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861" r:id="rId3"/>
    <p:sldId id="1372" r:id="rId4"/>
    <p:sldId id="794" r:id="rId5"/>
    <p:sldId id="860" r:id="rId6"/>
    <p:sldId id="862" r:id="rId7"/>
    <p:sldId id="866" r:id="rId8"/>
    <p:sldId id="865" r:id="rId9"/>
    <p:sldId id="1373" r:id="rId10"/>
    <p:sldId id="867" r:id="rId11"/>
    <p:sldId id="868" r:id="rId12"/>
    <p:sldId id="869" r:id="rId13"/>
    <p:sldId id="870" r:id="rId14"/>
    <p:sldId id="890" r:id="rId15"/>
    <p:sldId id="871" r:id="rId16"/>
    <p:sldId id="807" r:id="rId17"/>
    <p:sldId id="808" r:id="rId18"/>
    <p:sldId id="809" r:id="rId19"/>
    <p:sldId id="872" r:id="rId20"/>
    <p:sldId id="873" r:id="rId21"/>
    <p:sldId id="874" r:id="rId22"/>
    <p:sldId id="1403" r:id="rId23"/>
    <p:sldId id="875" r:id="rId24"/>
    <p:sldId id="877" r:id="rId25"/>
    <p:sldId id="876" r:id="rId26"/>
    <p:sldId id="878" r:id="rId27"/>
    <p:sldId id="1374" r:id="rId28"/>
    <p:sldId id="881" r:id="rId29"/>
    <p:sldId id="882" r:id="rId30"/>
    <p:sldId id="883" r:id="rId31"/>
    <p:sldId id="884" r:id="rId32"/>
    <p:sldId id="885" r:id="rId33"/>
    <p:sldId id="886" r:id="rId34"/>
    <p:sldId id="887" r:id="rId35"/>
    <p:sldId id="888" r:id="rId36"/>
    <p:sldId id="889" r:id="rId37"/>
    <p:sldId id="1375" r:id="rId38"/>
    <p:sldId id="891" r:id="rId39"/>
    <p:sldId id="892" r:id="rId40"/>
    <p:sldId id="1371" r:id="rId41"/>
    <p:sldId id="1368" r:id="rId42"/>
    <p:sldId id="1369" r:id="rId43"/>
    <p:sldId id="1357" r:id="rId44"/>
    <p:sldId id="1379" r:id="rId45"/>
    <p:sldId id="1380" r:id="rId46"/>
    <p:sldId id="1381" r:id="rId47"/>
    <p:sldId id="1382" r:id="rId48"/>
    <p:sldId id="1383" r:id="rId49"/>
    <p:sldId id="1384" r:id="rId50"/>
    <p:sldId id="1388" r:id="rId51"/>
    <p:sldId id="1385" r:id="rId52"/>
    <p:sldId id="1386" r:id="rId53"/>
    <p:sldId id="1387" r:id="rId54"/>
    <p:sldId id="1390" r:id="rId55"/>
    <p:sldId id="1404" r:id="rId56"/>
    <p:sldId id="1389" r:id="rId57"/>
    <p:sldId id="1406" r:id="rId58"/>
    <p:sldId id="1376" r:id="rId59"/>
    <p:sldId id="1391" r:id="rId60"/>
    <p:sldId id="1392" r:id="rId61"/>
    <p:sldId id="1393" r:id="rId62"/>
    <p:sldId id="1394" r:id="rId63"/>
    <p:sldId id="1396" r:id="rId64"/>
    <p:sldId id="1395" r:id="rId65"/>
    <p:sldId id="1398" r:id="rId66"/>
    <p:sldId id="1399" r:id="rId67"/>
    <p:sldId id="1400" r:id="rId68"/>
    <p:sldId id="1401" r:id="rId69"/>
    <p:sldId id="1408" r:id="rId70"/>
    <p:sldId id="1409" r:id="rId71"/>
    <p:sldId id="1410" r:id="rId72"/>
    <p:sldId id="1413" r:id="rId73"/>
    <p:sldId id="1414" r:id="rId74"/>
    <p:sldId id="1412" r:id="rId75"/>
    <p:sldId id="1405" r:id="rId76"/>
    <p:sldId id="277" r:id="rId77"/>
  </p:sldIdLst>
  <p:sldSz cx="12192000" cy="6858000"/>
  <p:notesSz cx="6858000" cy="9144000"/>
  <p:embeddedFontLst>
    <p:embeddedFont>
      <p:font typeface="DengXian" panose="02010600030101010101" pitchFamily="2" charset="-122"/>
      <p:regular r:id="rId79"/>
      <p:bold r:id="rId80"/>
    </p:embeddedFont>
    <p:embeddedFont>
      <p:font typeface="Microsoft YaHei" panose="020B0503020204020204" pitchFamily="34" charset="-122"/>
      <p:regular r:id="rId81"/>
      <p:bold r:id="rId82"/>
    </p:embeddedFont>
    <p:embeddedFont>
      <p:font typeface="Microsoft YaHei" panose="020B0503020204020204" pitchFamily="34" charset="-122"/>
      <p:regular r:id="rId81"/>
      <p:bold r:id="rId82"/>
    </p:embeddedFont>
    <p:embeddedFont>
      <p:font typeface="SimHei" panose="02010609060101010101" pitchFamily="49" charset="-122"/>
      <p:regular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alibri Light" panose="020F0302020204030204" pitchFamily="34" charset="0"/>
      <p:regular r:id="rId88"/>
      <p:italic r:id="rId89"/>
    </p:embeddedFont>
    <p:embeddedFont>
      <p:font typeface="Comic Sans MS" panose="030F0902030302020204" pitchFamily="66" charset="0"/>
      <p:regular r:id="rId90"/>
    </p:embeddedFont>
    <p:embeddedFont>
      <p:font typeface="Consolas" panose="020B0609020204030204" pitchFamily="49" charset="0"/>
      <p:regular r:id="rId91"/>
      <p:bold r:id="rId92"/>
      <p:italic r:id="rId93"/>
      <p:boldItalic r:id="rId94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8C8"/>
    <a:srgbClr val="D5F2CF"/>
    <a:srgbClr val="F7F5BE"/>
    <a:srgbClr val="F94609"/>
    <a:srgbClr val="FAC5C6"/>
    <a:srgbClr val="FF2F92"/>
    <a:srgbClr val="C7ECC6"/>
    <a:srgbClr val="E6E6E6"/>
    <a:srgbClr val="D6D6F8"/>
    <a:srgbClr val="F7F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4698"/>
  </p:normalViewPr>
  <p:slideViewPr>
    <p:cSldViewPr snapToGrid="0" snapToObjects="1">
      <p:cViewPr varScale="1">
        <p:scale>
          <a:sx n="100" d="100"/>
          <a:sy n="100" d="100"/>
        </p:scale>
        <p:origin x="184" y="9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5.fntdata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D7121-F3D1-7F44-B365-80E67D71FC67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B1C4C-66EF-0F4C-B7A3-FECCA39F5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90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3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8617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287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893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506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436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7658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208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4714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960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69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5588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0722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393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216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3047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70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0243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8247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9437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210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99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3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918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7220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077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1788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10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1075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3CB2-1833-6446-A58B-BEBE6542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FF91-2EF8-A14C-8D6E-2B415D670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FBB7F-1F1F-3041-8F34-551E53C2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0454-CBC5-0844-8E76-C6E28BA84909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DE26-F415-E744-8334-737A7B9D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80306-4003-1944-95E0-41599C6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AEC2-52BA-024C-8C6C-BED550C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E96FE-CB14-1B4A-85E1-5E8513611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4636-F688-CE46-B139-31397757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FEA7-8E1E-3748-B5F1-ACBF6673B8E4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7477-485C-4A4E-A893-61CFDB4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33B9-FD9F-1C40-89F4-1C7EAA8D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1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5246-F61B-A441-9874-62E185482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F60BD-3BDF-7945-A4E7-1F5DF859A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1581-7D0A-CE4B-AA9F-4C88715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D00C-90CD-4E48-A64B-1F5FC61CCF5A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E9E29-8E4E-C14A-8B17-5566A0F0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B503-7F83-9649-BA45-24F26623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4003-1CF9-4C49-A837-0872445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B51C4-2549-FC4F-BDA5-F5A602F3F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2E324-444F-9548-B027-17ACC2FC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6404-DCAA-A44D-9657-B605F185714F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BAA2-8C85-9745-85A2-B41016CB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70CA-67CB-D947-B79B-24FC521B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D370-A91D-7A4D-ADC1-8DB123A0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5780B-CE87-3A4B-A7D2-4A7F24DF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3DD42-A223-9545-ADF3-BC52370E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B659-EDE0-AD4D-9A19-F97575D3A86B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D4323-9031-DC47-8A94-A29335B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D6BC-9512-A841-B1C3-7903D18E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0F54-9BA1-B247-9E3B-D4E932B4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11D2-B35F-3F47-A8AB-22CE38A25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E9B7-C6E3-AC4A-803D-9E61265A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AC729-0C67-9342-95AD-9C732DB4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7E15-EF90-A04C-9E8D-7D87F5B3144A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346A-9DE9-E145-BECE-596797C0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A837-D9D0-6146-AEC5-C35121FB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5876-C723-9744-BF58-EFB872D5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35E38-1170-5149-A855-7CBDCBFD2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2E9E2-0892-F446-8EC6-B8B00DE8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4CB34-5AEB-F54E-AFF0-B66A8CD4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C53D7-FBC1-1747-9350-41EBBB255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6BB04-91F7-B241-B009-701C0A53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5F99-32E8-AE48-9E4E-C28EA4F528EC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27985-26B7-5741-8D93-99E60FE6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63637-43DC-C54C-984F-098B7918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1EDF-179A-0C49-895A-2CEEB3A8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67691-EB33-0242-A864-323F5DEF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6F4D-5BFF-3547-AC37-787533AFDFEE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41A9A-DE87-6E45-9DE0-DABFF5C0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888DC-681B-1341-9420-5B959877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4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7ED2C-2CF1-ED42-BEDB-CF3138B1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076-A352-7F4B-AE9D-7D5DD7B99B48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62B63-CB01-1C43-8129-3486B490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36FC-3BEE-8C41-81C3-F2D77D53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0CC0-08A9-9843-8945-D7705989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4A4E-73BF-9944-9344-6B1CF5C1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2A37-9369-7448-9ABE-B54AD56AF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141C0-2267-0244-BE62-A04B3A4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F480-957E-A74F-87D5-CE10A0880AFC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8F276-CF22-8A4E-9CB9-B2EF60F4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4CAB-D56F-454F-9F7A-5354596D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0B6A-D032-8D48-AD3C-703F016D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44685-8048-A147-9613-C2895F7A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4F0BB-CBF4-D849-8CEE-9C459734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86F97-06C9-F340-9B2C-E83F5150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1469-409E-374F-A2C0-11933171BF7B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4FC2-462A-8847-B71A-17754A9C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4660-7CD5-BF45-A535-740346E8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9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6C6EE-F9D2-6148-A0B0-FA9944B3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61F9-840F-D740-95CA-FD5EE46D3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176A-AC6F-F140-B22E-3EF286D9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A9B15-69A7-A145-AC80-8CA66F579BF2}" type="datetime1">
              <a:rPr lang="en-US" altLang="zh-CN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B022-53E5-1F49-B0C5-55161277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7C76-189B-1F4E-96DB-3B5B8373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6.png"/><Relationship Id="rId5" Type="http://schemas.openxmlformats.org/officeDocument/2006/relationships/image" Target="../media/image75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50.png"/><Relationship Id="rId3" Type="http://schemas.openxmlformats.org/officeDocument/2006/relationships/image" Target="../media/image72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jpeg"/><Relationship Id="rId18" Type="http://schemas.openxmlformats.org/officeDocument/2006/relationships/image" Target="../media/image114.png"/><Relationship Id="rId26" Type="http://schemas.openxmlformats.org/officeDocument/2006/relationships/hyperlink" Target="http://images.google.com/imgres?imgurl=http://rtmulcahy.files.wordpress.com/2007/06/cellphone.gif&amp;imgrefurl=http://rtmulcahy.wordpress.com/2007/06/&amp;h=360&amp;w=334&amp;sz=36&amp;hl=en&amp;start=1&amp;tbnid=xT9wMZ61r7KFCM:&amp;tbnh=121&amp;tbnw=112&amp;prev=/images?q=cell+phone&amp;gbv=2&amp;hl=en" TargetMode="External"/><Relationship Id="rId3" Type="http://schemas.openxmlformats.org/officeDocument/2006/relationships/hyperlink" Target="http://images.google.com/imgres?imgurl=http://www.uberreview.com/wp-content/uploads/youtube_logo.jpg&amp;imgrefurl=http://current.com/items/88859385_youtube_criticised_for_gang_rape_video&amp;h=450&amp;w=600&amp;sz=27&amp;hl=en&amp;start=18&amp;tbnid=uG9PhuBLX4dJJM:&amp;tbnh=101&amp;tbnw=135&amp;prev=/images?q=youtube&amp;gbv=2&amp;hl=en" TargetMode="External"/><Relationship Id="rId21" Type="http://schemas.openxmlformats.org/officeDocument/2006/relationships/image" Target="../media/image116.png"/><Relationship Id="rId7" Type="http://schemas.openxmlformats.org/officeDocument/2006/relationships/hyperlink" Target="http://www.ebay.com/" TargetMode="External"/><Relationship Id="rId12" Type="http://schemas.openxmlformats.org/officeDocument/2006/relationships/image" Target="../media/image109.jpeg"/><Relationship Id="rId17" Type="http://schemas.openxmlformats.org/officeDocument/2006/relationships/image" Target="../media/image113.png"/><Relationship Id="rId25" Type="http://schemas.openxmlformats.org/officeDocument/2006/relationships/image" Target="../media/image118.jpeg"/><Relationship Id="rId2" Type="http://schemas.openxmlformats.org/officeDocument/2006/relationships/image" Target="../media/image103.png"/><Relationship Id="rId16" Type="http://schemas.microsoft.com/office/2007/relationships/hdphoto" Target="../media/hdphoto3.wdp"/><Relationship Id="rId20" Type="http://schemas.openxmlformats.org/officeDocument/2006/relationships/image" Target="../media/image115.jpeg"/><Relationship Id="rId29" Type="http://schemas.openxmlformats.org/officeDocument/2006/relationships/image" Target="../media/image1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24" Type="http://schemas.openxmlformats.org/officeDocument/2006/relationships/hyperlink" Target="http://images.google.com/imgres?imgurl=http://www.wpclipart.com/telephone/telephone_cartoon.png&amp;imgrefurl=http://policeonthescene.libsyn.com/&amp;h=264&amp;w=270&amp;sz=37&amp;hl=en&amp;start=8&amp;tbnid=8sTVCGh5uzf1gM:&amp;tbnh=110&amp;tbnw=113&amp;prev=/images?q=telephone&amp;gbv=2&amp;hl=en" TargetMode="External"/><Relationship Id="rId5" Type="http://schemas.openxmlformats.org/officeDocument/2006/relationships/hyperlink" Target="http://www.facebook.com/r.php" TargetMode="External"/><Relationship Id="rId15" Type="http://schemas.openxmlformats.org/officeDocument/2006/relationships/image" Target="../media/image112.png"/><Relationship Id="rId23" Type="http://schemas.openxmlformats.org/officeDocument/2006/relationships/image" Target="../media/image117.jpeg"/><Relationship Id="rId28" Type="http://schemas.openxmlformats.org/officeDocument/2006/relationships/image" Target="../media/image120.png"/><Relationship Id="rId10" Type="http://schemas.openxmlformats.org/officeDocument/2006/relationships/image" Target="../media/image107.jpeg"/><Relationship Id="rId19" Type="http://schemas.microsoft.com/office/2007/relationships/hdphoto" Target="../media/hdphoto4.wdp"/><Relationship Id="rId31" Type="http://schemas.openxmlformats.org/officeDocument/2006/relationships/image" Target="../media/image123.jpeg"/><Relationship Id="rId4" Type="http://schemas.openxmlformats.org/officeDocument/2006/relationships/image" Target="../media/image104.jpeg"/><Relationship Id="rId9" Type="http://schemas.microsoft.com/office/2007/relationships/hdphoto" Target="../media/hdphoto2.wdp"/><Relationship Id="rId14" Type="http://schemas.openxmlformats.org/officeDocument/2006/relationships/image" Target="../media/image111.jpeg"/><Relationship Id="rId22" Type="http://schemas.microsoft.com/office/2007/relationships/hdphoto" Target="../media/hdphoto5.wdp"/><Relationship Id="rId27" Type="http://schemas.openxmlformats.org/officeDocument/2006/relationships/image" Target="../media/image119.jpeg"/><Relationship Id="rId30" Type="http://schemas.openxmlformats.org/officeDocument/2006/relationships/image" Target="../media/image12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wOvOw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hyperlink" Target="https://github.com/vwOvOwv/ICS-2025-Fall-TA" TargetMode="Externa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jpe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jpg"/><Relationship Id="rId29" Type="http://schemas.openxmlformats.org/officeDocument/2006/relationships/image" Target="../media/image28.jpe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jpeg"/><Relationship Id="rId36" Type="http://schemas.openxmlformats.org/officeDocument/2006/relationships/image" Target="../media/image35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jpeg"/><Relationship Id="rId35" Type="http://schemas.openxmlformats.org/officeDocument/2006/relationships/image" Target="../media/image34.png"/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ku.edu.cn/index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google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53F7-14A7-E740-B5E2-36C20736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44" y="1018009"/>
            <a:ext cx="11872511" cy="2387600"/>
          </a:xfrm>
        </p:spPr>
        <p:txBody>
          <a:bodyPr>
            <a:normAutofit/>
          </a:bodyPr>
          <a:lstStyle/>
          <a:p>
            <a:r>
              <a:rPr lang="en-US" altLang="zh-CN" sz="4800" b="1" dirty="0"/>
              <a:t>Computer Network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C44D-EF52-3E45-B5A7-9F0C333C3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46285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Introduction to Computer Systems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2025 Fall</a:t>
            </a:r>
          </a:p>
        </p:txBody>
      </p:sp>
    </p:spTree>
    <p:extLst>
      <p:ext uri="{BB962C8B-B14F-4D97-AF65-F5344CB8AC3E}">
        <p14:creationId xmlns:p14="http://schemas.microsoft.com/office/powerpoint/2010/main" val="96353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网络的构成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10" name="文本框 1">
            <a:extLst>
              <a:ext uri="{FF2B5EF4-FFF2-40B4-BE49-F238E27FC236}">
                <a16:creationId xmlns:a16="http://schemas.microsoft.com/office/drawing/2014/main" id="{58C4B9F1-CC47-4249-858F-AD1A16C9BEC1}"/>
              </a:ext>
            </a:extLst>
          </p:cNvPr>
          <p:cNvSpPr txBox="1"/>
          <p:nvPr/>
        </p:nvSpPr>
        <p:spPr>
          <a:xfrm>
            <a:off x="268438" y="1232876"/>
            <a:ext cx="7513106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网络边缘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network edge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端系统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：位于互联网边缘的计算机和其他设备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端系统由各类</a:t>
            </a:r>
            <a:r>
              <a:rPr lang="zh-TW" altLang="en-US" b="1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</a:t>
            </a:r>
            <a:r>
              <a:rPr lang="en-US" altLang="zh-TW" b="1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(host)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构成</a:t>
            </a:r>
            <a:endParaRPr lang="en-US" altLang="zh-TW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桌面计算机、移动计算机、服务器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接入网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access network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连接边缘端系统与网络核心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网络核心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network core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由分组交换设备和通信链路构成的网络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关键技术：分组交换（       路由器、     链路层交换机）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6" name="图片 7" descr="卡通人物&#10;&#10;描述已自动生成">
            <a:extLst>
              <a:ext uri="{FF2B5EF4-FFF2-40B4-BE49-F238E27FC236}">
                <a16:creationId xmlns:a16="http://schemas.microsoft.com/office/drawing/2014/main" id="{4C4A405B-F5CA-4643-B042-47147533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55" y="4626658"/>
            <a:ext cx="381000" cy="317500"/>
          </a:xfrm>
          <a:prstGeom prst="rect">
            <a:avLst/>
          </a:prstGeom>
        </p:spPr>
      </p:pic>
      <p:pic>
        <p:nvPicPr>
          <p:cNvPr id="17" name="图片 4">
            <a:extLst>
              <a:ext uri="{FF2B5EF4-FFF2-40B4-BE49-F238E27FC236}">
                <a16:creationId xmlns:a16="http://schemas.microsoft.com/office/drawing/2014/main" id="{CC65E8E3-04BC-B94F-84FB-00E5E23F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141" y="4656767"/>
            <a:ext cx="367891" cy="256409"/>
          </a:xfrm>
          <a:prstGeom prst="rect">
            <a:avLst/>
          </a:prstGeom>
        </p:spPr>
      </p:pic>
      <p:grpSp>
        <p:nvGrpSpPr>
          <p:cNvPr id="18" name="Group 800">
            <a:extLst>
              <a:ext uri="{FF2B5EF4-FFF2-40B4-BE49-F238E27FC236}">
                <a16:creationId xmlns:a16="http://schemas.microsoft.com/office/drawing/2014/main" id="{4639CB13-5520-1A4D-BA47-81FA081F55C9}"/>
              </a:ext>
            </a:extLst>
          </p:cNvPr>
          <p:cNvGrpSpPr/>
          <p:nvPr/>
        </p:nvGrpSpPr>
        <p:grpSpPr>
          <a:xfrm>
            <a:off x="6217464" y="990427"/>
            <a:ext cx="5395871" cy="4725467"/>
            <a:chOff x="7211070" y="1381732"/>
            <a:chExt cx="4716352" cy="4881398"/>
          </a:xfrm>
        </p:grpSpPr>
        <p:sp>
          <p:nvSpPr>
            <p:cNvPr id="19" name="Freeform 370">
              <a:extLst>
                <a:ext uri="{FF2B5EF4-FFF2-40B4-BE49-F238E27FC236}">
                  <a16:creationId xmlns:a16="http://schemas.microsoft.com/office/drawing/2014/main" id="{651BE7D7-E15B-CC46-89D5-E51979D0DDD1}"/>
                </a:ext>
              </a:extLst>
            </p:cNvPr>
            <p:cNvSpPr/>
            <p:nvPr/>
          </p:nvSpPr>
          <p:spPr>
            <a:xfrm>
              <a:off x="9048399" y="3278377"/>
              <a:ext cx="1124807" cy="1077683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-1" fmla="*/ 434989 w 1537226"/>
                <a:gd name="connsiteY0-2" fmla="*/ 253346 h 1763594"/>
                <a:gd name="connsiteX1-3" fmla="*/ 488 w 1537226"/>
                <a:gd name="connsiteY1-4" fmla="*/ 921706 h 1763594"/>
                <a:gd name="connsiteX2-5" fmla="*/ 368142 w 1537226"/>
                <a:gd name="connsiteY2-6" fmla="*/ 1489812 h 1763594"/>
                <a:gd name="connsiteX3-7" fmla="*/ 1187008 w 1537226"/>
                <a:gd name="connsiteY3-8" fmla="*/ 1757156 h 1763594"/>
                <a:gd name="connsiteX4-9" fmla="*/ 1521239 w 1537226"/>
                <a:gd name="connsiteY4-10" fmla="*/ 1239177 h 1763594"/>
                <a:gd name="connsiteX5-11" fmla="*/ 1468998 w 1537226"/>
                <a:gd name="connsiteY5-12" fmla="*/ 654362 h 1763594"/>
                <a:gd name="connsiteX6-13" fmla="*/ 1337412 w 1537226"/>
                <a:gd name="connsiteY6-14" fmla="*/ 136383 h 1763594"/>
                <a:gd name="connsiteX7-15" fmla="*/ 1086739 w 1537226"/>
                <a:gd name="connsiteY7-16" fmla="*/ 2711 h 1763594"/>
                <a:gd name="connsiteX8-17" fmla="*/ 434989 w 1537226"/>
                <a:gd name="connsiteY8-18" fmla="*/ 253346 h 1763594"/>
                <a:gd name="connsiteX0-19" fmla="*/ 434989 w 1537226"/>
                <a:gd name="connsiteY0-20" fmla="*/ 253346 h 1763594"/>
                <a:gd name="connsiteX1-21" fmla="*/ 488 w 1537226"/>
                <a:gd name="connsiteY1-22" fmla="*/ 921706 h 1763594"/>
                <a:gd name="connsiteX2-23" fmla="*/ 368142 w 1537226"/>
                <a:gd name="connsiteY2-24" fmla="*/ 1489812 h 1763594"/>
                <a:gd name="connsiteX3-25" fmla="*/ 1187008 w 1537226"/>
                <a:gd name="connsiteY3-26" fmla="*/ 1757156 h 1763594"/>
                <a:gd name="connsiteX4-27" fmla="*/ 1521239 w 1537226"/>
                <a:gd name="connsiteY4-28" fmla="*/ 1239177 h 1763594"/>
                <a:gd name="connsiteX5-29" fmla="*/ 1468998 w 1537226"/>
                <a:gd name="connsiteY5-30" fmla="*/ 654362 h 1763594"/>
                <a:gd name="connsiteX6-31" fmla="*/ 1337412 w 1537226"/>
                <a:gd name="connsiteY6-32" fmla="*/ 136383 h 1763594"/>
                <a:gd name="connsiteX7-33" fmla="*/ 839572 w 1537226"/>
                <a:gd name="connsiteY7-34" fmla="*/ 2711 h 1763594"/>
                <a:gd name="connsiteX8-35" fmla="*/ 434989 w 1537226"/>
                <a:gd name="connsiteY8-36" fmla="*/ 253346 h 1763594"/>
                <a:gd name="connsiteX0-37" fmla="*/ 360357 w 1536743"/>
                <a:gd name="connsiteY0-38" fmla="*/ 534641 h 1782088"/>
                <a:gd name="connsiteX1-39" fmla="*/ 5 w 1536743"/>
                <a:gd name="connsiteY1-40" fmla="*/ 940200 h 1782088"/>
                <a:gd name="connsiteX2-41" fmla="*/ 367659 w 1536743"/>
                <a:gd name="connsiteY2-42" fmla="*/ 1508306 h 1782088"/>
                <a:gd name="connsiteX3-43" fmla="*/ 1186525 w 1536743"/>
                <a:gd name="connsiteY3-44" fmla="*/ 1775650 h 1782088"/>
                <a:gd name="connsiteX4-45" fmla="*/ 1520756 w 1536743"/>
                <a:gd name="connsiteY4-46" fmla="*/ 1257671 h 1782088"/>
                <a:gd name="connsiteX5-47" fmla="*/ 1468515 w 1536743"/>
                <a:gd name="connsiteY5-48" fmla="*/ 672856 h 1782088"/>
                <a:gd name="connsiteX6-49" fmla="*/ 1336929 w 1536743"/>
                <a:gd name="connsiteY6-50" fmla="*/ 154877 h 1782088"/>
                <a:gd name="connsiteX7-51" fmla="*/ 839089 w 1536743"/>
                <a:gd name="connsiteY7-52" fmla="*/ 21205 h 1782088"/>
                <a:gd name="connsiteX8-53" fmla="*/ 360357 w 1536743"/>
                <a:gd name="connsiteY8-54" fmla="*/ 534641 h 1782088"/>
                <a:gd name="connsiteX0-55" fmla="*/ 360355 w 1536741"/>
                <a:gd name="connsiteY0-56" fmla="*/ 534641 h 1782088"/>
                <a:gd name="connsiteX1-57" fmla="*/ 3 w 1536741"/>
                <a:gd name="connsiteY1-58" fmla="*/ 940200 h 1782088"/>
                <a:gd name="connsiteX2-59" fmla="*/ 367657 w 1536741"/>
                <a:gd name="connsiteY2-60" fmla="*/ 1508306 h 1782088"/>
                <a:gd name="connsiteX3-61" fmla="*/ 1186523 w 1536741"/>
                <a:gd name="connsiteY3-62" fmla="*/ 1775650 h 1782088"/>
                <a:gd name="connsiteX4-63" fmla="*/ 1520754 w 1536741"/>
                <a:gd name="connsiteY4-64" fmla="*/ 1257671 h 1782088"/>
                <a:gd name="connsiteX5-65" fmla="*/ 1468513 w 1536741"/>
                <a:gd name="connsiteY5-66" fmla="*/ 672856 h 1782088"/>
                <a:gd name="connsiteX6-67" fmla="*/ 1336927 w 1536741"/>
                <a:gd name="connsiteY6-68" fmla="*/ 154877 h 1782088"/>
                <a:gd name="connsiteX7-69" fmla="*/ 839087 w 1536741"/>
                <a:gd name="connsiteY7-70" fmla="*/ 21205 h 1782088"/>
                <a:gd name="connsiteX8-71" fmla="*/ 360355 w 1536741"/>
                <a:gd name="connsiteY8-72" fmla="*/ 534641 h 1782088"/>
                <a:gd name="connsiteX0-73" fmla="*/ 382604 w 1558990"/>
                <a:gd name="connsiteY0-74" fmla="*/ 534641 h 1810599"/>
                <a:gd name="connsiteX1-75" fmla="*/ 22252 w 1558990"/>
                <a:gd name="connsiteY1-76" fmla="*/ 940200 h 1810599"/>
                <a:gd name="connsiteX2-77" fmla="*/ 167457 w 1558990"/>
                <a:gd name="connsiteY2-78" fmla="*/ 1672556 h 1810599"/>
                <a:gd name="connsiteX3-79" fmla="*/ 1208772 w 1558990"/>
                <a:gd name="connsiteY3-80" fmla="*/ 1775650 h 1810599"/>
                <a:gd name="connsiteX4-81" fmla="*/ 1543003 w 1558990"/>
                <a:gd name="connsiteY4-82" fmla="*/ 1257671 h 1810599"/>
                <a:gd name="connsiteX5-83" fmla="*/ 1490762 w 1558990"/>
                <a:gd name="connsiteY5-84" fmla="*/ 672856 h 1810599"/>
                <a:gd name="connsiteX6-85" fmla="*/ 1359176 w 1558990"/>
                <a:gd name="connsiteY6-86" fmla="*/ 154877 h 1810599"/>
                <a:gd name="connsiteX7-87" fmla="*/ 861336 w 1558990"/>
                <a:gd name="connsiteY7-88" fmla="*/ 21205 h 1810599"/>
                <a:gd name="connsiteX8-89" fmla="*/ 382604 w 1558990"/>
                <a:gd name="connsiteY8-90" fmla="*/ 534641 h 1810599"/>
                <a:gd name="connsiteX0-91" fmla="*/ 393458 w 1593840"/>
                <a:gd name="connsiteY0-92" fmla="*/ 534641 h 1793264"/>
                <a:gd name="connsiteX1-93" fmla="*/ 33106 w 1593840"/>
                <a:gd name="connsiteY1-94" fmla="*/ 940200 h 1793264"/>
                <a:gd name="connsiteX2-95" fmla="*/ 178311 w 1593840"/>
                <a:gd name="connsiteY2-96" fmla="*/ 1672556 h 1793264"/>
                <a:gd name="connsiteX3-97" fmla="*/ 1464139 w 1593840"/>
                <a:gd name="connsiteY3-98" fmla="*/ 1752440 h 1793264"/>
                <a:gd name="connsiteX4-99" fmla="*/ 1553857 w 1593840"/>
                <a:gd name="connsiteY4-100" fmla="*/ 1257671 h 1793264"/>
                <a:gd name="connsiteX5-101" fmla="*/ 1501616 w 1593840"/>
                <a:gd name="connsiteY5-102" fmla="*/ 672856 h 1793264"/>
                <a:gd name="connsiteX6-103" fmla="*/ 1370030 w 1593840"/>
                <a:gd name="connsiteY6-104" fmla="*/ 154877 h 1793264"/>
                <a:gd name="connsiteX7-105" fmla="*/ 872190 w 1593840"/>
                <a:gd name="connsiteY7-106" fmla="*/ 21205 h 1793264"/>
                <a:gd name="connsiteX8-107" fmla="*/ 393458 w 1593840"/>
                <a:gd name="connsiteY8-108" fmla="*/ 534641 h 1793264"/>
                <a:gd name="connsiteX0-109" fmla="*/ 393458 w 1566550"/>
                <a:gd name="connsiteY0-110" fmla="*/ 534641 h 1840341"/>
                <a:gd name="connsiteX1-111" fmla="*/ 33106 w 1566550"/>
                <a:gd name="connsiteY1-112" fmla="*/ 940200 h 1840341"/>
                <a:gd name="connsiteX2-113" fmla="*/ 178311 w 1566550"/>
                <a:gd name="connsiteY2-114" fmla="*/ 1672556 h 1840341"/>
                <a:gd name="connsiteX3-115" fmla="*/ 1464139 w 1566550"/>
                <a:gd name="connsiteY3-116" fmla="*/ 1752440 h 1840341"/>
                <a:gd name="connsiteX4-117" fmla="*/ 1553857 w 1566550"/>
                <a:gd name="connsiteY4-118" fmla="*/ 1257671 h 1840341"/>
                <a:gd name="connsiteX5-119" fmla="*/ 1501616 w 1566550"/>
                <a:gd name="connsiteY5-120" fmla="*/ 672856 h 1840341"/>
                <a:gd name="connsiteX6-121" fmla="*/ 1370030 w 1566550"/>
                <a:gd name="connsiteY6-122" fmla="*/ 154877 h 1840341"/>
                <a:gd name="connsiteX7-123" fmla="*/ 872190 w 1566550"/>
                <a:gd name="connsiteY7-124" fmla="*/ 21205 h 1840341"/>
                <a:gd name="connsiteX8-125" fmla="*/ 393458 w 1566550"/>
                <a:gd name="connsiteY8-126" fmla="*/ 534641 h 1840341"/>
                <a:gd name="connsiteX0-127" fmla="*/ 393458 w 1555557"/>
                <a:gd name="connsiteY0-128" fmla="*/ 534641 h 1787187"/>
                <a:gd name="connsiteX1-129" fmla="*/ 33106 w 1555557"/>
                <a:gd name="connsiteY1-130" fmla="*/ 940200 h 1787187"/>
                <a:gd name="connsiteX2-131" fmla="*/ 178311 w 1555557"/>
                <a:gd name="connsiteY2-132" fmla="*/ 1672556 h 1787187"/>
                <a:gd name="connsiteX3-133" fmla="*/ 1464139 w 1555557"/>
                <a:gd name="connsiteY3-134" fmla="*/ 1752440 h 1787187"/>
                <a:gd name="connsiteX4-135" fmla="*/ 1553857 w 1555557"/>
                <a:gd name="connsiteY4-136" fmla="*/ 1257671 h 1787187"/>
                <a:gd name="connsiteX5-137" fmla="*/ 1501616 w 1555557"/>
                <a:gd name="connsiteY5-138" fmla="*/ 672856 h 1787187"/>
                <a:gd name="connsiteX6-139" fmla="*/ 1370030 w 1555557"/>
                <a:gd name="connsiteY6-140" fmla="*/ 154877 h 1787187"/>
                <a:gd name="connsiteX7-141" fmla="*/ 872190 w 1555557"/>
                <a:gd name="connsiteY7-142" fmla="*/ 21205 h 1787187"/>
                <a:gd name="connsiteX8-143" fmla="*/ 393458 w 1555557"/>
                <a:gd name="connsiteY8-144" fmla="*/ 534641 h 1787187"/>
                <a:gd name="connsiteX0-145" fmla="*/ 401126 w 1664928"/>
                <a:gd name="connsiteY0-146" fmla="*/ 534641 h 1783934"/>
                <a:gd name="connsiteX1-147" fmla="*/ 40774 w 1664928"/>
                <a:gd name="connsiteY1-148" fmla="*/ 940200 h 1783934"/>
                <a:gd name="connsiteX2-149" fmla="*/ 185979 w 1664928"/>
                <a:gd name="connsiteY2-150" fmla="*/ 1672556 h 1783934"/>
                <a:gd name="connsiteX3-151" fmla="*/ 1618513 w 1664928"/>
                <a:gd name="connsiteY3-152" fmla="*/ 1747798 h 1783934"/>
                <a:gd name="connsiteX4-153" fmla="*/ 1561525 w 1664928"/>
                <a:gd name="connsiteY4-154" fmla="*/ 1257671 h 1783934"/>
                <a:gd name="connsiteX5-155" fmla="*/ 1509284 w 1664928"/>
                <a:gd name="connsiteY5-156" fmla="*/ 672856 h 1783934"/>
                <a:gd name="connsiteX6-157" fmla="*/ 1377698 w 1664928"/>
                <a:gd name="connsiteY6-158" fmla="*/ 154877 h 1783934"/>
                <a:gd name="connsiteX7-159" fmla="*/ 879858 w 1664928"/>
                <a:gd name="connsiteY7-160" fmla="*/ 21205 h 1783934"/>
                <a:gd name="connsiteX8-161" fmla="*/ 401126 w 1664928"/>
                <a:gd name="connsiteY8-162" fmla="*/ 534641 h 1783934"/>
                <a:gd name="connsiteX0-163" fmla="*/ 408119 w 1718774"/>
                <a:gd name="connsiteY0-164" fmla="*/ 534641 h 1826522"/>
                <a:gd name="connsiteX1-165" fmla="*/ 47767 w 1718774"/>
                <a:gd name="connsiteY1-166" fmla="*/ 940200 h 1826522"/>
                <a:gd name="connsiteX2-167" fmla="*/ 179001 w 1718774"/>
                <a:gd name="connsiteY2-168" fmla="*/ 1742186 h 1826522"/>
                <a:gd name="connsiteX3-169" fmla="*/ 1625506 w 1718774"/>
                <a:gd name="connsiteY3-170" fmla="*/ 1747798 h 1826522"/>
                <a:gd name="connsiteX4-171" fmla="*/ 1568518 w 1718774"/>
                <a:gd name="connsiteY4-172" fmla="*/ 1257671 h 1826522"/>
                <a:gd name="connsiteX5-173" fmla="*/ 1516277 w 1718774"/>
                <a:gd name="connsiteY5-174" fmla="*/ 672856 h 1826522"/>
                <a:gd name="connsiteX6-175" fmla="*/ 1384691 w 1718774"/>
                <a:gd name="connsiteY6-176" fmla="*/ 154877 h 1826522"/>
                <a:gd name="connsiteX7-177" fmla="*/ 886851 w 1718774"/>
                <a:gd name="connsiteY7-178" fmla="*/ 21205 h 1826522"/>
                <a:gd name="connsiteX8-179" fmla="*/ 408119 w 1718774"/>
                <a:gd name="connsiteY8-180" fmla="*/ 534641 h 1826522"/>
                <a:gd name="connsiteX0-181" fmla="*/ 477759 w 1796623"/>
                <a:gd name="connsiteY0-182" fmla="*/ 534641 h 1818043"/>
                <a:gd name="connsiteX1-183" fmla="*/ 117407 w 1796623"/>
                <a:gd name="connsiteY1-184" fmla="*/ 940200 h 1818043"/>
                <a:gd name="connsiteX2-185" fmla="*/ 136864 w 1796623"/>
                <a:gd name="connsiteY2-186" fmla="*/ 1728260 h 1818043"/>
                <a:gd name="connsiteX3-187" fmla="*/ 1695146 w 1796623"/>
                <a:gd name="connsiteY3-188" fmla="*/ 1747798 h 1818043"/>
                <a:gd name="connsiteX4-189" fmla="*/ 1638158 w 1796623"/>
                <a:gd name="connsiteY4-190" fmla="*/ 1257671 h 1818043"/>
                <a:gd name="connsiteX5-191" fmla="*/ 1585917 w 1796623"/>
                <a:gd name="connsiteY5-192" fmla="*/ 672856 h 1818043"/>
                <a:gd name="connsiteX6-193" fmla="*/ 1454331 w 1796623"/>
                <a:gd name="connsiteY6-194" fmla="*/ 154877 h 1818043"/>
                <a:gd name="connsiteX7-195" fmla="*/ 956491 w 1796623"/>
                <a:gd name="connsiteY7-196" fmla="*/ 21205 h 1818043"/>
                <a:gd name="connsiteX8-197" fmla="*/ 477759 w 1796623"/>
                <a:gd name="connsiteY8-198" fmla="*/ 534641 h 1818043"/>
                <a:gd name="connsiteX0-199" fmla="*/ 396783 w 1688820"/>
                <a:gd name="connsiteY0-200" fmla="*/ 534641 h 1815615"/>
                <a:gd name="connsiteX1-201" fmla="*/ 36431 w 1688820"/>
                <a:gd name="connsiteY1-202" fmla="*/ 940200 h 1815615"/>
                <a:gd name="connsiteX2-203" fmla="*/ 55888 w 1688820"/>
                <a:gd name="connsiteY2-204" fmla="*/ 1728260 h 1815615"/>
                <a:gd name="connsiteX3-205" fmla="*/ 421834 w 1688820"/>
                <a:gd name="connsiteY3-206" fmla="*/ 1798118 h 1815615"/>
                <a:gd name="connsiteX4-207" fmla="*/ 1614170 w 1688820"/>
                <a:gd name="connsiteY4-208" fmla="*/ 1747798 h 1815615"/>
                <a:gd name="connsiteX5-209" fmla="*/ 1557182 w 1688820"/>
                <a:gd name="connsiteY5-210" fmla="*/ 1257671 h 1815615"/>
                <a:gd name="connsiteX6-211" fmla="*/ 1504941 w 1688820"/>
                <a:gd name="connsiteY6-212" fmla="*/ 672856 h 1815615"/>
                <a:gd name="connsiteX7-213" fmla="*/ 1373355 w 1688820"/>
                <a:gd name="connsiteY7-214" fmla="*/ 154877 h 1815615"/>
                <a:gd name="connsiteX8-215" fmla="*/ 875515 w 1688820"/>
                <a:gd name="connsiteY8-216" fmla="*/ 21205 h 1815615"/>
                <a:gd name="connsiteX9" fmla="*/ 396783 w 1688820"/>
                <a:gd name="connsiteY9" fmla="*/ 534641 h 1815615"/>
                <a:gd name="connsiteX0-217" fmla="*/ 394951 w 1689541"/>
                <a:gd name="connsiteY0-218" fmla="*/ 534641 h 1877271"/>
                <a:gd name="connsiteX1-219" fmla="*/ 34599 w 1689541"/>
                <a:gd name="connsiteY1-220" fmla="*/ 940200 h 1877271"/>
                <a:gd name="connsiteX2-221" fmla="*/ 54056 w 1689541"/>
                <a:gd name="connsiteY2-222" fmla="*/ 1728260 h 1877271"/>
                <a:gd name="connsiteX3-223" fmla="*/ 385071 w 1689541"/>
                <a:gd name="connsiteY3-224" fmla="*/ 1877032 h 1877271"/>
                <a:gd name="connsiteX4-225" fmla="*/ 1612338 w 1689541"/>
                <a:gd name="connsiteY4-226" fmla="*/ 1747798 h 1877271"/>
                <a:gd name="connsiteX5-227" fmla="*/ 1555350 w 1689541"/>
                <a:gd name="connsiteY5-228" fmla="*/ 1257671 h 1877271"/>
                <a:gd name="connsiteX6-229" fmla="*/ 1503109 w 1689541"/>
                <a:gd name="connsiteY6-230" fmla="*/ 672856 h 1877271"/>
                <a:gd name="connsiteX7-231" fmla="*/ 1371523 w 1689541"/>
                <a:gd name="connsiteY7-232" fmla="*/ 154877 h 1877271"/>
                <a:gd name="connsiteX8-233" fmla="*/ 873683 w 1689541"/>
                <a:gd name="connsiteY8-234" fmla="*/ 21205 h 1877271"/>
                <a:gd name="connsiteX9-235" fmla="*/ 394951 w 1689541"/>
                <a:gd name="connsiteY9-236" fmla="*/ 534641 h 1877271"/>
                <a:gd name="connsiteX0-237" fmla="*/ 394949 w 1689541"/>
                <a:gd name="connsiteY0-238" fmla="*/ 534641 h 1877032"/>
                <a:gd name="connsiteX1-239" fmla="*/ 34597 w 1689541"/>
                <a:gd name="connsiteY1-240" fmla="*/ 940200 h 1877032"/>
                <a:gd name="connsiteX2-241" fmla="*/ 54054 w 1689541"/>
                <a:gd name="connsiteY2-242" fmla="*/ 1728260 h 1877032"/>
                <a:gd name="connsiteX3-243" fmla="*/ 385069 w 1689541"/>
                <a:gd name="connsiteY3-244" fmla="*/ 1877032 h 1877032"/>
                <a:gd name="connsiteX4-245" fmla="*/ 1612336 w 1689541"/>
                <a:gd name="connsiteY4-246" fmla="*/ 1747798 h 1877032"/>
                <a:gd name="connsiteX5-247" fmla="*/ 1555348 w 1689541"/>
                <a:gd name="connsiteY5-248" fmla="*/ 1257671 h 1877032"/>
                <a:gd name="connsiteX6-249" fmla="*/ 1503107 w 1689541"/>
                <a:gd name="connsiteY6-250" fmla="*/ 672856 h 1877032"/>
                <a:gd name="connsiteX7-251" fmla="*/ 1371521 w 1689541"/>
                <a:gd name="connsiteY7-252" fmla="*/ 154877 h 1877032"/>
                <a:gd name="connsiteX8-253" fmla="*/ 873681 w 1689541"/>
                <a:gd name="connsiteY8-254" fmla="*/ 21205 h 1877032"/>
                <a:gd name="connsiteX9-255" fmla="*/ 394949 w 1689541"/>
                <a:gd name="connsiteY9-256" fmla="*/ 534641 h 1877032"/>
                <a:gd name="connsiteX0-257" fmla="*/ 394949 w 1683795"/>
                <a:gd name="connsiteY0-258" fmla="*/ 534641 h 1877032"/>
                <a:gd name="connsiteX1-259" fmla="*/ 34597 w 1683795"/>
                <a:gd name="connsiteY1-260" fmla="*/ 940200 h 1877032"/>
                <a:gd name="connsiteX2-261" fmla="*/ 54054 w 1683795"/>
                <a:gd name="connsiteY2-262" fmla="*/ 1728260 h 1877032"/>
                <a:gd name="connsiteX3-263" fmla="*/ 385069 w 1683795"/>
                <a:gd name="connsiteY3-264" fmla="*/ 1877032 h 1877032"/>
                <a:gd name="connsiteX4-265" fmla="*/ 1605349 w 1683795"/>
                <a:gd name="connsiteY4-266" fmla="*/ 1798860 h 1877032"/>
                <a:gd name="connsiteX5-267" fmla="*/ 1555348 w 1683795"/>
                <a:gd name="connsiteY5-268" fmla="*/ 1257671 h 1877032"/>
                <a:gd name="connsiteX6-269" fmla="*/ 1503107 w 1683795"/>
                <a:gd name="connsiteY6-270" fmla="*/ 672856 h 1877032"/>
                <a:gd name="connsiteX7-271" fmla="*/ 1371521 w 1683795"/>
                <a:gd name="connsiteY7-272" fmla="*/ 154877 h 1877032"/>
                <a:gd name="connsiteX8-273" fmla="*/ 873681 w 1683795"/>
                <a:gd name="connsiteY8-274" fmla="*/ 21205 h 1877032"/>
                <a:gd name="connsiteX9-275" fmla="*/ 394949 w 1683795"/>
                <a:gd name="connsiteY9-276" fmla="*/ 534641 h 1877032"/>
                <a:gd name="connsiteX0-277" fmla="*/ 394949 w 1720794"/>
                <a:gd name="connsiteY0-278" fmla="*/ 534641 h 1877032"/>
                <a:gd name="connsiteX1-279" fmla="*/ 34597 w 1720794"/>
                <a:gd name="connsiteY1-280" fmla="*/ 940200 h 1877032"/>
                <a:gd name="connsiteX2-281" fmla="*/ 54054 w 1720794"/>
                <a:gd name="connsiteY2-282" fmla="*/ 1728260 h 1877032"/>
                <a:gd name="connsiteX3-283" fmla="*/ 385069 w 1720794"/>
                <a:gd name="connsiteY3-284" fmla="*/ 1877032 h 1877032"/>
                <a:gd name="connsiteX4-285" fmla="*/ 1605349 w 1720794"/>
                <a:gd name="connsiteY4-286" fmla="*/ 1798860 h 1877032"/>
                <a:gd name="connsiteX5-287" fmla="*/ 1555348 w 1720794"/>
                <a:gd name="connsiteY5-288" fmla="*/ 1257671 h 1877032"/>
                <a:gd name="connsiteX6-289" fmla="*/ 1503107 w 1720794"/>
                <a:gd name="connsiteY6-290" fmla="*/ 672856 h 1877032"/>
                <a:gd name="connsiteX7-291" fmla="*/ 1371521 w 1720794"/>
                <a:gd name="connsiteY7-292" fmla="*/ 154877 h 1877032"/>
                <a:gd name="connsiteX8-293" fmla="*/ 873681 w 1720794"/>
                <a:gd name="connsiteY8-294" fmla="*/ 21205 h 1877032"/>
                <a:gd name="connsiteX9-295" fmla="*/ 394949 w 1720794"/>
                <a:gd name="connsiteY9-296" fmla="*/ 534641 h 1877032"/>
                <a:gd name="connsiteX0-297" fmla="*/ 394949 w 1720794"/>
                <a:gd name="connsiteY0-298" fmla="*/ 534641 h 1877032"/>
                <a:gd name="connsiteX1-299" fmla="*/ 34597 w 1720794"/>
                <a:gd name="connsiteY1-300" fmla="*/ 940200 h 1877032"/>
                <a:gd name="connsiteX2-301" fmla="*/ 54054 w 1720794"/>
                <a:gd name="connsiteY2-302" fmla="*/ 1728260 h 1877032"/>
                <a:gd name="connsiteX3-303" fmla="*/ 385069 w 1720794"/>
                <a:gd name="connsiteY3-304" fmla="*/ 1877032 h 1877032"/>
                <a:gd name="connsiteX4-305" fmla="*/ 1605349 w 1720794"/>
                <a:gd name="connsiteY4-306" fmla="*/ 1798860 h 1877032"/>
                <a:gd name="connsiteX5-307" fmla="*/ 1555348 w 1720794"/>
                <a:gd name="connsiteY5-308" fmla="*/ 1257671 h 1877032"/>
                <a:gd name="connsiteX6-309" fmla="*/ 1503107 w 1720794"/>
                <a:gd name="connsiteY6-310" fmla="*/ 672856 h 1877032"/>
                <a:gd name="connsiteX7-311" fmla="*/ 1371521 w 1720794"/>
                <a:gd name="connsiteY7-312" fmla="*/ 154877 h 1877032"/>
                <a:gd name="connsiteX8-313" fmla="*/ 873681 w 1720794"/>
                <a:gd name="connsiteY8-314" fmla="*/ 21205 h 1877032"/>
                <a:gd name="connsiteX9-315" fmla="*/ 394949 w 1720794"/>
                <a:gd name="connsiteY9-316" fmla="*/ 534641 h 1877032"/>
                <a:gd name="connsiteX0-317" fmla="*/ 394949 w 1671512"/>
                <a:gd name="connsiteY0-318" fmla="*/ 534641 h 1877032"/>
                <a:gd name="connsiteX1-319" fmla="*/ 34597 w 1671512"/>
                <a:gd name="connsiteY1-320" fmla="*/ 940200 h 1877032"/>
                <a:gd name="connsiteX2-321" fmla="*/ 54054 w 1671512"/>
                <a:gd name="connsiteY2-322" fmla="*/ 1728260 h 1877032"/>
                <a:gd name="connsiteX3-323" fmla="*/ 385069 w 1671512"/>
                <a:gd name="connsiteY3-324" fmla="*/ 1877032 h 1877032"/>
                <a:gd name="connsiteX4-325" fmla="*/ 1605349 w 1671512"/>
                <a:gd name="connsiteY4-326" fmla="*/ 1798860 h 1877032"/>
                <a:gd name="connsiteX5-327" fmla="*/ 1555348 w 1671512"/>
                <a:gd name="connsiteY5-328" fmla="*/ 1257671 h 1877032"/>
                <a:gd name="connsiteX6-329" fmla="*/ 1503107 w 1671512"/>
                <a:gd name="connsiteY6-330" fmla="*/ 672856 h 1877032"/>
                <a:gd name="connsiteX7-331" fmla="*/ 1371521 w 1671512"/>
                <a:gd name="connsiteY7-332" fmla="*/ 154877 h 1877032"/>
                <a:gd name="connsiteX8-333" fmla="*/ 873681 w 1671512"/>
                <a:gd name="connsiteY8-334" fmla="*/ 21205 h 1877032"/>
                <a:gd name="connsiteX9-335" fmla="*/ 394949 w 1671512"/>
                <a:gd name="connsiteY9-336" fmla="*/ 534641 h 1877032"/>
                <a:gd name="connsiteX0-337" fmla="*/ 394949 w 1677296"/>
                <a:gd name="connsiteY0-338" fmla="*/ 534641 h 1877032"/>
                <a:gd name="connsiteX1-339" fmla="*/ 34597 w 1677296"/>
                <a:gd name="connsiteY1-340" fmla="*/ 940200 h 1877032"/>
                <a:gd name="connsiteX2-341" fmla="*/ 54054 w 1677296"/>
                <a:gd name="connsiteY2-342" fmla="*/ 1728260 h 1877032"/>
                <a:gd name="connsiteX3-343" fmla="*/ 385069 w 1677296"/>
                <a:gd name="connsiteY3-344" fmla="*/ 1877032 h 1877032"/>
                <a:gd name="connsiteX4-345" fmla="*/ 1612334 w 1677296"/>
                <a:gd name="connsiteY4-346" fmla="*/ 1840637 h 1877032"/>
                <a:gd name="connsiteX5-347" fmla="*/ 1555348 w 1677296"/>
                <a:gd name="connsiteY5-348" fmla="*/ 1257671 h 1877032"/>
                <a:gd name="connsiteX6-349" fmla="*/ 1503107 w 1677296"/>
                <a:gd name="connsiteY6-350" fmla="*/ 672856 h 1877032"/>
                <a:gd name="connsiteX7-351" fmla="*/ 1371521 w 1677296"/>
                <a:gd name="connsiteY7-352" fmla="*/ 154877 h 1877032"/>
                <a:gd name="connsiteX8-353" fmla="*/ 873681 w 1677296"/>
                <a:gd name="connsiteY8-354" fmla="*/ 21205 h 1877032"/>
                <a:gd name="connsiteX9-355" fmla="*/ 394949 w 1677296"/>
                <a:gd name="connsiteY9-356" fmla="*/ 534641 h 1877032"/>
                <a:gd name="connsiteX0-357" fmla="*/ 394949 w 1677298"/>
                <a:gd name="connsiteY0-358" fmla="*/ 534641 h 1877032"/>
                <a:gd name="connsiteX1-359" fmla="*/ 34597 w 1677298"/>
                <a:gd name="connsiteY1-360" fmla="*/ 940200 h 1877032"/>
                <a:gd name="connsiteX2-361" fmla="*/ 54054 w 1677298"/>
                <a:gd name="connsiteY2-362" fmla="*/ 1728260 h 1877032"/>
                <a:gd name="connsiteX3-363" fmla="*/ 385069 w 1677298"/>
                <a:gd name="connsiteY3-364" fmla="*/ 1877032 h 1877032"/>
                <a:gd name="connsiteX4-365" fmla="*/ 1612334 w 1677298"/>
                <a:gd name="connsiteY4-366" fmla="*/ 1840637 h 1877032"/>
                <a:gd name="connsiteX5-367" fmla="*/ 1555348 w 1677298"/>
                <a:gd name="connsiteY5-368" fmla="*/ 1257671 h 1877032"/>
                <a:gd name="connsiteX6-369" fmla="*/ 1503107 w 1677298"/>
                <a:gd name="connsiteY6-370" fmla="*/ 672856 h 1877032"/>
                <a:gd name="connsiteX7-371" fmla="*/ 1371521 w 1677298"/>
                <a:gd name="connsiteY7-372" fmla="*/ 154877 h 1877032"/>
                <a:gd name="connsiteX8-373" fmla="*/ 873681 w 1677298"/>
                <a:gd name="connsiteY8-374" fmla="*/ 21205 h 1877032"/>
                <a:gd name="connsiteX9-375" fmla="*/ 394949 w 1677298"/>
                <a:gd name="connsiteY9-376" fmla="*/ 534641 h 1877032"/>
                <a:gd name="connsiteX0-377" fmla="*/ 394949 w 1677296"/>
                <a:gd name="connsiteY0-378" fmla="*/ 534641 h 1904936"/>
                <a:gd name="connsiteX1-379" fmla="*/ 34597 w 1677296"/>
                <a:gd name="connsiteY1-380" fmla="*/ 940200 h 1904936"/>
                <a:gd name="connsiteX2-381" fmla="*/ 54054 w 1677296"/>
                <a:gd name="connsiteY2-382" fmla="*/ 1728260 h 1904936"/>
                <a:gd name="connsiteX3-383" fmla="*/ 385069 w 1677296"/>
                <a:gd name="connsiteY3-384" fmla="*/ 1877032 h 1904936"/>
                <a:gd name="connsiteX4-385" fmla="*/ 1612334 w 1677296"/>
                <a:gd name="connsiteY4-386" fmla="*/ 1840637 h 1904936"/>
                <a:gd name="connsiteX5-387" fmla="*/ 1555348 w 1677296"/>
                <a:gd name="connsiteY5-388" fmla="*/ 1257671 h 1904936"/>
                <a:gd name="connsiteX6-389" fmla="*/ 1503107 w 1677296"/>
                <a:gd name="connsiteY6-390" fmla="*/ 672856 h 1904936"/>
                <a:gd name="connsiteX7-391" fmla="*/ 1371521 w 1677296"/>
                <a:gd name="connsiteY7-392" fmla="*/ 154877 h 1904936"/>
                <a:gd name="connsiteX8-393" fmla="*/ 873681 w 1677296"/>
                <a:gd name="connsiteY8-394" fmla="*/ 21205 h 1904936"/>
                <a:gd name="connsiteX9-395" fmla="*/ 394949 w 1677296"/>
                <a:gd name="connsiteY9-396" fmla="*/ 534641 h 1904936"/>
                <a:gd name="connsiteX0-397" fmla="*/ 461539 w 1743887"/>
                <a:gd name="connsiteY0-398" fmla="*/ 534641 h 1904936"/>
                <a:gd name="connsiteX1-399" fmla="*/ 101187 w 1743887"/>
                <a:gd name="connsiteY1-400" fmla="*/ 940200 h 1904936"/>
                <a:gd name="connsiteX2-401" fmla="*/ 22840 w 1743887"/>
                <a:gd name="connsiteY2-402" fmla="*/ 1737812 h 1904936"/>
                <a:gd name="connsiteX3-403" fmla="*/ 451659 w 1743887"/>
                <a:gd name="connsiteY3-404" fmla="*/ 1877032 h 1904936"/>
                <a:gd name="connsiteX4-405" fmla="*/ 1678924 w 1743887"/>
                <a:gd name="connsiteY4-406" fmla="*/ 1840637 h 1904936"/>
                <a:gd name="connsiteX5-407" fmla="*/ 1621938 w 1743887"/>
                <a:gd name="connsiteY5-408" fmla="*/ 1257671 h 1904936"/>
                <a:gd name="connsiteX6-409" fmla="*/ 1569697 w 1743887"/>
                <a:gd name="connsiteY6-410" fmla="*/ 672856 h 1904936"/>
                <a:gd name="connsiteX7-411" fmla="*/ 1438111 w 1743887"/>
                <a:gd name="connsiteY7-412" fmla="*/ 154877 h 1904936"/>
                <a:gd name="connsiteX8-413" fmla="*/ 940271 w 1743887"/>
                <a:gd name="connsiteY8-414" fmla="*/ 21205 h 1904936"/>
                <a:gd name="connsiteX9-415" fmla="*/ 461539 w 1743887"/>
                <a:gd name="connsiteY9-416" fmla="*/ 534641 h 1904936"/>
                <a:gd name="connsiteX0-417" fmla="*/ 452050 w 1756359"/>
                <a:gd name="connsiteY0-418" fmla="*/ 534641 h 1891359"/>
                <a:gd name="connsiteX1-419" fmla="*/ 91698 w 1756359"/>
                <a:gd name="connsiteY1-420" fmla="*/ 940200 h 1891359"/>
                <a:gd name="connsiteX2-421" fmla="*/ 13351 w 1756359"/>
                <a:gd name="connsiteY2-422" fmla="*/ 1737812 h 1891359"/>
                <a:gd name="connsiteX3-423" fmla="*/ 309435 w 1756359"/>
                <a:gd name="connsiteY3-424" fmla="*/ 1891359 h 1891359"/>
                <a:gd name="connsiteX4-425" fmla="*/ 1669435 w 1756359"/>
                <a:gd name="connsiteY4-426" fmla="*/ 1840637 h 1891359"/>
                <a:gd name="connsiteX5-427" fmla="*/ 1612449 w 1756359"/>
                <a:gd name="connsiteY5-428" fmla="*/ 1257671 h 1891359"/>
                <a:gd name="connsiteX6-429" fmla="*/ 1560208 w 1756359"/>
                <a:gd name="connsiteY6-430" fmla="*/ 672856 h 1891359"/>
                <a:gd name="connsiteX7-431" fmla="*/ 1428622 w 1756359"/>
                <a:gd name="connsiteY7-432" fmla="*/ 154877 h 1891359"/>
                <a:gd name="connsiteX8-433" fmla="*/ 930782 w 1756359"/>
                <a:gd name="connsiteY8-434" fmla="*/ 21205 h 1891359"/>
                <a:gd name="connsiteX9-435" fmla="*/ 452050 w 1756359"/>
                <a:gd name="connsiteY9-436" fmla="*/ 534641 h 1891359"/>
                <a:gd name="connsiteX0-437" fmla="*/ 452050 w 1756257"/>
                <a:gd name="connsiteY0-438" fmla="*/ 534641 h 1891359"/>
                <a:gd name="connsiteX1-439" fmla="*/ 91698 w 1756257"/>
                <a:gd name="connsiteY1-440" fmla="*/ 940200 h 1891359"/>
                <a:gd name="connsiteX2-441" fmla="*/ 13351 w 1756257"/>
                <a:gd name="connsiteY2-442" fmla="*/ 1737812 h 1891359"/>
                <a:gd name="connsiteX3-443" fmla="*/ 309435 w 1756257"/>
                <a:gd name="connsiteY3-444" fmla="*/ 1891359 h 1891359"/>
                <a:gd name="connsiteX4-445" fmla="*/ 1669435 w 1756257"/>
                <a:gd name="connsiteY4-446" fmla="*/ 1840637 h 1891359"/>
                <a:gd name="connsiteX5-447" fmla="*/ 1612449 w 1756257"/>
                <a:gd name="connsiteY5-448" fmla="*/ 1257671 h 1891359"/>
                <a:gd name="connsiteX6-449" fmla="*/ 1563496 w 1756257"/>
                <a:gd name="connsiteY6-450" fmla="*/ 959631 h 1891359"/>
                <a:gd name="connsiteX7-451" fmla="*/ 1560208 w 1756257"/>
                <a:gd name="connsiteY7-452" fmla="*/ 672856 h 1891359"/>
                <a:gd name="connsiteX8-453" fmla="*/ 1428622 w 1756257"/>
                <a:gd name="connsiteY8-454" fmla="*/ 154877 h 1891359"/>
                <a:gd name="connsiteX9-455" fmla="*/ 930782 w 1756257"/>
                <a:gd name="connsiteY9-456" fmla="*/ 21205 h 1891359"/>
                <a:gd name="connsiteX10" fmla="*/ 452050 w 1756257"/>
                <a:gd name="connsiteY10" fmla="*/ 534641 h 1891359"/>
                <a:gd name="connsiteX0-457" fmla="*/ 452050 w 1764590"/>
                <a:gd name="connsiteY0-458" fmla="*/ 534641 h 1891359"/>
                <a:gd name="connsiteX1-459" fmla="*/ 91698 w 1764590"/>
                <a:gd name="connsiteY1-460" fmla="*/ 940200 h 1891359"/>
                <a:gd name="connsiteX2-461" fmla="*/ 13351 w 1764590"/>
                <a:gd name="connsiteY2-462" fmla="*/ 1737812 h 1891359"/>
                <a:gd name="connsiteX3-463" fmla="*/ 309435 w 1764590"/>
                <a:gd name="connsiteY3-464" fmla="*/ 1891359 h 1891359"/>
                <a:gd name="connsiteX4-465" fmla="*/ 1669435 w 1764590"/>
                <a:gd name="connsiteY4-466" fmla="*/ 1840637 h 1891359"/>
                <a:gd name="connsiteX5-467" fmla="*/ 1612449 w 1764590"/>
                <a:gd name="connsiteY5-468" fmla="*/ 1257671 h 1891359"/>
                <a:gd name="connsiteX6-469" fmla="*/ 1309780 w 1764590"/>
                <a:gd name="connsiteY6-470" fmla="*/ 1046341 h 1891359"/>
                <a:gd name="connsiteX7-471" fmla="*/ 1560208 w 1764590"/>
                <a:gd name="connsiteY7-472" fmla="*/ 672856 h 1891359"/>
                <a:gd name="connsiteX8-473" fmla="*/ 1428622 w 1764590"/>
                <a:gd name="connsiteY8-474" fmla="*/ 154877 h 1891359"/>
                <a:gd name="connsiteX9-475" fmla="*/ 930782 w 1764590"/>
                <a:gd name="connsiteY9-476" fmla="*/ 21205 h 1891359"/>
                <a:gd name="connsiteX10-477" fmla="*/ 452050 w 1764590"/>
                <a:gd name="connsiteY10-478" fmla="*/ 534641 h 1891359"/>
                <a:gd name="connsiteX0-479" fmla="*/ 452050 w 1764592"/>
                <a:gd name="connsiteY0-480" fmla="*/ 534641 h 1891359"/>
                <a:gd name="connsiteX1-481" fmla="*/ 91698 w 1764592"/>
                <a:gd name="connsiteY1-482" fmla="*/ 940200 h 1891359"/>
                <a:gd name="connsiteX2-483" fmla="*/ 13351 w 1764592"/>
                <a:gd name="connsiteY2-484" fmla="*/ 1737812 h 1891359"/>
                <a:gd name="connsiteX3-485" fmla="*/ 309435 w 1764592"/>
                <a:gd name="connsiteY3-486" fmla="*/ 1891359 h 1891359"/>
                <a:gd name="connsiteX4-487" fmla="*/ 1669435 w 1764592"/>
                <a:gd name="connsiteY4-488" fmla="*/ 1840637 h 1891359"/>
                <a:gd name="connsiteX5-489" fmla="*/ 1612449 w 1764592"/>
                <a:gd name="connsiteY5-490" fmla="*/ 1257671 h 1891359"/>
                <a:gd name="connsiteX6-491" fmla="*/ 1309780 w 1764592"/>
                <a:gd name="connsiteY6-492" fmla="*/ 1046341 h 1891359"/>
                <a:gd name="connsiteX7-493" fmla="*/ 1560208 w 1764592"/>
                <a:gd name="connsiteY7-494" fmla="*/ 672856 h 1891359"/>
                <a:gd name="connsiteX8-495" fmla="*/ 1428622 w 1764592"/>
                <a:gd name="connsiteY8-496" fmla="*/ 154877 h 1891359"/>
                <a:gd name="connsiteX9-497" fmla="*/ 930782 w 1764592"/>
                <a:gd name="connsiteY9-498" fmla="*/ 21205 h 1891359"/>
                <a:gd name="connsiteX10-499" fmla="*/ 452050 w 1764592"/>
                <a:gd name="connsiteY10-500" fmla="*/ 534641 h 1891359"/>
                <a:gd name="connsiteX0-501" fmla="*/ 452050 w 1764590"/>
                <a:gd name="connsiteY0-502" fmla="*/ 534641 h 1891359"/>
                <a:gd name="connsiteX1-503" fmla="*/ 91698 w 1764590"/>
                <a:gd name="connsiteY1-504" fmla="*/ 940200 h 1891359"/>
                <a:gd name="connsiteX2-505" fmla="*/ 13351 w 1764590"/>
                <a:gd name="connsiteY2-506" fmla="*/ 1737812 h 1891359"/>
                <a:gd name="connsiteX3-507" fmla="*/ 309435 w 1764590"/>
                <a:gd name="connsiteY3-508" fmla="*/ 1891359 h 1891359"/>
                <a:gd name="connsiteX4-509" fmla="*/ 1669435 w 1764590"/>
                <a:gd name="connsiteY4-510" fmla="*/ 1840637 h 1891359"/>
                <a:gd name="connsiteX5-511" fmla="*/ 1612449 w 1764590"/>
                <a:gd name="connsiteY5-512" fmla="*/ 1257671 h 1891359"/>
                <a:gd name="connsiteX6-513" fmla="*/ 1309780 w 1764590"/>
                <a:gd name="connsiteY6-514" fmla="*/ 1046341 h 1891359"/>
                <a:gd name="connsiteX7-515" fmla="*/ 1560208 w 1764590"/>
                <a:gd name="connsiteY7-516" fmla="*/ 672856 h 1891359"/>
                <a:gd name="connsiteX8-517" fmla="*/ 1428622 w 1764590"/>
                <a:gd name="connsiteY8-518" fmla="*/ 154877 h 1891359"/>
                <a:gd name="connsiteX9-519" fmla="*/ 930782 w 1764590"/>
                <a:gd name="connsiteY9-520" fmla="*/ 21205 h 1891359"/>
                <a:gd name="connsiteX10-521" fmla="*/ 452050 w 1764590"/>
                <a:gd name="connsiteY10-522" fmla="*/ 534641 h 1891359"/>
                <a:gd name="connsiteX0-523" fmla="*/ 452050 w 1792731"/>
                <a:gd name="connsiteY0-524" fmla="*/ 534641 h 1891359"/>
                <a:gd name="connsiteX1-525" fmla="*/ 91698 w 1792731"/>
                <a:gd name="connsiteY1-526" fmla="*/ 940200 h 1891359"/>
                <a:gd name="connsiteX2-527" fmla="*/ 13351 w 1792731"/>
                <a:gd name="connsiteY2-528" fmla="*/ 1737812 h 1891359"/>
                <a:gd name="connsiteX3-529" fmla="*/ 309435 w 1792731"/>
                <a:gd name="connsiteY3-530" fmla="*/ 1891359 h 1891359"/>
                <a:gd name="connsiteX4-531" fmla="*/ 1669435 w 1792731"/>
                <a:gd name="connsiteY4-532" fmla="*/ 1840637 h 1891359"/>
                <a:gd name="connsiteX5-533" fmla="*/ 1688563 w 1792731"/>
                <a:gd name="connsiteY5-534" fmla="*/ 1292355 h 1891359"/>
                <a:gd name="connsiteX6-535" fmla="*/ 1309780 w 1792731"/>
                <a:gd name="connsiteY6-536" fmla="*/ 1046341 h 1891359"/>
                <a:gd name="connsiteX7-537" fmla="*/ 1560208 w 1792731"/>
                <a:gd name="connsiteY7-538" fmla="*/ 672856 h 1891359"/>
                <a:gd name="connsiteX8-539" fmla="*/ 1428622 w 1792731"/>
                <a:gd name="connsiteY8-540" fmla="*/ 154877 h 1891359"/>
                <a:gd name="connsiteX9-541" fmla="*/ 930782 w 1792731"/>
                <a:gd name="connsiteY9-542" fmla="*/ 21205 h 1891359"/>
                <a:gd name="connsiteX10-543" fmla="*/ 452050 w 1792731"/>
                <a:gd name="connsiteY10-544" fmla="*/ 534641 h 1891359"/>
                <a:gd name="connsiteX0-545" fmla="*/ 452050 w 1814809"/>
                <a:gd name="connsiteY0-546" fmla="*/ 534641 h 1891359"/>
                <a:gd name="connsiteX1-547" fmla="*/ 91698 w 1814809"/>
                <a:gd name="connsiteY1-548" fmla="*/ 940200 h 1891359"/>
                <a:gd name="connsiteX2-549" fmla="*/ 13351 w 1814809"/>
                <a:gd name="connsiteY2-550" fmla="*/ 1737812 h 1891359"/>
                <a:gd name="connsiteX3-551" fmla="*/ 309435 w 1814809"/>
                <a:gd name="connsiteY3-552" fmla="*/ 1891359 h 1891359"/>
                <a:gd name="connsiteX4-553" fmla="*/ 1669435 w 1814809"/>
                <a:gd name="connsiteY4-554" fmla="*/ 1840637 h 1891359"/>
                <a:gd name="connsiteX5-555" fmla="*/ 1688563 w 1814809"/>
                <a:gd name="connsiteY5-556" fmla="*/ 1292355 h 1891359"/>
                <a:gd name="connsiteX6-557" fmla="*/ 1309780 w 1814809"/>
                <a:gd name="connsiteY6-558" fmla="*/ 1046341 h 1891359"/>
                <a:gd name="connsiteX7-559" fmla="*/ 1560208 w 1814809"/>
                <a:gd name="connsiteY7-560" fmla="*/ 672856 h 1891359"/>
                <a:gd name="connsiteX8-561" fmla="*/ 1428622 w 1814809"/>
                <a:gd name="connsiteY8-562" fmla="*/ 154877 h 1891359"/>
                <a:gd name="connsiteX9-563" fmla="*/ 930782 w 1814809"/>
                <a:gd name="connsiteY9-564" fmla="*/ 21205 h 1891359"/>
                <a:gd name="connsiteX10-565" fmla="*/ 452050 w 1814809"/>
                <a:gd name="connsiteY10-566" fmla="*/ 534641 h 1891359"/>
                <a:gd name="connsiteX0-567" fmla="*/ 452050 w 1814809"/>
                <a:gd name="connsiteY0-568" fmla="*/ 534641 h 1891359"/>
                <a:gd name="connsiteX1-569" fmla="*/ 91698 w 1814809"/>
                <a:gd name="connsiteY1-570" fmla="*/ 940200 h 1891359"/>
                <a:gd name="connsiteX2-571" fmla="*/ 13351 w 1814809"/>
                <a:gd name="connsiteY2-572" fmla="*/ 1737812 h 1891359"/>
                <a:gd name="connsiteX3-573" fmla="*/ 309435 w 1814809"/>
                <a:gd name="connsiteY3-574" fmla="*/ 1891359 h 1891359"/>
                <a:gd name="connsiteX4-575" fmla="*/ 1669435 w 1814809"/>
                <a:gd name="connsiteY4-576" fmla="*/ 1840637 h 1891359"/>
                <a:gd name="connsiteX5-577" fmla="*/ 1688563 w 1814809"/>
                <a:gd name="connsiteY5-578" fmla="*/ 1292355 h 1891359"/>
                <a:gd name="connsiteX6-579" fmla="*/ 1309780 w 1814809"/>
                <a:gd name="connsiteY6-580" fmla="*/ 1046341 h 1891359"/>
                <a:gd name="connsiteX7-581" fmla="*/ 1619996 w 1814809"/>
                <a:gd name="connsiteY7-582" fmla="*/ 526399 h 1891359"/>
                <a:gd name="connsiteX8-583" fmla="*/ 1428622 w 1814809"/>
                <a:gd name="connsiteY8-584" fmla="*/ 154877 h 1891359"/>
                <a:gd name="connsiteX9-585" fmla="*/ 930782 w 1814809"/>
                <a:gd name="connsiteY9-586" fmla="*/ 21205 h 1891359"/>
                <a:gd name="connsiteX10-587" fmla="*/ 452050 w 1814809"/>
                <a:gd name="connsiteY10-588" fmla="*/ 534641 h 1891359"/>
                <a:gd name="connsiteX0-589" fmla="*/ 452050 w 1814809"/>
                <a:gd name="connsiteY0-590" fmla="*/ 542872 h 1899590"/>
                <a:gd name="connsiteX1-591" fmla="*/ 91698 w 1814809"/>
                <a:gd name="connsiteY1-592" fmla="*/ 948431 h 1899590"/>
                <a:gd name="connsiteX2-593" fmla="*/ 13351 w 1814809"/>
                <a:gd name="connsiteY2-594" fmla="*/ 1746043 h 1899590"/>
                <a:gd name="connsiteX3-595" fmla="*/ 309435 w 1814809"/>
                <a:gd name="connsiteY3-596" fmla="*/ 1899590 h 1899590"/>
                <a:gd name="connsiteX4-597" fmla="*/ 1669435 w 1814809"/>
                <a:gd name="connsiteY4-598" fmla="*/ 1848868 h 1899590"/>
                <a:gd name="connsiteX5-599" fmla="*/ 1688563 w 1814809"/>
                <a:gd name="connsiteY5-600" fmla="*/ 1300586 h 1899590"/>
                <a:gd name="connsiteX6-601" fmla="*/ 1309780 w 1814809"/>
                <a:gd name="connsiteY6-602" fmla="*/ 1054572 h 1899590"/>
                <a:gd name="connsiteX7-603" fmla="*/ 1619996 w 1814809"/>
                <a:gd name="connsiteY7-604" fmla="*/ 534630 h 1899590"/>
                <a:gd name="connsiteX8-605" fmla="*/ 1488411 w 1814809"/>
                <a:gd name="connsiteY8-606" fmla="*/ 129049 h 1899590"/>
                <a:gd name="connsiteX9-607" fmla="*/ 930782 w 1814809"/>
                <a:gd name="connsiteY9-608" fmla="*/ 29436 h 1899590"/>
                <a:gd name="connsiteX10-609" fmla="*/ 452050 w 1814809"/>
                <a:gd name="connsiteY10-610" fmla="*/ 542872 h 1899590"/>
                <a:gd name="connsiteX0-611" fmla="*/ 452050 w 1814809"/>
                <a:gd name="connsiteY0-612" fmla="*/ 540513 h 1897231"/>
                <a:gd name="connsiteX1-613" fmla="*/ 91698 w 1814809"/>
                <a:gd name="connsiteY1-614" fmla="*/ 946072 h 1897231"/>
                <a:gd name="connsiteX2-615" fmla="*/ 13351 w 1814809"/>
                <a:gd name="connsiteY2-616" fmla="*/ 1743684 h 1897231"/>
                <a:gd name="connsiteX3-617" fmla="*/ 309435 w 1814809"/>
                <a:gd name="connsiteY3-618" fmla="*/ 1897231 h 1897231"/>
                <a:gd name="connsiteX4-619" fmla="*/ 1669435 w 1814809"/>
                <a:gd name="connsiteY4-620" fmla="*/ 1846509 h 1897231"/>
                <a:gd name="connsiteX5-621" fmla="*/ 1688563 w 1814809"/>
                <a:gd name="connsiteY5-622" fmla="*/ 1298227 h 1897231"/>
                <a:gd name="connsiteX6-623" fmla="*/ 1309780 w 1814809"/>
                <a:gd name="connsiteY6-624" fmla="*/ 1052213 h 1897231"/>
                <a:gd name="connsiteX7-625" fmla="*/ 1619996 w 1814809"/>
                <a:gd name="connsiteY7-626" fmla="*/ 532271 h 1897231"/>
                <a:gd name="connsiteX8-627" fmla="*/ 1488411 w 1814809"/>
                <a:gd name="connsiteY8-628" fmla="*/ 126690 h 1897231"/>
                <a:gd name="connsiteX9-629" fmla="*/ 930782 w 1814809"/>
                <a:gd name="connsiteY9-630" fmla="*/ 27077 h 1897231"/>
                <a:gd name="connsiteX10-631" fmla="*/ 452050 w 1814809"/>
                <a:gd name="connsiteY10-632" fmla="*/ 540513 h 1897231"/>
                <a:gd name="connsiteX0-633" fmla="*/ 452050 w 1814809"/>
                <a:gd name="connsiteY0-634" fmla="*/ 540513 h 1897231"/>
                <a:gd name="connsiteX1-635" fmla="*/ 91698 w 1814809"/>
                <a:gd name="connsiteY1-636" fmla="*/ 946072 h 1897231"/>
                <a:gd name="connsiteX2-637" fmla="*/ 13351 w 1814809"/>
                <a:gd name="connsiteY2-638" fmla="*/ 1743684 h 1897231"/>
                <a:gd name="connsiteX3-639" fmla="*/ 309435 w 1814809"/>
                <a:gd name="connsiteY3-640" fmla="*/ 1897231 h 1897231"/>
                <a:gd name="connsiteX4-641" fmla="*/ 1669435 w 1814809"/>
                <a:gd name="connsiteY4-642" fmla="*/ 1846509 h 1897231"/>
                <a:gd name="connsiteX5-643" fmla="*/ 1688563 w 1814809"/>
                <a:gd name="connsiteY5-644" fmla="*/ 1298227 h 1897231"/>
                <a:gd name="connsiteX6-645" fmla="*/ 1309780 w 1814809"/>
                <a:gd name="connsiteY6-646" fmla="*/ 1052213 h 1897231"/>
                <a:gd name="connsiteX7-647" fmla="*/ 1619996 w 1814809"/>
                <a:gd name="connsiteY7-648" fmla="*/ 532271 h 1897231"/>
                <a:gd name="connsiteX8-649" fmla="*/ 1488411 w 1814809"/>
                <a:gd name="connsiteY8-650" fmla="*/ 126690 h 1897231"/>
                <a:gd name="connsiteX9-651" fmla="*/ 930782 w 1814809"/>
                <a:gd name="connsiteY9-652" fmla="*/ 27077 h 1897231"/>
                <a:gd name="connsiteX10-653" fmla="*/ 452050 w 1814809"/>
                <a:gd name="connsiteY10-654" fmla="*/ 540513 h 1897231"/>
                <a:gd name="connsiteX0-655" fmla="*/ 288567 w 1811701"/>
                <a:gd name="connsiteY0-656" fmla="*/ 555674 h 1898251"/>
                <a:gd name="connsiteX1-657" fmla="*/ 88590 w 1811701"/>
                <a:gd name="connsiteY1-658" fmla="*/ 947092 h 1898251"/>
                <a:gd name="connsiteX2-659" fmla="*/ 10243 w 1811701"/>
                <a:gd name="connsiteY2-660" fmla="*/ 1744704 h 1898251"/>
                <a:gd name="connsiteX3-661" fmla="*/ 306327 w 1811701"/>
                <a:gd name="connsiteY3-662" fmla="*/ 1898251 h 1898251"/>
                <a:gd name="connsiteX4-663" fmla="*/ 1666327 w 1811701"/>
                <a:gd name="connsiteY4-664" fmla="*/ 1847529 h 1898251"/>
                <a:gd name="connsiteX5-665" fmla="*/ 1685455 w 1811701"/>
                <a:gd name="connsiteY5-666" fmla="*/ 1299247 h 1898251"/>
                <a:gd name="connsiteX6-667" fmla="*/ 1306672 w 1811701"/>
                <a:gd name="connsiteY6-668" fmla="*/ 1053233 h 1898251"/>
                <a:gd name="connsiteX7-669" fmla="*/ 1616888 w 1811701"/>
                <a:gd name="connsiteY7-670" fmla="*/ 533291 h 1898251"/>
                <a:gd name="connsiteX8-671" fmla="*/ 1485303 w 1811701"/>
                <a:gd name="connsiteY8-672" fmla="*/ 127710 h 1898251"/>
                <a:gd name="connsiteX9-673" fmla="*/ 927674 w 1811701"/>
                <a:gd name="connsiteY9-674" fmla="*/ 28097 h 1898251"/>
                <a:gd name="connsiteX10-675" fmla="*/ 288567 w 1811701"/>
                <a:gd name="connsiteY10-676" fmla="*/ 555674 h 1898251"/>
                <a:gd name="connsiteX0-677" fmla="*/ 288567 w 1811701"/>
                <a:gd name="connsiteY0-678" fmla="*/ 479828 h 1822405"/>
                <a:gd name="connsiteX1-679" fmla="*/ 88590 w 1811701"/>
                <a:gd name="connsiteY1-680" fmla="*/ 871246 h 1822405"/>
                <a:gd name="connsiteX2-681" fmla="*/ 10243 w 1811701"/>
                <a:gd name="connsiteY2-682" fmla="*/ 1668858 h 1822405"/>
                <a:gd name="connsiteX3-683" fmla="*/ 306327 w 1811701"/>
                <a:gd name="connsiteY3-684" fmla="*/ 1822405 h 1822405"/>
                <a:gd name="connsiteX4-685" fmla="*/ 1666327 w 1811701"/>
                <a:gd name="connsiteY4-686" fmla="*/ 1771683 h 1822405"/>
                <a:gd name="connsiteX5-687" fmla="*/ 1685455 w 1811701"/>
                <a:gd name="connsiteY5-688" fmla="*/ 1223401 h 1822405"/>
                <a:gd name="connsiteX6-689" fmla="*/ 1306672 w 1811701"/>
                <a:gd name="connsiteY6-690" fmla="*/ 977387 h 1822405"/>
                <a:gd name="connsiteX7-691" fmla="*/ 1616888 w 1811701"/>
                <a:gd name="connsiteY7-692" fmla="*/ 457445 h 1822405"/>
                <a:gd name="connsiteX8-693" fmla="*/ 1485303 w 1811701"/>
                <a:gd name="connsiteY8-694" fmla="*/ 51864 h 1822405"/>
                <a:gd name="connsiteX9-695" fmla="*/ 895599 w 1811701"/>
                <a:gd name="connsiteY9-696" fmla="*/ 79530 h 1822405"/>
                <a:gd name="connsiteX10-697" fmla="*/ 288567 w 1811701"/>
                <a:gd name="connsiteY10-698" fmla="*/ 479828 h 1822405"/>
                <a:gd name="connsiteX0-699" fmla="*/ 288567 w 1811701"/>
                <a:gd name="connsiteY0-700" fmla="*/ 419258 h 1761835"/>
                <a:gd name="connsiteX1-701" fmla="*/ 88590 w 1811701"/>
                <a:gd name="connsiteY1-702" fmla="*/ 810676 h 1761835"/>
                <a:gd name="connsiteX2-703" fmla="*/ 10243 w 1811701"/>
                <a:gd name="connsiteY2-704" fmla="*/ 1608288 h 1761835"/>
                <a:gd name="connsiteX3-705" fmla="*/ 306327 w 1811701"/>
                <a:gd name="connsiteY3-706" fmla="*/ 1761835 h 1761835"/>
                <a:gd name="connsiteX4-707" fmla="*/ 1666327 w 1811701"/>
                <a:gd name="connsiteY4-708" fmla="*/ 1711113 h 1761835"/>
                <a:gd name="connsiteX5-709" fmla="*/ 1685455 w 1811701"/>
                <a:gd name="connsiteY5-710" fmla="*/ 1162831 h 1761835"/>
                <a:gd name="connsiteX6-711" fmla="*/ 1306672 w 1811701"/>
                <a:gd name="connsiteY6-712" fmla="*/ 916817 h 1761835"/>
                <a:gd name="connsiteX7-713" fmla="*/ 1616888 w 1811701"/>
                <a:gd name="connsiteY7-714" fmla="*/ 396875 h 1761835"/>
                <a:gd name="connsiteX8-715" fmla="*/ 1373040 w 1811701"/>
                <a:gd name="connsiteY8-716" fmla="*/ 118574 h 1761835"/>
                <a:gd name="connsiteX9-717" fmla="*/ 895599 w 1811701"/>
                <a:gd name="connsiteY9-718" fmla="*/ 18960 h 1761835"/>
                <a:gd name="connsiteX10-719" fmla="*/ 288567 w 1811701"/>
                <a:gd name="connsiteY10-720" fmla="*/ 419258 h 1761835"/>
                <a:gd name="connsiteX0-721" fmla="*/ 288567 w 1811701"/>
                <a:gd name="connsiteY0-722" fmla="*/ 419258 h 1761835"/>
                <a:gd name="connsiteX1-723" fmla="*/ 88590 w 1811701"/>
                <a:gd name="connsiteY1-724" fmla="*/ 810676 h 1761835"/>
                <a:gd name="connsiteX2-725" fmla="*/ 10243 w 1811701"/>
                <a:gd name="connsiteY2-726" fmla="*/ 1608288 h 1761835"/>
                <a:gd name="connsiteX3-727" fmla="*/ 306327 w 1811701"/>
                <a:gd name="connsiteY3-728" fmla="*/ 1761835 h 1761835"/>
                <a:gd name="connsiteX4-729" fmla="*/ 1666327 w 1811701"/>
                <a:gd name="connsiteY4-730" fmla="*/ 1711113 h 1761835"/>
                <a:gd name="connsiteX5-731" fmla="*/ 1685455 w 1811701"/>
                <a:gd name="connsiteY5-732" fmla="*/ 1162831 h 1761835"/>
                <a:gd name="connsiteX6-733" fmla="*/ 1306672 w 1811701"/>
                <a:gd name="connsiteY6-734" fmla="*/ 916817 h 1761835"/>
                <a:gd name="connsiteX7-735" fmla="*/ 1584814 w 1811701"/>
                <a:gd name="connsiteY7-736" fmla="*/ 510012 h 1761835"/>
                <a:gd name="connsiteX8-737" fmla="*/ 1373040 w 1811701"/>
                <a:gd name="connsiteY8-738" fmla="*/ 118574 h 1761835"/>
                <a:gd name="connsiteX9-739" fmla="*/ 895599 w 1811701"/>
                <a:gd name="connsiteY9-740" fmla="*/ 18960 h 1761835"/>
                <a:gd name="connsiteX10-741" fmla="*/ 288567 w 1811701"/>
                <a:gd name="connsiteY10-742" fmla="*/ 419258 h 1761835"/>
                <a:gd name="connsiteX0-743" fmla="*/ 288567 w 1770444"/>
                <a:gd name="connsiteY0-744" fmla="*/ 419258 h 1761835"/>
                <a:gd name="connsiteX1-745" fmla="*/ 88590 w 1770444"/>
                <a:gd name="connsiteY1-746" fmla="*/ 810676 h 1761835"/>
                <a:gd name="connsiteX2-747" fmla="*/ 10243 w 1770444"/>
                <a:gd name="connsiteY2-748" fmla="*/ 1608288 h 1761835"/>
                <a:gd name="connsiteX3-749" fmla="*/ 306327 w 1770444"/>
                <a:gd name="connsiteY3-750" fmla="*/ 1761835 h 1761835"/>
                <a:gd name="connsiteX4-751" fmla="*/ 1666327 w 1770444"/>
                <a:gd name="connsiteY4-752" fmla="*/ 1711113 h 1761835"/>
                <a:gd name="connsiteX5-753" fmla="*/ 1589229 w 1770444"/>
                <a:gd name="connsiteY5-754" fmla="*/ 1176973 h 1761835"/>
                <a:gd name="connsiteX6-755" fmla="*/ 1306672 w 1770444"/>
                <a:gd name="connsiteY6-756" fmla="*/ 916817 h 1761835"/>
                <a:gd name="connsiteX7-757" fmla="*/ 1584814 w 1770444"/>
                <a:gd name="connsiteY7-758" fmla="*/ 510012 h 1761835"/>
                <a:gd name="connsiteX8-759" fmla="*/ 1373040 w 1770444"/>
                <a:gd name="connsiteY8-760" fmla="*/ 118574 h 1761835"/>
                <a:gd name="connsiteX9-761" fmla="*/ 895599 w 1770444"/>
                <a:gd name="connsiteY9-762" fmla="*/ 18960 h 1761835"/>
                <a:gd name="connsiteX10-763" fmla="*/ 288567 w 1770444"/>
                <a:gd name="connsiteY10-764" fmla="*/ 419258 h 1761835"/>
                <a:gd name="connsiteX0-765" fmla="*/ 288567 w 1592514"/>
                <a:gd name="connsiteY0-766" fmla="*/ 419258 h 1863058"/>
                <a:gd name="connsiteX1-767" fmla="*/ 88590 w 1592514"/>
                <a:gd name="connsiteY1-768" fmla="*/ 810676 h 1863058"/>
                <a:gd name="connsiteX2-769" fmla="*/ 10243 w 1592514"/>
                <a:gd name="connsiteY2-770" fmla="*/ 1608288 h 1863058"/>
                <a:gd name="connsiteX3-771" fmla="*/ 306327 w 1592514"/>
                <a:gd name="connsiteY3-772" fmla="*/ 1761835 h 1863058"/>
                <a:gd name="connsiteX4-773" fmla="*/ 1377650 w 1592514"/>
                <a:gd name="connsiteY4-774" fmla="*/ 1838393 h 1863058"/>
                <a:gd name="connsiteX5-775" fmla="*/ 1589229 w 1592514"/>
                <a:gd name="connsiteY5-776" fmla="*/ 1176973 h 1863058"/>
                <a:gd name="connsiteX6-777" fmla="*/ 1306672 w 1592514"/>
                <a:gd name="connsiteY6-778" fmla="*/ 916817 h 1863058"/>
                <a:gd name="connsiteX7-779" fmla="*/ 1584814 w 1592514"/>
                <a:gd name="connsiteY7-780" fmla="*/ 510012 h 1863058"/>
                <a:gd name="connsiteX8-781" fmla="*/ 1373040 w 1592514"/>
                <a:gd name="connsiteY8-782" fmla="*/ 118574 h 1863058"/>
                <a:gd name="connsiteX9-783" fmla="*/ 895599 w 1592514"/>
                <a:gd name="connsiteY9-784" fmla="*/ 18960 h 1863058"/>
                <a:gd name="connsiteX10-785" fmla="*/ 288567 w 1592514"/>
                <a:gd name="connsiteY10-786" fmla="*/ 419258 h 1863058"/>
                <a:gd name="connsiteX0-787" fmla="*/ 421322 w 1594935"/>
                <a:gd name="connsiteY0-788" fmla="*/ 616342 h 1876292"/>
                <a:gd name="connsiteX1-789" fmla="*/ 91011 w 1594935"/>
                <a:gd name="connsiteY1-790" fmla="*/ 823910 h 1876292"/>
                <a:gd name="connsiteX2-791" fmla="*/ 12664 w 1594935"/>
                <a:gd name="connsiteY2-792" fmla="*/ 1621522 h 1876292"/>
                <a:gd name="connsiteX3-793" fmla="*/ 308748 w 1594935"/>
                <a:gd name="connsiteY3-794" fmla="*/ 1775069 h 1876292"/>
                <a:gd name="connsiteX4-795" fmla="*/ 1380071 w 1594935"/>
                <a:gd name="connsiteY4-796" fmla="*/ 1851627 h 1876292"/>
                <a:gd name="connsiteX5-797" fmla="*/ 1591650 w 1594935"/>
                <a:gd name="connsiteY5-798" fmla="*/ 1190207 h 1876292"/>
                <a:gd name="connsiteX6-799" fmla="*/ 1309093 w 1594935"/>
                <a:gd name="connsiteY6-800" fmla="*/ 930051 h 1876292"/>
                <a:gd name="connsiteX7-801" fmla="*/ 1587235 w 1594935"/>
                <a:gd name="connsiteY7-802" fmla="*/ 523246 h 1876292"/>
                <a:gd name="connsiteX8-803" fmla="*/ 1375461 w 1594935"/>
                <a:gd name="connsiteY8-804" fmla="*/ 131808 h 1876292"/>
                <a:gd name="connsiteX9-805" fmla="*/ 898020 w 1594935"/>
                <a:gd name="connsiteY9-806" fmla="*/ 32194 h 1876292"/>
                <a:gd name="connsiteX10-807" fmla="*/ 421322 w 1594935"/>
                <a:gd name="connsiteY10-808" fmla="*/ 616342 h 1876292"/>
                <a:gd name="connsiteX0-809" fmla="*/ 413257 w 1586870"/>
                <a:gd name="connsiteY0-810" fmla="*/ 616342 h 1876292"/>
                <a:gd name="connsiteX1-811" fmla="*/ 140873 w 1586870"/>
                <a:gd name="connsiteY1-812" fmla="*/ 993617 h 1876292"/>
                <a:gd name="connsiteX2-813" fmla="*/ 4599 w 1586870"/>
                <a:gd name="connsiteY2-814" fmla="*/ 1621522 h 1876292"/>
                <a:gd name="connsiteX3-815" fmla="*/ 300683 w 1586870"/>
                <a:gd name="connsiteY3-816" fmla="*/ 1775069 h 1876292"/>
                <a:gd name="connsiteX4-817" fmla="*/ 1372006 w 1586870"/>
                <a:gd name="connsiteY4-818" fmla="*/ 1851627 h 1876292"/>
                <a:gd name="connsiteX5-819" fmla="*/ 1583585 w 1586870"/>
                <a:gd name="connsiteY5-820" fmla="*/ 1190207 h 1876292"/>
                <a:gd name="connsiteX6-821" fmla="*/ 1301028 w 1586870"/>
                <a:gd name="connsiteY6-822" fmla="*/ 930051 h 1876292"/>
                <a:gd name="connsiteX7-823" fmla="*/ 1579170 w 1586870"/>
                <a:gd name="connsiteY7-824" fmla="*/ 523246 h 1876292"/>
                <a:gd name="connsiteX8-825" fmla="*/ 1367396 w 1586870"/>
                <a:gd name="connsiteY8-826" fmla="*/ 131808 h 1876292"/>
                <a:gd name="connsiteX9-827" fmla="*/ 889955 w 1586870"/>
                <a:gd name="connsiteY9-828" fmla="*/ 32194 h 1876292"/>
                <a:gd name="connsiteX10-829" fmla="*/ 413257 w 1586870"/>
                <a:gd name="connsiteY10-830" fmla="*/ 616342 h 1876292"/>
                <a:gd name="connsiteX0-831" fmla="*/ 284962 w 1458575"/>
                <a:gd name="connsiteY0-832" fmla="*/ 616342 h 1908017"/>
                <a:gd name="connsiteX1-833" fmla="*/ 12578 w 1458575"/>
                <a:gd name="connsiteY1-834" fmla="*/ 993617 h 1908017"/>
                <a:gd name="connsiteX2-835" fmla="*/ 172388 w 1458575"/>
                <a:gd name="connsiteY2-836" fmla="*/ 1775069 h 1908017"/>
                <a:gd name="connsiteX3-837" fmla="*/ 1243711 w 1458575"/>
                <a:gd name="connsiteY3-838" fmla="*/ 1851627 h 1908017"/>
                <a:gd name="connsiteX4-839" fmla="*/ 1455290 w 1458575"/>
                <a:gd name="connsiteY4-840" fmla="*/ 1190207 h 1908017"/>
                <a:gd name="connsiteX5-841" fmla="*/ 1172733 w 1458575"/>
                <a:gd name="connsiteY5-842" fmla="*/ 930051 h 1908017"/>
                <a:gd name="connsiteX6-843" fmla="*/ 1450875 w 1458575"/>
                <a:gd name="connsiteY6-844" fmla="*/ 523246 h 1908017"/>
                <a:gd name="connsiteX7-845" fmla="*/ 1239101 w 1458575"/>
                <a:gd name="connsiteY7-846" fmla="*/ 131808 h 1908017"/>
                <a:gd name="connsiteX8-847" fmla="*/ 761660 w 1458575"/>
                <a:gd name="connsiteY8-848" fmla="*/ 32194 h 1908017"/>
                <a:gd name="connsiteX9-849" fmla="*/ 284962 w 1458575"/>
                <a:gd name="connsiteY9-850" fmla="*/ 616342 h 1908017"/>
                <a:gd name="connsiteX0-851" fmla="*/ 343858 w 1519131"/>
                <a:gd name="connsiteY0-852" fmla="*/ 616342 h 1885036"/>
                <a:gd name="connsiteX1-853" fmla="*/ 71474 w 1519131"/>
                <a:gd name="connsiteY1-854" fmla="*/ 993617 h 1885036"/>
                <a:gd name="connsiteX2-855" fmla="*/ 115432 w 1519131"/>
                <a:gd name="connsiteY2-856" fmla="*/ 1704358 h 1885036"/>
                <a:gd name="connsiteX3-857" fmla="*/ 1302607 w 1519131"/>
                <a:gd name="connsiteY3-858" fmla="*/ 1851627 h 1885036"/>
                <a:gd name="connsiteX4-859" fmla="*/ 1514186 w 1519131"/>
                <a:gd name="connsiteY4-860" fmla="*/ 1190207 h 1885036"/>
                <a:gd name="connsiteX5-861" fmla="*/ 1231629 w 1519131"/>
                <a:gd name="connsiteY5-862" fmla="*/ 930051 h 1885036"/>
                <a:gd name="connsiteX6-863" fmla="*/ 1509771 w 1519131"/>
                <a:gd name="connsiteY6-864" fmla="*/ 523246 h 1885036"/>
                <a:gd name="connsiteX7-865" fmla="*/ 1297997 w 1519131"/>
                <a:gd name="connsiteY7-866" fmla="*/ 131808 h 1885036"/>
                <a:gd name="connsiteX8-867" fmla="*/ 820556 w 1519131"/>
                <a:gd name="connsiteY8-868" fmla="*/ 32194 h 1885036"/>
                <a:gd name="connsiteX9-869" fmla="*/ 343858 w 1519131"/>
                <a:gd name="connsiteY9-870" fmla="*/ 616342 h 1885036"/>
                <a:gd name="connsiteX0-871" fmla="*/ 343858 w 1549812"/>
                <a:gd name="connsiteY0-872" fmla="*/ 616342 h 1800235"/>
                <a:gd name="connsiteX1-873" fmla="*/ 71474 w 1549812"/>
                <a:gd name="connsiteY1-874" fmla="*/ 993617 h 1800235"/>
                <a:gd name="connsiteX2-875" fmla="*/ 115432 w 1549812"/>
                <a:gd name="connsiteY2-876" fmla="*/ 1704358 h 1800235"/>
                <a:gd name="connsiteX3-877" fmla="*/ 1389496 w 1549812"/>
                <a:gd name="connsiteY3-878" fmla="*/ 1724347 h 1800235"/>
                <a:gd name="connsiteX4-879" fmla="*/ 1514186 w 1549812"/>
                <a:gd name="connsiteY4-880" fmla="*/ 1190207 h 1800235"/>
                <a:gd name="connsiteX5-881" fmla="*/ 1231629 w 1549812"/>
                <a:gd name="connsiteY5-882" fmla="*/ 930051 h 1800235"/>
                <a:gd name="connsiteX6-883" fmla="*/ 1509771 w 1549812"/>
                <a:gd name="connsiteY6-884" fmla="*/ 523246 h 1800235"/>
                <a:gd name="connsiteX7-885" fmla="*/ 1297997 w 1549812"/>
                <a:gd name="connsiteY7-886" fmla="*/ 131808 h 1800235"/>
                <a:gd name="connsiteX8-887" fmla="*/ 820556 w 1549812"/>
                <a:gd name="connsiteY8-888" fmla="*/ 32194 h 1800235"/>
                <a:gd name="connsiteX9-889" fmla="*/ 343858 w 1549812"/>
                <a:gd name="connsiteY9-890" fmla="*/ 616342 h 18002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235" y="connsiteY9-236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0" name="Freeform 417">
              <a:extLst>
                <a:ext uri="{FF2B5EF4-FFF2-40B4-BE49-F238E27FC236}">
                  <a16:creationId xmlns:a16="http://schemas.microsoft.com/office/drawing/2014/main" id="{F4A77B12-F45E-D343-9EC8-EB808FD3E992}"/>
                </a:ext>
              </a:extLst>
            </p:cNvPr>
            <p:cNvSpPr/>
            <p:nvPr/>
          </p:nvSpPr>
          <p:spPr bwMode="auto">
            <a:xfrm>
              <a:off x="7211070" y="1782787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C4F0FF"/>
            </a:solidFill>
            <a:ln>
              <a:noFill/>
            </a:ln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21" name="Group 418">
              <a:extLst>
                <a:ext uri="{FF2B5EF4-FFF2-40B4-BE49-F238E27FC236}">
                  <a16:creationId xmlns:a16="http://schemas.microsoft.com/office/drawing/2014/main" id="{DFAA40EC-AF56-3440-8738-7750B0FD6973}"/>
                </a:ext>
              </a:extLst>
            </p:cNvPr>
            <p:cNvGrpSpPr/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50" name="Rectangle 419">
                <a:extLst>
                  <a:ext uri="{FF2B5EF4-FFF2-40B4-BE49-F238E27FC236}">
                    <a16:creationId xmlns:a16="http://schemas.microsoft.com/office/drawing/2014/main" id="{852B5C31-0EC5-F84E-92AA-A3584783B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C4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AutoShape 420">
                <a:extLst>
                  <a:ext uri="{FF2B5EF4-FFF2-40B4-BE49-F238E27FC236}">
                    <a16:creationId xmlns:a16="http://schemas.microsoft.com/office/drawing/2014/main" id="{8699EBC3-ED65-834D-B032-105ACFFCD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C4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00CCFF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Freeform 427">
              <a:extLst>
                <a:ext uri="{FF2B5EF4-FFF2-40B4-BE49-F238E27FC236}">
                  <a16:creationId xmlns:a16="http://schemas.microsoft.com/office/drawing/2014/main" id="{C69988EF-2518-D549-AF49-49847DE2A56F}"/>
                </a:ext>
              </a:extLst>
            </p:cNvPr>
            <p:cNvSpPr/>
            <p:nvPr/>
          </p:nvSpPr>
          <p:spPr bwMode="auto">
            <a:xfrm>
              <a:off x="7852271" y="4648236"/>
              <a:ext cx="2705712" cy="1608445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C4F0FF"/>
            </a:solidFill>
            <a:ln>
              <a:noFill/>
            </a:ln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3" name="Text Box 580">
              <a:extLst>
                <a:ext uri="{FF2B5EF4-FFF2-40B4-BE49-F238E27FC236}">
                  <a16:creationId xmlns:a16="http://schemas.microsoft.com/office/drawing/2014/main" id="{737BC67B-C32E-474E-9B60-CA092A476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5447" y="1456963"/>
              <a:ext cx="1339406" cy="381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移动网络</a:t>
              </a:r>
            </a:p>
          </p:txBody>
        </p:sp>
        <p:sp>
          <p:nvSpPr>
            <p:cNvPr id="24" name="Text Box 580">
              <a:extLst>
                <a:ext uri="{FF2B5EF4-FFF2-40B4-BE49-F238E27FC236}">
                  <a16:creationId xmlns:a16="http://schemas.microsoft.com/office/drawing/2014/main" id="{7AC205DC-C572-E942-A824-1022970D1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2739" y="4182263"/>
              <a:ext cx="1075422" cy="324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家庭网络</a:t>
              </a:r>
            </a:p>
          </p:txBody>
        </p:sp>
        <p:sp>
          <p:nvSpPr>
            <p:cNvPr id="25" name="Text Box 580">
              <a:extLst>
                <a:ext uri="{FF2B5EF4-FFF2-40B4-BE49-F238E27FC236}">
                  <a16:creationId xmlns:a16="http://schemas.microsoft.com/office/drawing/2014/main" id="{70B72438-4A45-3442-97EC-97DF68919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7273" y="5938839"/>
              <a:ext cx="1671522" cy="324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企业网</a:t>
              </a:r>
              <a:r>
                <a:rPr lang="en-US" altLang="zh-CN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/</a:t>
              </a:r>
              <a:r>
                <a:rPr lang="zh-CN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校园网</a:t>
              </a:r>
            </a:p>
          </p:txBody>
        </p:sp>
        <p:sp>
          <p:nvSpPr>
            <p:cNvPr id="26" name="Freeform 371">
              <a:extLst>
                <a:ext uri="{FF2B5EF4-FFF2-40B4-BE49-F238E27FC236}">
                  <a16:creationId xmlns:a16="http://schemas.microsoft.com/office/drawing/2014/main" id="{287F4D2C-EB0F-014F-9E0C-A97F0B16E083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-1" fmla="*/ 434989 w 1537226"/>
                <a:gd name="connsiteY0-2" fmla="*/ 253346 h 1763594"/>
                <a:gd name="connsiteX1-3" fmla="*/ 488 w 1537226"/>
                <a:gd name="connsiteY1-4" fmla="*/ 921706 h 1763594"/>
                <a:gd name="connsiteX2-5" fmla="*/ 368142 w 1537226"/>
                <a:gd name="connsiteY2-6" fmla="*/ 1489812 h 1763594"/>
                <a:gd name="connsiteX3-7" fmla="*/ 1187008 w 1537226"/>
                <a:gd name="connsiteY3-8" fmla="*/ 1757156 h 1763594"/>
                <a:gd name="connsiteX4-9" fmla="*/ 1521239 w 1537226"/>
                <a:gd name="connsiteY4-10" fmla="*/ 1239177 h 1763594"/>
                <a:gd name="connsiteX5-11" fmla="*/ 1468998 w 1537226"/>
                <a:gd name="connsiteY5-12" fmla="*/ 654362 h 1763594"/>
                <a:gd name="connsiteX6-13" fmla="*/ 1337412 w 1537226"/>
                <a:gd name="connsiteY6-14" fmla="*/ 136383 h 1763594"/>
                <a:gd name="connsiteX7-15" fmla="*/ 1086739 w 1537226"/>
                <a:gd name="connsiteY7-16" fmla="*/ 2711 h 1763594"/>
                <a:gd name="connsiteX8-17" fmla="*/ 434989 w 1537226"/>
                <a:gd name="connsiteY8-18" fmla="*/ 253346 h 1763594"/>
                <a:gd name="connsiteX0-19" fmla="*/ 434989 w 1537226"/>
                <a:gd name="connsiteY0-20" fmla="*/ 253346 h 1763594"/>
                <a:gd name="connsiteX1-21" fmla="*/ 488 w 1537226"/>
                <a:gd name="connsiteY1-22" fmla="*/ 921706 h 1763594"/>
                <a:gd name="connsiteX2-23" fmla="*/ 368142 w 1537226"/>
                <a:gd name="connsiteY2-24" fmla="*/ 1489812 h 1763594"/>
                <a:gd name="connsiteX3-25" fmla="*/ 1187008 w 1537226"/>
                <a:gd name="connsiteY3-26" fmla="*/ 1757156 h 1763594"/>
                <a:gd name="connsiteX4-27" fmla="*/ 1521239 w 1537226"/>
                <a:gd name="connsiteY4-28" fmla="*/ 1239177 h 1763594"/>
                <a:gd name="connsiteX5-29" fmla="*/ 1468998 w 1537226"/>
                <a:gd name="connsiteY5-30" fmla="*/ 654362 h 1763594"/>
                <a:gd name="connsiteX6-31" fmla="*/ 1337412 w 1537226"/>
                <a:gd name="connsiteY6-32" fmla="*/ 136383 h 1763594"/>
                <a:gd name="connsiteX7-33" fmla="*/ 839572 w 1537226"/>
                <a:gd name="connsiteY7-34" fmla="*/ 2711 h 1763594"/>
                <a:gd name="connsiteX8-35" fmla="*/ 434989 w 1537226"/>
                <a:gd name="connsiteY8-36" fmla="*/ 253346 h 1763594"/>
                <a:gd name="connsiteX0-37" fmla="*/ 360357 w 1536743"/>
                <a:gd name="connsiteY0-38" fmla="*/ 534641 h 1782088"/>
                <a:gd name="connsiteX1-39" fmla="*/ 5 w 1536743"/>
                <a:gd name="connsiteY1-40" fmla="*/ 940200 h 1782088"/>
                <a:gd name="connsiteX2-41" fmla="*/ 367659 w 1536743"/>
                <a:gd name="connsiteY2-42" fmla="*/ 1508306 h 1782088"/>
                <a:gd name="connsiteX3-43" fmla="*/ 1186525 w 1536743"/>
                <a:gd name="connsiteY3-44" fmla="*/ 1775650 h 1782088"/>
                <a:gd name="connsiteX4-45" fmla="*/ 1520756 w 1536743"/>
                <a:gd name="connsiteY4-46" fmla="*/ 1257671 h 1782088"/>
                <a:gd name="connsiteX5-47" fmla="*/ 1468515 w 1536743"/>
                <a:gd name="connsiteY5-48" fmla="*/ 672856 h 1782088"/>
                <a:gd name="connsiteX6-49" fmla="*/ 1336929 w 1536743"/>
                <a:gd name="connsiteY6-50" fmla="*/ 154877 h 1782088"/>
                <a:gd name="connsiteX7-51" fmla="*/ 839089 w 1536743"/>
                <a:gd name="connsiteY7-52" fmla="*/ 21205 h 1782088"/>
                <a:gd name="connsiteX8-53" fmla="*/ 360357 w 1536743"/>
                <a:gd name="connsiteY8-54" fmla="*/ 534641 h 1782088"/>
                <a:gd name="connsiteX0-55" fmla="*/ 360355 w 1536741"/>
                <a:gd name="connsiteY0-56" fmla="*/ 534641 h 1782088"/>
                <a:gd name="connsiteX1-57" fmla="*/ 3 w 1536741"/>
                <a:gd name="connsiteY1-58" fmla="*/ 940200 h 1782088"/>
                <a:gd name="connsiteX2-59" fmla="*/ 367657 w 1536741"/>
                <a:gd name="connsiteY2-60" fmla="*/ 1508306 h 1782088"/>
                <a:gd name="connsiteX3-61" fmla="*/ 1186523 w 1536741"/>
                <a:gd name="connsiteY3-62" fmla="*/ 1775650 h 1782088"/>
                <a:gd name="connsiteX4-63" fmla="*/ 1520754 w 1536741"/>
                <a:gd name="connsiteY4-64" fmla="*/ 1257671 h 1782088"/>
                <a:gd name="connsiteX5-65" fmla="*/ 1468513 w 1536741"/>
                <a:gd name="connsiteY5-66" fmla="*/ 672856 h 1782088"/>
                <a:gd name="connsiteX6-67" fmla="*/ 1336927 w 1536741"/>
                <a:gd name="connsiteY6-68" fmla="*/ 154877 h 1782088"/>
                <a:gd name="connsiteX7-69" fmla="*/ 839087 w 1536741"/>
                <a:gd name="connsiteY7-70" fmla="*/ 21205 h 1782088"/>
                <a:gd name="connsiteX8-71" fmla="*/ 360355 w 1536741"/>
                <a:gd name="connsiteY8-72" fmla="*/ 534641 h 1782088"/>
                <a:gd name="connsiteX0-73" fmla="*/ 360355 w 1534770"/>
                <a:gd name="connsiteY0-74" fmla="*/ 553225 h 1800672"/>
                <a:gd name="connsiteX1-75" fmla="*/ 3 w 1534770"/>
                <a:gd name="connsiteY1-76" fmla="*/ 958784 h 1800672"/>
                <a:gd name="connsiteX2-77" fmla="*/ 367657 w 1534770"/>
                <a:gd name="connsiteY2-78" fmla="*/ 1526890 h 1800672"/>
                <a:gd name="connsiteX3-79" fmla="*/ 1186523 w 1534770"/>
                <a:gd name="connsiteY3-80" fmla="*/ 1794234 h 1800672"/>
                <a:gd name="connsiteX4-81" fmla="*/ 1520754 w 1534770"/>
                <a:gd name="connsiteY4-82" fmla="*/ 1276255 h 1800672"/>
                <a:gd name="connsiteX5-83" fmla="*/ 1468513 w 1534770"/>
                <a:gd name="connsiteY5-84" fmla="*/ 691440 h 1800672"/>
                <a:gd name="connsiteX6-85" fmla="*/ 1435794 w 1534770"/>
                <a:gd name="connsiteY6-86" fmla="*/ 107761 h 1800672"/>
                <a:gd name="connsiteX7-87" fmla="*/ 839087 w 1534770"/>
                <a:gd name="connsiteY7-88" fmla="*/ 39789 h 1800672"/>
                <a:gd name="connsiteX8-89" fmla="*/ 360355 w 1534770"/>
                <a:gd name="connsiteY8-90" fmla="*/ 553225 h 1800672"/>
                <a:gd name="connsiteX0-91" fmla="*/ 360355 w 1580585"/>
                <a:gd name="connsiteY0-92" fmla="*/ 553225 h 1880420"/>
                <a:gd name="connsiteX1-93" fmla="*/ 3 w 1580585"/>
                <a:gd name="connsiteY1-94" fmla="*/ 958784 h 1880420"/>
                <a:gd name="connsiteX2-95" fmla="*/ 367657 w 1580585"/>
                <a:gd name="connsiteY2-96" fmla="*/ 1526890 h 1880420"/>
                <a:gd name="connsiteX3-97" fmla="*/ 1186523 w 1580585"/>
                <a:gd name="connsiteY3-98" fmla="*/ 1794234 h 1880420"/>
                <a:gd name="connsiteX4-99" fmla="*/ 1570188 w 1580585"/>
                <a:gd name="connsiteY4-100" fmla="*/ 1785433 h 1880420"/>
                <a:gd name="connsiteX5-101" fmla="*/ 1468513 w 1580585"/>
                <a:gd name="connsiteY5-102" fmla="*/ 691440 h 1880420"/>
                <a:gd name="connsiteX6-103" fmla="*/ 1435794 w 1580585"/>
                <a:gd name="connsiteY6-104" fmla="*/ 107761 h 1880420"/>
                <a:gd name="connsiteX7-105" fmla="*/ 839087 w 1580585"/>
                <a:gd name="connsiteY7-106" fmla="*/ 39789 h 1880420"/>
                <a:gd name="connsiteX8-107" fmla="*/ 360355 w 1580585"/>
                <a:gd name="connsiteY8-108" fmla="*/ 553225 h 1880420"/>
                <a:gd name="connsiteX0-109" fmla="*/ 316588 w 1580732"/>
                <a:gd name="connsiteY0-110" fmla="*/ 359285 h 1867156"/>
                <a:gd name="connsiteX1-111" fmla="*/ 150 w 1580732"/>
                <a:gd name="connsiteY1-112" fmla="*/ 945520 h 1867156"/>
                <a:gd name="connsiteX2-113" fmla="*/ 367804 w 1580732"/>
                <a:gd name="connsiteY2-114" fmla="*/ 1513626 h 1867156"/>
                <a:gd name="connsiteX3-115" fmla="*/ 1186670 w 1580732"/>
                <a:gd name="connsiteY3-116" fmla="*/ 1780970 h 1867156"/>
                <a:gd name="connsiteX4-117" fmla="*/ 1570335 w 1580732"/>
                <a:gd name="connsiteY4-118" fmla="*/ 1772169 h 1867156"/>
                <a:gd name="connsiteX5-119" fmla="*/ 1468660 w 1580732"/>
                <a:gd name="connsiteY5-120" fmla="*/ 678176 h 1867156"/>
                <a:gd name="connsiteX6-121" fmla="*/ 1435941 w 1580732"/>
                <a:gd name="connsiteY6-122" fmla="*/ 94497 h 1867156"/>
                <a:gd name="connsiteX7-123" fmla="*/ 839234 w 1580732"/>
                <a:gd name="connsiteY7-124" fmla="*/ 26525 h 1867156"/>
                <a:gd name="connsiteX8-125" fmla="*/ 316588 w 1580732"/>
                <a:gd name="connsiteY8-126" fmla="*/ 359285 h 1867156"/>
                <a:gd name="connsiteX0-127" fmla="*/ 163575 w 1427719"/>
                <a:gd name="connsiteY0-128" fmla="*/ 359285 h 1867156"/>
                <a:gd name="connsiteX1-129" fmla="*/ 836 w 1427719"/>
                <a:gd name="connsiteY1-130" fmla="*/ 1076921 h 1867156"/>
                <a:gd name="connsiteX2-131" fmla="*/ 214791 w 1427719"/>
                <a:gd name="connsiteY2-132" fmla="*/ 1513626 h 1867156"/>
                <a:gd name="connsiteX3-133" fmla="*/ 1033657 w 1427719"/>
                <a:gd name="connsiteY3-134" fmla="*/ 1780970 h 1867156"/>
                <a:gd name="connsiteX4-135" fmla="*/ 1417322 w 1427719"/>
                <a:gd name="connsiteY4-136" fmla="*/ 1772169 h 1867156"/>
                <a:gd name="connsiteX5-137" fmla="*/ 1315647 w 1427719"/>
                <a:gd name="connsiteY5-138" fmla="*/ 678176 h 1867156"/>
                <a:gd name="connsiteX6-139" fmla="*/ 1282928 w 1427719"/>
                <a:gd name="connsiteY6-140" fmla="*/ 94497 h 1867156"/>
                <a:gd name="connsiteX7-141" fmla="*/ 686221 w 1427719"/>
                <a:gd name="connsiteY7-142" fmla="*/ 26525 h 1867156"/>
                <a:gd name="connsiteX8-143" fmla="*/ 163575 w 1427719"/>
                <a:gd name="connsiteY8-144" fmla="*/ 359285 h 1867156"/>
                <a:gd name="connsiteX0-145" fmla="*/ 163575 w 1426632"/>
                <a:gd name="connsiteY0-146" fmla="*/ 394322 h 1902193"/>
                <a:gd name="connsiteX1-147" fmla="*/ 836 w 1426632"/>
                <a:gd name="connsiteY1-148" fmla="*/ 1111958 h 1902193"/>
                <a:gd name="connsiteX2-149" fmla="*/ 214791 w 1426632"/>
                <a:gd name="connsiteY2-150" fmla="*/ 1548663 h 1902193"/>
                <a:gd name="connsiteX3-151" fmla="*/ 1033657 w 1426632"/>
                <a:gd name="connsiteY3-152" fmla="*/ 1816007 h 1902193"/>
                <a:gd name="connsiteX4-153" fmla="*/ 1417322 w 1426632"/>
                <a:gd name="connsiteY4-154" fmla="*/ 1807206 h 1902193"/>
                <a:gd name="connsiteX5-155" fmla="*/ 1315647 w 1426632"/>
                <a:gd name="connsiteY5-156" fmla="*/ 713213 h 1902193"/>
                <a:gd name="connsiteX6-157" fmla="*/ 1401843 w 1426632"/>
                <a:gd name="connsiteY6-158" fmla="*/ 63834 h 1902193"/>
                <a:gd name="connsiteX7-159" fmla="*/ 686221 w 1426632"/>
                <a:gd name="connsiteY7-160" fmla="*/ 61562 h 1902193"/>
                <a:gd name="connsiteX8-161" fmla="*/ 163575 w 1426632"/>
                <a:gd name="connsiteY8-162" fmla="*/ 394322 h 1902193"/>
                <a:gd name="connsiteX0-163" fmla="*/ 163575 w 1435249"/>
                <a:gd name="connsiteY0-164" fmla="*/ 394322 h 1885560"/>
                <a:gd name="connsiteX1-165" fmla="*/ 836 w 1435249"/>
                <a:gd name="connsiteY1-166" fmla="*/ 1111958 h 1885560"/>
                <a:gd name="connsiteX2-167" fmla="*/ 214791 w 1435249"/>
                <a:gd name="connsiteY2-168" fmla="*/ 1548663 h 1885560"/>
                <a:gd name="connsiteX3-169" fmla="*/ 1033657 w 1435249"/>
                <a:gd name="connsiteY3-170" fmla="*/ 1816007 h 1885560"/>
                <a:gd name="connsiteX4-171" fmla="*/ 1417322 w 1435249"/>
                <a:gd name="connsiteY4-172" fmla="*/ 1807206 h 1885560"/>
                <a:gd name="connsiteX5-173" fmla="*/ 1375103 w 1435249"/>
                <a:gd name="connsiteY5-174" fmla="*/ 943164 h 1885560"/>
                <a:gd name="connsiteX6-175" fmla="*/ 1401843 w 1435249"/>
                <a:gd name="connsiteY6-176" fmla="*/ 63834 h 1885560"/>
                <a:gd name="connsiteX7-177" fmla="*/ 686221 w 1435249"/>
                <a:gd name="connsiteY7-178" fmla="*/ 61562 h 1885560"/>
                <a:gd name="connsiteX8-179" fmla="*/ 163575 w 1435249"/>
                <a:gd name="connsiteY8-180" fmla="*/ 394322 h 1885560"/>
                <a:gd name="connsiteX0-181" fmla="*/ 128947 w 1438213"/>
                <a:gd name="connsiteY0-182" fmla="*/ 345176 h 1883146"/>
                <a:gd name="connsiteX1-183" fmla="*/ 3802 w 1438213"/>
                <a:gd name="connsiteY1-184" fmla="*/ 1109544 h 1883146"/>
                <a:gd name="connsiteX2-185" fmla="*/ 217757 w 1438213"/>
                <a:gd name="connsiteY2-186" fmla="*/ 1546249 h 1883146"/>
                <a:gd name="connsiteX3-187" fmla="*/ 1036623 w 1438213"/>
                <a:gd name="connsiteY3-188" fmla="*/ 1813593 h 1883146"/>
                <a:gd name="connsiteX4-189" fmla="*/ 1420288 w 1438213"/>
                <a:gd name="connsiteY4-190" fmla="*/ 1804792 h 1883146"/>
                <a:gd name="connsiteX5-191" fmla="*/ 1378069 w 1438213"/>
                <a:gd name="connsiteY5-192" fmla="*/ 940750 h 1883146"/>
                <a:gd name="connsiteX6-193" fmla="*/ 1404809 w 1438213"/>
                <a:gd name="connsiteY6-194" fmla="*/ 61420 h 1883146"/>
                <a:gd name="connsiteX7-195" fmla="*/ 689187 w 1438213"/>
                <a:gd name="connsiteY7-196" fmla="*/ 59148 h 1883146"/>
                <a:gd name="connsiteX8-197" fmla="*/ 128947 w 1438213"/>
                <a:gd name="connsiteY8-198" fmla="*/ 345176 h 1883146"/>
                <a:gd name="connsiteX0-199" fmla="*/ 126587 w 1435854"/>
                <a:gd name="connsiteY0-200" fmla="*/ 353278 h 1891248"/>
                <a:gd name="connsiteX1-201" fmla="*/ 1442 w 1435854"/>
                <a:gd name="connsiteY1-202" fmla="*/ 1117646 h 1891248"/>
                <a:gd name="connsiteX2-203" fmla="*/ 215397 w 1435854"/>
                <a:gd name="connsiteY2-204" fmla="*/ 1554351 h 1891248"/>
                <a:gd name="connsiteX3-205" fmla="*/ 1034263 w 1435854"/>
                <a:gd name="connsiteY3-206" fmla="*/ 1821695 h 1891248"/>
                <a:gd name="connsiteX4-207" fmla="*/ 1417928 w 1435854"/>
                <a:gd name="connsiteY4-208" fmla="*/ 1812894 h 1891248"/>
                <a:gd name="connsiteX5-209" fmla="*/ 1375709 w 1435854"/>
                <a:gd name="connsiteY5-210" fmla="*/ 948852 h 1891248"/>
                <a:gd name="connsiteX6-211" fmla="*/ 1402449 w 1435854"/>
                <a:gd name="connsiteY6-212" fmla="*/ 69522 h 1891248"/>
                <a:gd name="connsiteX7-213" fmla="*/ 221605 w 1435854"/>
                <a:gd name="connsiteY7-214" fmla="*/ 47778 h 1891248"/>
                <a:gd name="connsiteX8-215" fmla="*/ 126587 w 1435854"/>
                <a:gd name="connsiteY8-216" fmla="*/ 353278 h 1891248"/>
                <a:gd name="connsiteX0-217" fmla="*/ 35803 w 1453152"/>
                <a:gd name="connsiteY0-218" fmla="*/ 439993 h 1896181"/>
                <a:gd name="connsiteX1-219" fmla="*/ 18740 w 1453152"/>
                <a:gd name="connsiteY1-220" fmla="*/ 1122579 h 1896181"/>
                <a:gd name="connsiteX2-221" fmla="*/ 232695 w 1453152"/>
                <a:gd name="connsiteY2-222" fmla="*/ 1559284 h 1896181"/>
                <a:gd name="connsiteX3-223" fmla="*/ 1051561 w 1453152"/>
                <a:gd name="connsiteY3-224" fmla="*/ 1826628 h 1896181"/>
                <a:gd name="connsiteX4-225" fmla="*/ 1435226 w 1453152"/>
                <a:gd name="connsiteY4-226" fmla="*/ 1817827 h 1896181"/>
                <a:gd name="connsiteX5-227" fmla="*/ 1393007 w 1453152"/>
                <a:gd name="connsiteY5-228" fmla="*/ 953785 h 1896181"/>
                <a:gd name="connsiteX6-229" fmla="*/ 1419747 w 1453152"/>
                <a:gd name="connsiteY6-230" fmla="*/ 74455 h 1896181"/>
                <a:gd name="connsiteX7-231" fmla="*/ 238903 w 1453152"/>
                <a:gd name="connsiteY7-232" fmla="*/ 52711 h 1896181"/>
                <a:gd name="connsiteX8-233" fmla="*/ 35803 w 1453152"/>
                <a:gd name="connsiteY8-234" fmla="*/ 439993 h 1896181"/>
                <a:gd name="connsiteX0-235" fmla="*/ 35803 w 1447873"/>
                <a:gd name="connsiteY0-236" fmla="*/ 439993 h 1952840"/>
                <a:gd name="connsiteX1-237" fmla="*/ 18740 w 1447873"/>
                <a:gd name="connsiteY1-238" fmla="*/ 1122579 h 1952840"/>
                <a:gd name="connsiteX2-239" fmla="*/ 232695 w 1447873"/>
                <a:gd name="connsiteY2-240" fmla="*/ 1559284 h 1952840"/>
                <a:gd name="connsiteX3-241" fmla="*/ 1130848 w 1447873"/>
                <a:gd name="connsiteY3-242" fmla="*/ 1925181 h 1952840"/>
                <a:gd name="connsiteX4-243" fmla="*/ 1435226 w 1447873"/>
                <a:gd name="connsiteY4-244" fmla="*/ 1817827 h 1952840"/>
                <a:gd name="connsiteX5-245" fmla="*/ 1393007 w 1447873"/>
                <a:gd name="connsiteY5-246" fmla="*/ 953785 h 1952840"/>
                <a:gd name="connsiteX6-247" fmla="*/ 1419747 w 1447873"/>
                <a:gd name="connsiteY6-248" fmla="*/ 74455 h 1952840"/>
                <a:gd name="connsiteX7-249" fmla="*/ 238903 w 1447873"/>
                <a:gd name="connsiteY7-250" fmla="*/ 52711 h 1952840"/>
                <a:gd name="connsiteX8-251" fmla="*/ 35803 w 1447873"/>
                <a:gd name="connsiteY8-252" fmla="*/ 439993 h 19528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27" name="Group 373">
              <a:extLst>
                <a:ext uri="{FF2B5EF4-FFF2-40B4-BE49-F238E27FC236}">
                  <a16:creationId xmlns:a16="http://schemas.microsoft.com/office/drawing/2014/main" id="{73ED626B-6BEF-0A4D-993E-2075496E128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42" name="Freeform 381">
                <a:extLst>
                  <a:ext uri="{FF2B5EF4-FFF2-40B4-BE49-F238E27FC236}">
                    <a16:creationId xmlns:a16="http://schemas.microsoft.com/office/drawing/2014/main" id="{B7981221-229D-614F-9F29-4624F7B8A43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-1" fmla="*/ 3618 w 651290"/>
                  <a:gd name="connsiteY0-2" fmla="*/ 593378 h 593378"/>
                  <a:gd name="connsiteX1-3" fmla="*/ 0 w 651290"/>
                  <a:gd name="connsiteY1-4" fmla="*/ 242416 h 593378"/>
                  <a:gd name="connsiteX2-5" fmla="*/ 423338 w 651290"/>
                  <a:gd name="connsiteY2-6" fmla="*/ 101308 h 593378"/>
                  <a:gd name="connsiteX3-7" fmla="*/ 647672 w 651290"/>
                  <a:gd name="connsiteY3-8" fmla="*/ 0 h 593378"/>
                  <a:gd name="connsiteX4-9" fmla="*/ 651290 w 651290"/>
                  <a:gd name="connsiteY4-10" fmla="*/ 593378 h 593378"/>
                  <a:gd name="connsiteX5-11" fmla="*/ 3618 w 651290"/>
                  <a:gd name="connsiteY5-12" fmla="*/ 593378 h 593378"/>
                  <a:gd name="connsiteX0-13" fmla="*/ 3618 w 651290"/>
                  <a:gd name="connsiteY0-14" fmla="*/ 662124 h 662124"/>
                  <a:gd name="connsiteX1-15" fmla="*/ 0 w 651290"/>
                  <a:gd name="connsiteY1-16" fmla="*/ 311162 h 662124"/>
                  <a:gd name="connsiteX2-17" fmla="*/ 376300 w 651290"/>
                  <a:gd name="connsiteY2-18" fmla="*/ 0 h 662124"/>
                  <a:gd name="connsiteX3-19" fmla="*/ 647672 w 651290"/>
                  <a:gd name="connsiteY3-20" fmla="*/ 68746 h 662124"/>
                  <a:gd name="connsiteX4-21" fmla="*/ 651290 w 651290"/>
                  <a:gd name="connsiteY4-22" fmla="*/ 662124 h 662124"/>
                  <a:gd name="connsiteX5-23" fmla="*/ 3618 w 651290"/>
                  <a:gd name="connsiteY5-24" fmla="*/ 662124 h 662124"/>
                  <a:gd name="connsiteX0-25" fmla="*/ 0 w 647672"/>
                  <a:gd name="connsiteY0-26" fmla="*/ 662124 h 662124"/>
                  <a:gd name="connsiteX1-27" fmla="*/ 123021 w 647672"/>
                  <a:gd name="connsiteY1-28" fmla="*/ 83217 h 662124"/>
                  <a:gd name="connsiteX2-29" fmla="*/ 372682 w 647672"/>
                  <a:gd name="connsiteY2-30" fmla="*/ 0 h 662124"/>
                  <a:gd name="connsiteX3-31" fmla="*/ 644054 w 647672"/>
                  <a:gd name="connsiteY3-32" fmla="*/ 68746 h 662124"/>
                  <a:gd name="connsiteX4-33" fmla="*/ 647672 w 647672"/>
                  <a:gd name="connsiteY4-34" fmla="*/ 662124 h 662124"/>
                  <a:gd name="connsiteX5-35" fmla="*/ 0 w 647672"/>
                  <a:gd name="connsiteY5-36" fmla="*/ 662124 h 662124"/>
                  <a:gd name="connsiteX0-37" fmla="*/ 7238 w 524651"/>
                  <a:gd name="connsiteY0-38" fmla="*/ 669360 h 669360"/>
                  <a:gd name="connsiteX1-39" fmla="*/ 0 w 524651"/>
                  <a:gd name="connsiteY1-40" fmla="*/ 83217 h 669360"/>
                  <a:gd name="connsiteX2-41" fmla="*/ 249661 w 524651"/>
                  <a:gd name="connsiteY2-42" fmla="*/ 0 h 669360"/>
                  <a:gd name="connsiteX3-43" fmla="*/ 521033 w 524651"/>
                  <a:gd name="connsiteY3-44" fmla="*/ 68746 h 669360"/>
                  <a:gd name="connsiteX4-45" fmla="*/ 524651 w 524651"/>
                  <a:gd name="connsiteY4-46" fmla="*/ 662124 h 669360"/>
                  <a:gd name="connsiteX5-47" fmla="*/ 7238 w 524651"/>
                  <a:gd name="connsiteY5-48" fmla="*/ 669360 h 669360"/>
                  <a:gd name="connsiteX0-49" fmla="*/ 438 w 528706"/>
                  <a:gd name="connsiteY0-50" fmla="*/ 665742 h 665742"/>
                  <a:gd name="connsiteX1-51" fmla="*/ 4055 w 528706"/>
                  <a:gd name="connsiteY1-52" fmla="*/ 83217 h 665742"/>
                  <a:gd name="connsiteX2-53" fmla="*/ 253716 w 528706"/>
                  <a:gd name="connsiteY2-54" fmla="*/ 0 h 665742"/>
                  <a:gd name="connsiteX3-55" fmla="*/ 525088 w 528706"/>
                  <a:gd name="connsiteY3-56" fmla="*/ 68746 h 665742"/>
                  <a:gd name="connsiteX4-57" fmla="*/ 528706 w 528706"/>
                  <a:gd name="connsiteY4-58" fmla="*/ 662124 h 665742"/>
                  <a:gd name="connsiteX5-59" fmla="*/ 438 w 528706"/>
                  <a:gd name="connsiteY5-60" fmla="*/ 665742 h 665742"/>
                  <a:gd name="connsiteX0-61" fmla="*/ 155 w 546514"/>
                  <a:gd name="connsiteY0-62" fmla="*/ 662124 h 662124"/>
                  <a:gd name="connsiteX1-63" fmla="*/ 21863 w 546514"/>
                  <a:gd name="connsiteY1-64" fmla="*/ 83217 h 662124"/>
                  <a:gd name="connsiteX2-65" fmla="*/ 271524 w 546514"/>
                  <a:gd name="connsiteY2-66" fmla="*/ 0 h 662124"/>
                  <a:gd name="connsiteX3-67" fmla="*/ 542896 w 546514"/>
                  <a:gd name="connsiteY3-68" fmla="*/ 68746 h 662124"/>
                  <a:gd name="connsiteX4-69" fmla="*/ 546514 w 546514"/>
                  <a:gd name="connsiteY4-70" fmla="*/ 662124 h 662124"/>
                  <a:gd name="connsiteX5-71" fmla="*/ 155 w 546514"/>
                  <a:gd name="connsiteY5-72" fmla="*/ 662124 h 662124"/>
                  <a:gd name="connsiteX0-73" fmla="*/ 10856 w 524651"/>
                  <a:gd name="connsiteY0-74" fmla="*/ 658506 h 662124"/>
                  <a:gd name="connsiteX1-75" fmla="*/ 0 w 524651"/>
                  <a:gd name="connsiteY1-76" fmla="*/ 83217 h 662124"/>
                  <a:gd name="connsiteX2-77" fmla="*/ 249661 w 524651"/>
                  <a:gd name="connsiteY2-78" fmla="*/ 0 h 662124"/>
                  <a:gd name="connsiteX3-79" fmla="*/ 521033 w 524651"/>
                  <a:gd name="connsiteY3-80" fmla="*/ 68746 h 662124"/>
                  <a:gd name="connsiteX4-81" fmla="*/ 524651 w 524651"/>
                  <a:gd name="connsiteY4-82" fmla="*/ 662124 h 662124"/>
                  <a:gd name="connsiteX5-83" fmla="*/ 10856 w 524651"/>
                  <a:gd name="connsiteY5-84" fmla="*/ 658506 h 6621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Freeform 382">
                <a:extLst>
                  <a:ext uri="{FF2B5EF4-FFF2-40B4-BE49-F238E27FC236}">
                    <a16:creationId xmlns:a16="http://schemas.microsoft.com/office/drawing/2014/main" id="{2B075CE5-DECE-B546-A489-00CBFBC6F244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cxnSp>
            <p:nvCxnSpPr>
              <p:cNvPr id="44" name="Straight Connector 383">
                <a:extLst>
                  <a:ext uri="{FF2B5EF4-FFF2-40B4-BE49-F238E27FC236}">
                    <a16:creationId xmlns:a16="http://schemas.microsoft.com/office/drawing/2014/main" id="{4D0D1484-4569-0246-9252-2BA223A21026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384">
                <a:extLst>
                  <a:ext uri="{FF2B5EF4-FFF2-40B4-BE49-F238E27FC236}">
                    <a16:creationId xmlns:a16="http://schemas.microsoft.com/office/drawing/2014/main" id="{37B4EFC9-4880-D14D-A55F-9BC524E06429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385">
                <a:extLst>
                  <a:ext uri="{FF2B5EF4-FFF2-40B4-BE49-F238E27FC236}">
                    <a16:creationId xmlns:a16="http://schemas.microsoft.com/office/drawing/2014/main" id="{66B4089B-9CE4-3245-8931-B9DA2FD77A85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386">
                <a:extLst>
                  <a:ext uri="{FF2B5EF4-FFF2-40B4-BE49-F238E27FC236}">
                    <a16:creationId xmlns:a16="http://schemas.microsoft.com/office/drawing/2014/main" id="{C0182C07-6682-474D-B96E-F7EF7D5F1304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387">
                <a:extLst>
                  <a:ext uri="{FF2B5EF4-FFF2-40B4-BE49-F238E27FC236}">
                    <a16:creationId xmlns:a16="http://schemas.microsoft.com/office/drawing/2014/main" id="{A95AD500-18A3-C245-9A36-885938488250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388">
                <a:extLst>
                  <a:ext uri="{FF2B5EF4-FFF2-40B4-BE49-F238E27FC236}">
                    <a16:creationId xmlns:a16="http://schemas.microsoft.com/office/drawing/2014/main" id="{C2D9CEA8-A1EC-4844-88C7-4AF5DFF8880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390">
              <a:extLst>
                <a:ext uri="{FF2B5EF4-FFF2-40B4-BE49-F238E27FC236}">
                  <a16:creationId xmlns:a16="http://schemas.microsoft.com/office/drawing/2014/main" id="{10BFE3B9-BC5B-054D-B9DD-F28EB35F72C0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4" name="Freeform 398">
                <a:extLst>
                  <a:ext uri="{FF2B5EF4-FFF2-40B4-BE49-F238E27FC236}">
                    <a16:creationId xmlns:a16="http://schemas.microsoft.com/office/drawing/2014/main" id="{967D5975-9645-974F-9444-84B75010D0C3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-1" fmla="*/ 3618 w 651290"/>
                  <a:gd name="connsiteY0-2" fmla="*/ 593378 h 593378"/>
                  <a:gd name="connsiteX1-3" fmla="*/ 0 w 651290"/>
                  <a:gd name="connsiteY1-4" fmla="*/ 242416 h 593378"/>
                  <a:gd name="connsiteX2-5" fmla="*/ 423338 w 651290"/>
                  <a:gd name="connsiteY2-6" fmla="*/ 101308 h 593378"/>
                  <a:gd name="connsiteX3-7" fmla="*/ 647672 w 651290"/>
                  <a:gd name="connsiteY3-8" fmla="*/ 0 h 593378"/>
                  <a:gd name="connsiteX4-9" fmla="*/ 651290 w 651290"/>
                  <a:gd name="connsiteY4-10" fmla="*/ 593378 h 593378"/>
                  <a:gd name="connsiteX5-11" fmla="*/ 3618 w 651290"/>
                  <a:gd name="connsiteY5-12" fmla="*/ 593378 h 593378"/>
                  <a:gd name="connsiteX0-13" fmla="*/ 3618 w 651290"/>
                  <a:gd name="connsiteY0-14" fmla="*/ 662124 h 662124"/>
                  <a:gd name="connsiteX1-15" fmla="*/ 0 w 651290"/>
                  <a:gd name="connsiteY1-16" fmla="*/ 311162 h 662124"/>
                  <a:gd name="connsiteX2-17" fmla="*/ 376300 w 651290"/>
                  <a:gd name="connsiteY2-18" fmla="*/ 0 h 662124"/>
                  <a:gd name="connsiteX3-19" fmla="*/ 647672 w 651290"/>
                  <a:gd name="connsiteY3-20" fmla="*/ 68746 h 662124"/>
                  <a:gd name="connsiteX4-21" fmla="*/ 651290 w 651290"/>
                  <a:gd name="connsiteY4-22" fmla="*/ 662124 h 662124"/>
                  <a:gd name="connsiteX5-23" fmla="*/ 3618 w 651290"/>
                  <a:gd name="connsiteY5-24" fmla="*/ 662124 h 662124"/>
                  <a:gd name="connsiteX0-25" fmla="*/ 0 w 647672"/>
                  <a:gd name="connsiteY0-26" fmla="*/ 662124 h 662124"/>
                  <a:gd name="connsiteX1-27" fmla="*/ 123021 w 647672"/>
                  <a:gd name="connsiteY1-28" fmla="*/ 83217 h 662124"/>
                  <a:gd name="connsiteX2-29" fmla="*/ 372682 w 647672"/>
                  <a:gd name="connsiteY2-30" fmla="*/ 0 h 662124"/>
                  <a:gd name="connsiteX3-31" fmla="*/ 644054 w 647672"/>
                  <a:gd name="connsiteY3-32" fmla="*/ 68746 h 662124"/>
                  <a:gd name="connsiteX4-33" fmla="*/ 647672 w 647672"/>
                  <a:gd name="connsiteY4-34" fmla="*/ 662124 h 662124"/>
                  <a:gd name="connsiteX5-35" fmla="*/ 0 w 647672"/>
                  <a:gd name="connsiteY5-36" fmla="*/ 662124 h 662124"/>
                  <a:gd name="connsiteX0-37" fmla="*/ 7238 w 524651"/>
                  <a:gd name="connsiteY0-38" fmla="*/ 669360 h 669360"/>
                  <a:gd name="connsiteX1-39" fmla="*/ 0 w 524651"/>
                  <a:gd name="connsiteY1-40" fmla="*/ 83217 h 669360"/>
                  <a:gd name="connsiteX2-41" fmla="*/ 249661 w 524651"/>
                  <a:gd name="connsiteY2-42" fmla="*/ 0 h 669360"/>
                  <a:gd name="connsiteX3-43" fmla="*/ 521033 w 524651"/>
                  <a:gd name="connsiteY3-44" fmla="*/ 68746 h 669360"/>
                  <a:gd name="connsiteX4-45" fmla="*/ 524651 w 524651"/>
                  <a:gd name="connsiteY4-46" fmla="*/ 662124 h 669360"/>
                  <a:gd name="connsiteX5-47" fmla="*/ 7238 w 524651"/>
                  <a:gd name="connsiteY5-48" fmla="*/ 669360 h 669360"/>
                  <a:gd name="connsiteX0-49" fmla="*/ 438 w 528706"/>
                  <a:gd name="connsiteY0-50" fmla="*/ 665742 h 665742"/>
                  <a:gd name="connsiteX1-51" fmla="*/ 4055 w 528706"/>
                  <a:gd name="connsiteY1-52" fmla="*/ 83217 h 665742"/>
                  <a:gd name="connsiteX2-53" fmla="*/ 253716 w 528706"/>
                  <a:gd name="connsiteY2-54" fmla="*/ 0 h 665742"/>
                  <a:gd name="connsiteX3-55" fmla="*/ 525088 w 528706"/>
                  <a:gd name="connsiteY3-56" fmla="*/ 68746 h 665742"/>
                  <a:gd name="connsiteX4-57" fmla="*/ 528706 w 528706"/>
                  <a:gd name="connsiteY4-58" fmla="*/ 662124 h 665742"/>
                  <a:gd name="connsiteX5-59" fmla="*/ 438 w 528706"/>
                  <a:gd name="connsiteY5-60" fmla="*/ 665742 h 665742"/>
                  <a:gd name="connsiteX0-61" fmla="*/ 155 w 546514"/>
                  <a:gd name="connsiteY0-62" fmla="*/ 662124 h 662124"/>
                  <a:gd name="connsiteX1-63" fmla="*/ 21863 w 546514"/>
                  <a:gd name="connsiteY1-64" fmla="*/ 83217 h 662124"/>
                  <a:gd name="connsiteX2-65" fmla="*/ 271524 w 546514"/>
                  <a:gd name="connsiteY2-66" fmla="*/ 0 h 662124"/>
                  <a:gd name="connsiteX3-67" fmla="*/ 542896 w 546514"/>
                  <a:gd name="connsiteY3-68" fmla="*/ 68746 h 662124"/>
                  <a:gd name="connsiteX4-69" fmla="*/ 546514 w 546514"/>
                  <a:gd name="connsiteY4-70" fmla="*/ 662124 h 662124"/>
                  <a:gd name="connsiteX5-71" fmla="*/ 155 w 546514"/>
                  <a:gd name="connsiteY5-72" fmla="*/ 662124 h 662124"/>
                  <a:gd name="connsiteX0-73" fmla="*/ 10856 w 524651"/>
                  <a:gd name="connsiteY0-74" fmla="*/ 658506 h 662124"/>
                  <a:gd name="connsiteX1-75" fmla="*/ 0 w 524651"/>
                  <a:gd name="connsiteY1-76" fmla="*/ 83217 h 662124"/>
                  <a:gd name="connsiteX2-77" fmla="*/ 249661 w 524651"/>
                  <a:gd name="connsiteY2-78" fmla="*/ 0 h 662124"/>
                  <a:gd name="connsiteX3-79" fmla="*/ 521033 w 524651"/>
                  <a:gd name="connsiteY3-80" fmla="*/ 68746 h 662124"/>
                  <a:gd name="connsiteX4-81" fmla="*/ 524651 w 524651"/>
                  <a:gd name="connsiteY4-82" fmla="*/ 662124 h 662124"/>
                  <a:gd name="connsiteX5-83" fmla="*/ 10856 w 524651"/>
                  <a:gd name="connsiteY5-84" fmla="*/ 658506 h 6621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Freeform 399">
                <a:extLst>
                  <a:ext uri="{FF2B5EF4-FFF2-40B4-BE49-F238E27FC236}">
                    <a16:creationId xmlns:a16="http://schemas.microsoft.com/office/drawing/2014/main" id="{FB334ABC-5A87-144E-ACBA-564BB66C70F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cxnSp>
            <p:nvCxnSpPr>
              <p:cNvPr id="36" name="Straight Connector 400">
                <a:extLst>
                  <a:ext uri="{FF2B5EF4-FFF2-40B4-BE49-F238E27FC236}">
                    <a16:creationId xmlns:a16="http://schemas.microsoft.com/office/drawing/2014/main" id="{E0A4ADDF-F87F-7340-9921-E58C8262FC9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401">
                <a:extLst>
                  <a:ext uri="{FF2B5EF4-FFF2-40B4-BE49-F238E27FC236}">
                    <a16:creationId xmlns:a16="http://schemas.microsoft.com/office/drawing/2014/main" id="{18D3E52F-E3FE-324E-B21A-2E44BB742BF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402">
                <a:extLst>
                  <a:ext uri="{FF2B5EF4-FFF2-40B4-BE49-F238E27FC236}">
                    <a16:creationId xmlns:a16="http://schemas.microsoft.com/office/drawing/2014/main" id="{C43B045F-F7BD-D046-BA28-D03BCDE6D1C9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403">
                <a:extLst>
                  <a:ext uri="{FF2B5EF4-FFF2-40B4-BE49-F238E27FC236}">
                    <a16:creationId xmlns:a16="http://schemas.microsoft.com/office/drawing/2014/main" id="{414283F5-6F58-A547-A320-B7F575D733C3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404">
                <a:extLst>
                  <a:ext uri="{FF2B5EF4-FFF2-40B4-BE49-F238E27FC236}">
                    <a16:creationId xmlns:a16="http://schemas.microsoft.com/office/drawing/2014/main" id="{D93C9028-637F-0040-9EEA-AAA65EE97AF9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5">
                <a:extLst>
                  <a:ext uri="{FF2B5EF4-FFF2-40B4-BE49-F238E27FC236}">
                    <a16:creationId xmlns:a16="http://schemas.microsoft.com/office/drawing/2014/main" id="{D950FF21-AFC2-7C45-AC63-1885DBC0E033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Freeform 561">
              <a:extLst>
                <a:ext uri="{FF2B5EF4-FFF2-40B4-BE49-F238E27FC236}">
                  <a16:creationId xmlns:a16="http://schemas.microsoft.com/office/drawing/2014/main" id="{8AC6614C-BE3B-7B45-9BF9-42D9396A3570}"/>
                </a:ext>
              </a:extLst>
            </p:cNvPr>
            <p:cNvSpPr/>
            <p:nvPr/>
          </p:nvSpPr>
          <p:spPr>
            <a:xfrm>
              <a:off x="9749097" y="1798401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-1" fmla="*/ 434989 w 1537226"/>
                <a:gd name="connsiteY0-2" fmla="*/ 253346 h 1763594"/>
                <a:gd name="connsiteX1-3" fmla="*/ 488 w 1537226"/>
                <a:gd name="connsiteY1-4" fmla="*/ 921706 h 1763594"/>
                <a:gd name="connsiteX2-5" fmla="*/ 368142 w 1537226"/>
                <a:gd name="connsiteY2-6" fmla="*/ 1489812 h 1763594"/>
                <a:gd name="connsiteX3-7" fmla="*/ 1187008 w 1537226"/>
                <a:gd name="connsiteY3-8" fmla="*/ 1757156 h 1763594"/>
                <a:gd name="connsiteX4-9" fmla="*/ 1521239 w 1537226"/>
                <a:gd name="connsiteY4-10" fmla="*/ 1239177 h 1763594"/>
                <a:gd name="connsiteX5-11" fmla="*/ 1468998 w 1537226"/>
                <a:gd name="connsiteY5-12" fmla="*/ 654362 h 1763594"/>
                <a:gd name="connsiteX6-13" fmla="*/ 1337412 w 1537226"/>
                <a:gd name="connsiteY6-14" fmla="*/ 136383 h 1763594"/>
                <a:gd name="connsiteX7-15" fmla="*/ 1086739 w 1537226"/>
                <a:gd name="connsiteY7-16" fmla="*/ 2711 h 1763594"/>
                <a:gd name="connsiteX8-17" fmla="*/ 434989 w 1537226"/>
                <a:gd name="connsiteY8-18" fmla="*/ 253346 h 1763594"/>
                <a:gd name="connsiteX0-19" fmla="*/ 434989 w 1537226"/>
                <a:gd name="connsiteY0-20" fmla="*/ 253346 h 1763594"/>
                <a:gd name="connsiteX1-21" fmla="*/ 488 w 1537226"/>
                <a:gd name="connsiteY1-22" fmla="*/ 921706 h 1763594"/>
                <a:gd name="connsiteX2-23" fmla="*/ 368142 w 1537226"/>
                <a:gd name="connsiteY2-24" fmla="*/ 1489812 h 1763594"/>
                <a:gd name="connsiteX3-25" fmla="*/ 1187008 w 1537226"/>
                <a:gd name="connsiteY3-26" fmla="*/ 1757156 h 1763594"/>
                <a:gd name="connsiteX4-27" fmla="*/ 1521239 w 1537226"/>
                <a:gd name="connsiteY4-28" fmla="*/ 1239177 h 1763594"/>
                <a:gd name="connsiteX5-29" fmla="*/ 1468998 w 1537226"/>
                <a:gd name="connsiteY5-30" fmla="*/ 654362 h 1763594"/>
                <a:gd name="connsiteX6-31" fmla="*/ 1337412 w 1537226"/>
                <a:gd name="connsiteY6-32" fmla="*/ 136383 h 1763594"/>
                <a:gd name="connsiteX7-33" fmla="*/ 839572 w 1537226"/>
                <a:gd name="connsiteY7-34" fmla="*/ 2711 h 1763594"/>
                <a:gd name="connsiteX8-35" fmla="*/ 434989 w 1537226"/>
                <a:gd name="connsiteY8-36" fmla="*/ 253346 h 1763594"/>
                <a:gd name="connsiteX0-37" fmla="*/ 360357 w 1536743"/>
                <a:gd name="connsiteY0-38" fmla="*/ 534641 h 1782088"/>
                <a:gd name="connsiteX1-39" fmla="*/ 5 w 1536743"/>
                <a:gd name="connsiteY1-40" fmla="*/ 940200 h 1782088"/>
                <a:gd name="connsiteX2-41" fmla="*/ 367659 w 1536743"/>
                <a:gd name="connsiteY2-42" fmla="*/ 1508306 h 1782088"/>
                <a:gd name="connsiteX3-43" fmla="*/ 1186525 w 1536743"/>
                <a:gd name="connsiteY3-44" fmla="*/ 1775650 h 1782088"/>
                <a:gd name="connsiteX4-45" fmla="*/ 1520756 w 1536743"/>
                <a:gd name="connsiteY4-46" fmla="*/ 1257671 h 1782088"/>
                <a:gd name="connsiteX5-47" fmla="*/ 1468515 w 1536743"/>
                <a:gd name="connsiteY5-48" fmla="*/ 672856 h 1782088"/>
                <a:gd name="connsiteX6-49" fmla="*/ 1336929 w 1536743"/>
                <a:gd name="connsiteY6-50" fmla="*/ 154877 h 1782088"/>
                <a:gd name="connsiteX7-51" fmla="*/ 839089 w 1536743"/>
                <a:gd name="connsiteY7-52" fmla="*/ 21205 h 1782088"/>
                <a:gd name="connsiteX8-53" fmla="*/ 360357 w 1536743"/>
                <a:gd name="connsiteY8-54" fmla="*/ 534641 h 1782088"/>
                <a:gd name="connsiteX0-55" fmla="*/ 360355 w 1536741"/>
                <a:gd name="connsiteY0-56" fmla="*/ 534641 h 1782088"/>
                <a:gd name="connsiteX1-57" fmla="*/ 3 w 1536741"/>
                <a:gd name="connsiteY1-58" fmla="*/ 940200 h 1782088"/>
                <a:gd name="connsiteX2-59" fmla="*/ 367657 w 1536741"/>
                <a:gd name="connsiteY2-60" fmla="*/ 1508306 h 1782088"/>
                <a:gd name="connsiteX3-61" fmla="*/ 1186523 w 1536741"/>
                <a:gd name="connsiteY3-62" fmla="*/ 1775650 h 1782088"/>
                <a:gd name="connsiteX4-63" fmla="*/ 1520754 w 1536741"/>
                <a:gd name="connsiteY4-64" fmla="*/ 1257671 h 1782088"/>
                <a:gd name="connsiteX5-65" fmla="*/ 1468513 w 1536741"/>
                <a:gd name="connsiteY5-66" fmla="*/ 672856 h 1782088"/>
                <a:gd name="connsiteX6-67" fmla="*/ 1336927 w 1536741"/>
                <a:gd name="connsiteY6-68" fmla="*/ 154877 h 1782088"/>
                <a:gd name="connsiteX7-69" fmla="*/ 839087 w 1536741"/>
                <a:gd name="connsiteY7-70" fmla="*/ 21205 h 1782088"/>
                <a:gd name="connsiteX8-71" fmla="*/ 360355 w 1536741"/>
                <a:gd name="connsiteY8-72" fmla="*/ 534641 h 1782088"/>
                <a:gd name="connsiteX0-73" fmla="*/ 360355 w 1494463"/>
                <a:gd name="connsiteY0-74" fmla="*/ 534641 h 1775651"/>
                <a:gd name="connsiteX1-75" fmla="*/ 3 w 1494463"/>
                <a:gd name="connsiteY1-76" fmla="*/ 940200 h 1775651"/>
                <a:gd name="connsiteX2-77" fmla="*/ 367657 w 1494463"/>
                <a:gd name="connsiteY2-78" fmla="*/ 1508306 h 1775651"/>
                <a:gd name="connsiteX3-79" fmla="*/ 1186523 w 1494463"/>
                <a:gd name="connsiteY3-80" fmla="*/ 1775650 h 1775651"/>
                <a:gd name="connsiteX4-81" fmla="*/ 1467465 w 1494463"/>
                <a:gd name="connsiteY4-82" fmla="*/ 1510813 h 1775651"/>
                <a:gd name="connsiteX5-83" fmla="*/ 1468513 w 1494463"/>
                <a:gd name="connsiteY5-84" fmla="*/ 672856 h 1775651"/>
                <a:gd name="connsiteX6-85" fmla="*/ 1336927 w 1494463"/>
                <a:gd name="connsiteY6-86" fmla="*/ 154877 h 1775651"/>
                <a:gd name="connsiteX7-87" fmla="*/ 839087 w 1494463"/>
                <a:gd name="connsiteY7-88" fmla="*/ 21205 h 1775651"/>
                <a:gd name="connsiteX8-89" fmla="*/ 360355 w 1494463"/>
                <a:gd name="connsiteY8-90" fmla="*/ 534641 h 1775651"/>
                <a:gd name="connsiteX0-91" fmla="*/ 360355 w 1491064"/>
                <a:gd name="connsiteY0-92" fmla="*/ 552327 h 1793337"/>
                <a:gd name="connsiteX1-93" fmla="*/ 3 w 1491064"/>
                <a:gd name="connsiteY1-94" fmla="*/ 957886 h 1793337"/>
                <a:gd name="connsiteX2-95" fmla="*/ 367657 w 1491064"/>
                <a:gd name="connsiteY2-96" fmla="*/ 1525992 h 1793337"/>
                <a:gd name="connsiteX3-97" fmla="*/ 1186523 w 1491064"/>
                <a:gd name="connsiteY3-98" fmla="*/ 1793336 h 1793337"/>
                <a:gd name="connsiteX4-99" fmla="*/ 1467465 w 1491064"/>
                <a:gd name="connsiteY4-100" fmla="*/ 1528499 h 1793337"/>
                <a:gd name="connsiteX5-101" fmla="*/ 1468513 w 1491064"/>
                <a:gd name="connsiteY5-102" fmla="*/ 690542 h 1793337"/>
                <a:gd name="connsiteX6-103" fmla="*/ 1407977 w 1491064"/>
                <a:gd name="connsiteY6-104" fmla="*/ 109278 h 1793337"/>
                <a:gd name="connsiteX7-105" fmla="*/ 839087 w 1491064"/>
                <a:gd name="connsiteY7-106" fmla="*/ 38891 h 1793337"/>
                <a:gd name="connsiteX8-107" fmla="*/ 360355 w 1491064"/>
                <a:gd name="connsiteY8-108" fmla="*/ 552327 h 1793337"/>
                <a:gd name="connsiteX0-109" fmla="*/ 360355 w 1502818"/>
                <a:gd name="connsiteY0-110" fmla="*/ 552327 h 1612281"/>
                <a:gd name="connsiteX1-111" fmla="*/ 3 w 1502818"/>
                <a:gd name="connsiteY1-112" fmla="*/ 957886 h 1612281"/>
                <a:gd name="connsiteX2-113" fmla="*/ 367657 w 1502818"/>
                <a:gd name="connsiteY2-114" fmla="*/ 1525992 h 1612281"/>
                <a:gd name="connsiteX3-115" fmla="*/ 1026659 w 1502818"/>
                <a:gd name="connsiteY3-116" fmla="*/ 1582385 h 1612281"/>
                <a:gd name="connsiteX4-117" fmla="*/ 1467465 w 1502818"/>
                <a:gd name="connsiteY4-118" fmla="*/ 1528499 h 1612281"/>
                <a:gd name="connsiteX5-119" fmla="*/ 1468513 w 1502818"/>
                <a:gd name="connsiteY5-120" fmla="*/ 690542 h 1612281"/>
                <a:gd name="connsiteX6-121" fmla="*/ 1407977 w 1502818"/>
                <a:gd name="connsiteY6-122" fmla="*/ 109278 h 1612281"/>
                <a:gd name="connsiteX7-123" fmla="*/ 839087 w 1502818"/>
                <a:gd name="connsiteY7-124" fmla="*/ 38891 h 1612281"/>
                <a:gd name="connsiteX8-125" fmla="*/ 360355 w 1502818"/>
                <a:gd name="connsiteY8-126" fmla="*/ 552327 h 1612281"/>
                <a:gd name="connsiteX0-127" fmla="*/ 360384 w 1502847"/>
                <a:gd name="connsiteY0-128" fmla="*/ 552327 h 1803602"/>
                <a:gd name="connsiteX1-129" fmla="*/ 32 w 1502847"/>
                <a:gd name="connsiteY1-130" fmla="*/ 957886 h 1803602"/>
                <a:gd name="connsiteX2-131" fmla="*/ 385448 w 1502847"/>
                <a:gd name="connsiteY2-132" fmla="*/ 1779134 h 1803602"/>
                <a:gd name="connsiteX3-133" fmla="*/ 1026688 w 1502847"/>
                <a:gd name="connsiteY3-134" fmla="*/ 1582385 h 1803602"/>
                <a:gd name="connsiteX4-135" fmla="*/ 1467494 w 1502847"/>
                <a:gd name="connsiteY4-136" fmla="*/ 1528499 h 1803602"/>
                <a:gd name="connsiteX5-137" fmla="*/ 1468542 w 1502847"/>
                <a:gd name="connsiteY5-138" fmla="*/ 690542 h 1803602"/>
                <a:gd name="connsiteX6-139" fmla="*/ 1408006 w 1502847"/>
                <a:gd name="connsiteY6-140" fmla="*/ 109278 h 1803602"/>
                <a:gd name="connsiteX7-141" fmla="*/ 839116 w 1502847"/>
                <a:gd name="connsiteY7-142" fmla="*/ 38891 h 1803602"/>
                <a:gd name="connsiteX8-143" fmla="*/ 360384 w 1502847"/>
                <a:gd name="connsiteY8-144" fmla="*/ 552327 h 1803602"/>
                <a:gd name="connsiteX0-145" fmla="*/ 360384 w 1502847"/>
                <a:gd name="connsiteY0-146" fmla="*/ 552327 h 1826319"/>
                <a:gd name="connsiteX1-147" fmla="*/ 32 w 1502847"/>
                <a:gd name="connsiteY1-148" fmla="*/ 957886 h 1826319"/>
                <a:gd name="connsiteX2-149" fmla="*/ 385448 w 1502847"/>
                <a:gd name="connsiteY2-150" fmla="*/ 1779134 h 1826319"/>
                <a:gd name="connsiteX3-151" fmla="*/ 1026688 w 1502847"/>
                <a:gd name="connsiteY3-152" fmla="*/ 1582385 h 1826319"/>
                <a:gd name="connsiteX4-153" fmla="*/ 1467494 w 1502847"/>
                <a:gd name="connsiteY4-154" fmla="*/ 1528499 h 1826319"/>
                <a:gd name="connsiteX5-155" fmla="*/ 1468542 w 1502847"/>
                <a:gd name="connsiteY5-156" fmla="*/ 690542 h 1826319"/>
                <a:gd name="connsiteX6-157" fmla="*/ 1408006 w 1502847"/>
                <a:gd name="connsiteY6-158" fmla="*/ 109278 h 1826319"/>
                <a:gd name="connsiteX7-159" fmla="*/ 839116 w 1502847"/>
                <a:gd name="connsiteY7-160" fmla="*/ 38891 h 1826319"/>
                <a:gd name="connsiteX8-161" fmla="*/ 360384 w 1502847"/>
                <a:gd name="connsiteY8-162" fmla="*/ 552327 h 1826319"/>
                <a:gd name="connsiteX0-163" fmla="*/ 289852 w 1503366"/>
                <a:gd name="connsiteY0-164" fmla="*/ 461730 h 1820101"/>
                <a:gd name="connsiteX1-165" fmla="*/ 551 w 1503366"/>
                <a:gd name="connsiteY1-166" fmla="*/ 951668 h 1820101"/>
                <a:gd name="connsiteX2-167" fmla="*/ 385967 w 1503366"/>
                <a:gd name="connsiteY2-168" fmla="*/ 1772916 h 1820101"/>
                <a:gd name="connsiteX3-169" fmla="*/ 1027207 w 1503366"/>
                <a:gd name="connsiteY3-170" fmla="*/ 1576167 h 1820101"/>
                <a:gd name="connsiteX4-171" fmla="*/ 1468013 w 1503366"/>
                <a:gd name="connsiteY4-172" fmla="*/ 1522281 h 1820101"/>
                <a:gd name="connsiteX5-173" fmla="*/ 1469061 w 1503366"/>
                <a:gd name="connsiteY5-174" fmla="*/ 684324 h 1820101"/>
                <a:gd name="connsiteX6-175" fmla="*/ 1408525 w 1503366"/>
                <a:gd name="connsiteY6-176" fmla="*/ 103060 h 1820101"/>
                <a:gd name="connsiteX7-177" fmla="*/ 839635 w 1503366"/>
                <a:gd name="connsiteY7-178" fmla="*/ 32673 h 1820101"/>
                <a:gd name="connsiteX8-179" fmla="*/ 289852 w 1503366"/>
                <a:gd name="connsiteY8-180" fmla="*/ 461730 h 1820101"/>
                <a:gd name="connsiteX0-181" fmla="*/ 293376 w 1506890"/>
                <a:gd name="connsiteY0-182" fmla="*/ 461730 h 1820101"/>
                <a:gd name="connsiteX1-183" fmla="*/ 4075 w 1506890"/>
                <a:gd name="connsiteY1-184" fmla="*/ 951668 h 1820101"/>
                <a:gd name="connsiteX2-185" fmla="*/ 389491 w 1506890"/>
                <a:gd name="connsiteY2-186" fmla="*/ 1772916 h 1820101"/>
                <a:gd name="connsiteX3-187" fmla="*/ 1030731 w 1506890"/>
                <a:gd name="connsiteY3-188" fmla="*/ 1576167 h 1820101"/>
                <a:gd name="connsiteX4-189" fmla="*/ 1471537 w 1506890"/>
                <a:gd name="connsiteY4-190" fmla="*/ 1522281 h 1820101"/>
                <a:gd name="connsiteX5-191" fmla="*/ 1472585 w 1506890"/>
                <a:gd name="connsiteY5-192" fmla="*/ 684324 h 1820101"/>
                <a:gd name="connsiteX6-193" fmla="*/ 1412049 w 1506890"/>
                <a:gd name="connsiteY6-194" fmla="*/ 103060 h 1820101"/>
                <a:gd name="connsiteX7-195" fmla="*/ 843159 w 1506890"/>
                <a:gd name="connsiteY7-196" fmla="*/ 32673 h 1820101"/>
                <a:gd name="connsiteX8-197" fmla="*/ 293376 w 1506890"/>
                <a:gd name="connsiteY8-198" fmla="*/ 461730 h 1820101"/>
                <a:gd name="connsiteX0-199" fmla="*/ 203955 w 1545103"/>
                <a:gd name="connsiteY0-200" fmla="*/ 206126 h 1802639"/>
                <a:gd name="connsiteX1-201" fmla="*/ 42288 w 1545103"/>
                <a:gd name="connsiteY1-202" fmla="*/ 934206 h 1802639"/>
                <a:gd name="connsiteX2-203" fmla="*/ 427704 w 1545103"/>
                <a:gd name="connsiteY2-204" fmla="*/ 1755454 h 1802639"/>
                <a:gd name="connsiteX3-205" fmla="*/ 1068944 w 1545103"/>
                <a:gd name="connsiteY3-206" fmla="*/ 1558705 h 1802639"/>
                <a:gd name="connsiteX4-207" fmla="*/ 1509750 w 1545103"/>
                <a:gd name="connsiteY4-208" fmla="*/ 1504819 h 1802639"/>
                <a:gd name="connsiteX5-209" fmla="*/ 1510798 w 1545103"/>
                <a:gd name="connsiteY5-210" fmla="*/ 666862 h 1802639"/>
                <a:gd name="connsiteX6-211" fmla="*/ 1450262 w 1545103"/>
                <a:gd name="connsiteY6-212" fmla="*/ 85598 h 1802639"/>
                <a:gd name="connsiteX7-213" fmla="*/ 881372 w 1545103"/>
                <a:gd name="connsiteY7-214" fmla="*/ 15211 h 1802639"/>
                <a:gd name="connsiteX8-215" fmla="*/ 203955 w 1545103"/>
                <a:gd name="connsiteY8-216" fmla="*/ 206126 h 1802639"/>
                <a:gd name="connsiteX0-217" fmla="*/ 147252 w 1634267"/>
                <a:gd name="connsiteY0-218" fmla="*/ 113266 h 1796376"/>
                <a:gd name="connsiteX1-219" fmla="*/ 131452 w 1634267"/>
                <a:gd name="connsiteY1-220" fmla="*/ 927943 h 1796376"/>
                <a:gd name="connsiteX2-221" fmla="*/ 516868 w 1634267"/>
                <a:gd name="connsiteY2-222" fmla="*/ 1749191 h 1796376"/>
                <a:gd name="connsiteX3-223" fmla="*/ 1158108 w 1634267"/>
                <a:gd name="connsiteY3-224" fmla="*/ 1552442 h 1796376"/>
                <a:gd name="connsiteX4-225" fmla="*/ 1598914 w 1634267"/>
                <a:gd name="connsiteY4-226" fmla="*/ 1498556 h 1796376"/>
                <a:gd name="connsiteX5-227" fmla="*/ 1599962 w 1634267"/>
                <a:gd name="connsiteY5-228" fmla="*/ 660599 h 1796376"/>
                <a:gd name="connsiteX6-229" fmla="*/ 1539426 w 1634267"/>
                <a:gd name="connsiteY6-230" fmla="*/ 79335 h 1796376"/>
                <a:gd name="connsiteX7-231" fmla="*/ 970536 w 1634267"/>
                <a:gd name="connsiteY7-232" fmla="*/ 8948 h 1796376"/>
                <a:gd name="connsiteX8-233" fmla="*/ 147252 w 1634267"/>
                <a:gd name="connsiteY8-234" fmla="*/ 113266 h 17963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30" name="TextBox 572">
              <a:extLst>
                <a:ext uri="{FF2B5EF4-FFF2-40B4-BE49-F238E27FC236}">
                  <a16:creationId xmlns:a16="http://schemas.microsoft.com/office/drawing/2014/main" id="{5C21FC03-4DAF-174A-8EDF-F42E1B6C129E}"/>
                </a:ext>
              </a:extLst>
            </p:cNvPr>
            <p:cNvSpPr txBox="1"/>
            <p:nvPr/>
          </p:nvSpPr>
          <p:spPr>
            <a:xfrm>
              <a:off x="9688571" y="1381732"/>
              <a:ext cx="1725088" cy="352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国家或全球ISP</a:t>
              </a:r>
            </a:p>
          </p:txBody>
        </p:sp>
        <p:sp>
          <p:nvSpPr>
            <p:cNvPr id="31" name="Rectangle 654">
              <a:extLst>
                <a:ext uri="{FF2B5EF4-FFF2-40B4-BE49-F238E27FC236}">
                  <a16:creationId xmlns:a16="http://schemas.microsoft.com/office/drawing/2014/main" id="{A6C98B9D-3BE0-E14F-A6AC-EBAC1B07383B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32" name="TextBox 652">
              <a:extLst>
                <a:ext uri="{FF2B5EF4-FFF2-40B4-BE49-F238E27FC236}">
                  <a16:creationId xmlns:a16="http://schemas.microsoft.com/office/drawing/2014/main" id="{728BA1CA-5C18-5748-91D4-5840F80A86D1}"/>
                </a:ext>
              </a:extLst>
            </p:cNvPr>
            <p:cNvSpPr txBox="1"/>
            <p:nvPr/>
          </p:nvSpPr>
          <p:spPr>
            <a:xfrm>
              <a:off x="8712332" y="3162722"/>
              <a:ext cx="954956" cy="352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地区IS</a:t>
              </a:r>
              <a:r>
                <a: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P</a:t>
              </a:r>
            </a:p>
          </p:txBody>
        </p:sp>
        <p:sp>
          <p:nvSpPr>
            <p:cNvPr id="33" name="TextBox 657">
              <a:extLst>
                <a:ext uri="{FF2B5EF4-FFF2-40B4-BE49-F238E27FC236}">
                  <a16:creationId xmlns:a16="http://schemas.microsoft.com/office/drawing/2014/main" id="{294ADA40-C5E7-9C4D-90F5-2348139A0CCF}"/>
                </a:ext>
              </a:extLst>
            </p:cNvPr>
            <p:cNvSpPr txBox="1"/>
            <p:nvPr/>
          </p:nvSpPr>
          <p:spPr>
            <a:xfrm>
              <a:off x="10557286" y="4964442"/>
              <a:ext cx="1370136" cy="610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内容提供商</a:t>
              </a:r>
              <a:br>
                <a: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</a:br>
              <a:r>
                <a:rPr lang="en-US" altLang="zh-CN" dirty="0" err="1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数据中心网络</a:t>
              </a:r>
              <a:endPara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52" name="Straight Connector 829">
            <a:extLst>
              <a:ext uri="{FF2B5EF4-FFF2-40B4-BE49-F238E27FC236}">
                <a16:creationId xmlns:a16="http://schemas.microsoft.com/office/drawing/2014/main" id="{7817A07F-440A-4D43-8F8B-25D61D279464}"/>
              </a:ext>
            </a:extLst>
          </p:cNvPr>
          <p:cNvCxnSpPr/>
          <p:nvPr/>
        </p:nvCxnSpPr>
        <p:spPr>
          <a:xfrm flipH="1" flipV="1">
            <a:off x="10121024" y="3095663"/>
            <a:ext cx="472436" cy="616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826">
            <a:extLst>
              <a:ext uri="{FF2B5EF4-FFF2-40B4-BE49-F238E27FC236}">
                <a16:creationId xmlns:a16="http://schemas.microsoft.com/office/drawing/2014/main" id="{3C610E7B-A2FE-344A-B1B0-B16F595A83B7}"/>
              </a:ext>
            </a:extLst>
          </p:cNvPr>
          <p:cNvCxnSpPr/>
          <p:nvPr/>
        </p:nvCxnSpPr>
        <p:spPr>
          <a:xfrm flipH="1" flipV="1">
            <a:off x="10236472" y="3154294"/>
            <a:ext cx="395675" cy="7154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824">
            <a:extLst>
              <a:ext uri="{FF2B5EF4-FFF2-40B4-BE49-F238E27FC236}">
                <a16:creationId xmlns:a16="http://schemas.microsoft.com/office/drawing/2014/main" id="{0C9A2389-524A-E740-B55F-04DF2FF21256}"/>
              </a:ext>
            </a:extLst>
          </p:cNvPr>
          <p:cNvCxnSpPr/>
          <p:nvPr/>
        </p:nvCxnSpPr>
        <p:spPr>
          <a:xfrm flipV="1">
            <a:off x="10209086" y="3147262"/>
            <a:ext cx="384374" cy="3827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822">
            <a:extLst>
              <a:ext uri="{FF2B5EF4-FFF2-40B4-BE49-F238E27FC236}">
                <a16:creationId xmlns:a16="http://schemas.microsoft.com/office/drawing/2014/main" id="{7F04D8E0-AE73-B845-8E14-DCC76885C0E4}"/>
              </a:ext>
            </a:extLst>
          </p:cNvPr>
          <p:cNvCxnSpPr/>
          <p:nvPr/>
        </p:nvCxnSpPr>
        <p:spPr>
          <a:xfrm flipH="1" flipV="1">
            <a:off x="10133441" y="3109964"/>
            <a:ext cx="1" cy="4702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818">
            <a:extLst>
              <a:ext uri="{FF2B5EF4-FFF2-40B4-BE49-F238E27FC236}">
                <a16:creationId xmlns:a16="http://schemas.microsoft.com/office/drawing/2014/main" id="{0840F13E-8E3E-2744-9975-F3FEEB77572D}"/>
              </a:ext>
            </a:extLst>
          </p:cNvPr>
          <p:cNvCxnSpPr/>
          <p:nvPr/>
        </p:nvCxnSpPr>
        <p:spPr>
          <a:xfrm flipH="1" flipV="1">
            <a:off x="10110384" y="3571532"/>
            <a:ext cx="581780" cy="3375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817">
            <a:extLst>
              <a:ext uri="{FF2B5EF4-FFF2-40B4-BE49-F238E27FC236}">
                <a16:creationId xmlns:a16="http://schemas.microsoft.com/office/drawing/2014/main" id="{A4382DB0-9065-8843-8D74-2FBC5DC869AD}"/>
              </a:ext>
            </a:extLst>
          </p:cNvPr>
          <p:cNvCxnSpPr/>
          <p:nvPr/>
        </p:nvCxnSpPr>
        <p:spPr>
          <a:xfrm flipH="1">
            <a:off x="9360569" y="3587119"/>
            <a:ext cx="74981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815">
            <a:extLst>
              <a:ext uri="{FF2B5EF4-FFF2-40B4-BE49-F238E27FC236}">
                <a16:creationId xmlns:a16="http://schemas.microsoft.com/office/drawing/2014/main" id="{2FBB4376-7D93-4A43-944D-4BC1A0B3F995}"/>
              </a:ext>
            </a:extLst>
          </p:cNvPr>
          <p:cNvCxnSpPr/>
          <p:nvPr/>
        </p:nvCxnSpPr>
        <p:spPr>
          <a:xfrm flipH="1">
            <a:off x="8587698" y="3587119"/>
            <a:ext cx="74981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812">
            <a:extLst>
              <a:ext uri="{FF2B5EF4-FFF2-40B4-BE49-F238E27FC236}">
                <a16:creationId xmlns:a16="http://schemas.microsoft.com/office/drawing/2014/main" id="{28B09DFA-537F-CD4A-82F6-9F1DB957B1E1}"/>
              </a:ext>
            </a:extLst>
          </p:cNvPr>
          <p:cNvCxnSpPr/>
          <p:nvPr/>
        </p:nvCxnSpPr>
        <p:spPr>
          <a:xfrm flipH="1">
            <a:off x="8653195" y="3025517"/>
            <a:ext cx="437498" cy="50058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810">
            <a:extLst>
              <a:ext uri="{FF2B5EF4-FFF2-40B4-BE49-F238E27FC236}">
                <a16:creationId xmlns:a16="http://schemas.microsoft.com/office/drawing/2014/main" id="{7937D45B-95CE-0E43-9EB3-E5020D61B3F3}"/>
              </a:ext>
            </a:extLst>
          </p:cNvPr>
          <p:cNvCxnSpPr/>
          <p:nvPr/>
        </p:nvCxnSpPr>
        <p:spPr>
          <a:xfrm>
            <a:off x="9175095" y="3025517"/>
            <a:ext cx="0" cy="52309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807">
            <a:extLst>
              <a:ext uri="{FF2B5EF4-FFF2-40B4-BE49-F238E27FC236}">
                <a16:creationId xmlns:a16="http://schemas.microsoft.com/office/drawing/2014/main" id="{0596E465-EBAB-C64B-97EE-56888CEFC702}"/>
              </a:ext>
            </a:extLst>
          </p:cNvPr>
          <p:cNvCxnSpPr/>
          <p:nvPr/>
        </p:nvCxnSpPr>
        <p:spPr>
          <a:xfrm>
            <a:off x="9637962" y="2296509"/>
            <a:ext cx="558478" cy="81261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562">
            <a:extLst>
              <a:ext uri="{FF2B5EF4-FFF2-40B4-BE49-F238E27FC236}">
                <a16:creationId xmlns:a16="http://schemas.microsoft.com/office/drawing/2014/main" id="{4DB3E842-24E9-504C-94D3-C8BFC2D6E35C}"/>
              </a:ext>
            </a:extLst>
          </p:cNvPr>
          <p:cNvCxnSpPr/>
          <p:nvPr/>
        </p:nvCxnSpPr>
        <p:spPr>
          <a:xfrm flipH="1">
            <a:off x="9250199" y="2238730"/>
            <a:ext cx="435219" cy="672686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802">
            <a:extLst>
              <a:ext uri="{FF2B5EF4-FFF2-40B4-BE49-F238E27FC236}">
                <a16:creationId xmlns:a16="http://schemas.microsoft.com/office/drawing/2014/main" id="{FCB910BC-26C2-174E-B94A-C4238828454A}"/>
              </a:ext>
            </a:extLst>
          </p:cNvPr>
          <p:cNvGrpSpPr/>
          <p:nvPr/>
        </p:nvGrpSpPr>
        <p:grpSpPr>
          <a:xfrm>
            <a:off x="6691635" y="1689116"/>
            <a:ext cx="4094272" cy="3524387"/>
            <a:chOff x="7562238" y="2127325"/>
            <a:chExt cx="3578867" cy="3640283"/>
          </a:xfrm>
        </p:grpSpPr>
        <p:grpSp>
          <p:nvGrpSpPr>
            <p:cNvPr id="64" name="Group 799">
              <a:extLst>
                <a:ext uri="{FF2B5EF4-FFF2-40B4-BE49-F238E27FC236}">
                  <a16:creationId xmlns:a16="http://schemas.microsoft.com/office/drawing/2014/main" id="{6E15F81D-4570-D04B-A8BD-6A5B9D6C41F0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9" name="Line 428">
                <a:extLst>
                  <a:ext uri="{FF2B5EF4-FFF2-40B4-BE49-F238E27FC236}">
                    <a16:creationId xmlns:a16="http://schemas.microsoft.com/office/drawing/2014/main" id="{36A8F7AA-AAC1-434A-A153-1DAAD9E635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Line 430">
                <a:extLst>
                  <a:ext uri="{FF2B5EF4-FFF2-40B4-BE49-F238E27FC236}">
                    <a16:creationId xmlns:a16="http://schemas.microsoft.com/office/drawing/2014/main" id="{210A99AB-2C28-4341-BD7C-DE112F5037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Line 431">
                <a:extLst>
                  <a:ext uri="{FF2B5EF4-FFF2-40B4-BE49-F238E27FC236}">
                    <a16:creationId xmlns:a16="http://schemas.microsoft.com/office/drawing/2014/main" id="{176F57B0-60A7-874B-ABBC-F234F11F3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Line 432">
                <a:extLst>
                  <a:ext uri="{FF2B5EF4-FFF2-40B4-BE49-F238E27FC236}">
                    <a16:creationId xmlns:a16="http://schemas.microsoft.com/office/drawing/2014/main" id="{BBA0C04C-7CC8-9A44-943B-F83C32AC3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Line 433">
                <a:extLst>
                  <a:ext uri="{FF2B5EF4-FFF2-40B4-BE49-F238E27FC236}">
                    <a16:creationId xmlns:a16="http://schemas.microsoft.com/office/drawing/2014/main" id="{0FA404A3-6982-EA42-8E8D-480600CDB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Line 435">
                <a:extLst>
                  <a:ext uri="{FF2B5EF4-FFF2-40B4-BE49-F238E27FC236}">
                    <a16:creationId xmlns:a16="http://schemas.microsoft.com/office/drawing/2014/main" id="{AC65B109-8644-7E44-A965-564719ADC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Line 436">
                <a:extLst>
                  <a:ext uri="{FF2B5EF4-FFF2-40B4-BE49-F238E27FC236}">
                    <a16:creationId xmlns:a16="http://schemas.microsoft.com/office/drawing/2014/main" id="{833BE6CE-43C6-1C49-98F6-F838712A99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Line 439">
                <a:extLst>
                  <a:ext uri="{FF2B5EF4-FFF2-40B4-BE49-F238E27FC236}">
                    <a16:creationId xmlns:a16="http://schemas.microsoft.com/office/drawing/2014/main" id="{4717ABB1-D50F-C442-B567-40527F276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Line 440">
                <a:extLst>
                  <a:ext uri="{FF2B5EF4-FFF2-40B4-BE49-F238E27FC236}">
                    <a16:creationId xmlns:a16="http://schemas.microsoft.com/office/drawing/2014/main" id="{078065A4-CBC1-774B-85DD-B0CE2AEF6D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Line 441">
                <a:extLst>
                  <a:ext uri="{FF2B5EF4-FFF2-40B4-BE49-F238E27FC236}">
                    <a16:creationId xmlns:a16="http://schemas.microsoft.com/office/drawing/2014/main" id="{93E31F22-7FB3-C442-8AD1-14C559FDD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Line 443">
                <a:extLst>
                  <a:ext uri="{FF2B5EF4-FFF2-40B4-BE49-F238E27FC236}">
                    <a16:creationId xmlns:a16="http://schemas.microsoft.com/office/drawing/2014/main" id="{D7028F1E-716D-4740-85CD-3BF28FBDB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Line 449">
                <a:extLst>
                  <a:ext uri="{FF2B5EF4-FFF2-40B4-BE49-F238E27FC236}">
                    <a16:creationId xmlns:a16="http://schemas.microsoft.com/office/drawing/2014/main" id="{07DF3D5A-268A-304A-9436-4838EC6B4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Line 428">
                <a:extLst>
                  <a:ext uri="{FF2B5EF4-FFF2-40B4-BE49-F238E27FC236}">
                    <a16:creationId xmlns:a16="http://schemas.microsoft.com/office/drawing/2014/main" id="{D8662FBF-46F4-D04D-B770-A33F0EBC4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Line 440">
                <a:extLst>
                  <a:ext uri="{FF2B5EF4-FFF2-40B4-BE49-F238E27FC236}">
                    <a16:creationId xmlns:a16="http://schemas.microsoft.com/office/drawing/2014/main" id="{D2F5A3E7-AE3E-BC4A-A3F5-0D82B3C40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cxnSp>
            <p:nvCxnSpPr>
              <p:cNvPr id="83" name="Straight Connector 563">
                <a:extLst>
                  <a:ext uri="{FF2B5EF4-FFF2-40B4-BE49-F238E27FC236}">
                    <a16:creationId xmlns:a16="http://schemas.microsoft.com/office/drawing/2014/main" id="{8A396D51-E0BE-F44A-A988-6A516F13C39D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564">
                <a:extLst>
                  <a:ext uri="{FF2B5EF4-FFF2-40B4-BE49-F238E27FC236}">
                    <a16:creationId xmlns:a16="http://schemas.microsoft.com/office/drawing/2014/main" id="{1F37F071-F2C3-9646-B75B-B5E71799A6DA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565">
                <a:extLst>
                  <a:ext uri="{FF2B5EF4-FFF2-40B4-BE49-F238E27FC236}">
                    <a16:creationId xmlns:a16="http://schemas.microsoft.com/office/drawing/2014/main" id="{AE505A55-0BDF-C349-9163-8D8A25E80E3C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566">
                <a:extLst>
                  <a:ext uri="{FF2B5EF4-FFF2-40B4-BE49-F238E27FC236}">
                    <a16:creationId xmlns:a16="http://schemas.microsoft.com/office/drawing/2014/main" id="{05AC6EB2-C658-6843-97EB-0E02A363CAED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567">
                <a:extLst>
                  <a:ext uri="{FF2B5EF4-FFF2-40B4-BE49-F238E27FC236}">
                    <a16:creationId xmlns:a16="http://schemas.microsoft.com/office/drawing/2014/main" id="{47DC78A4-5593-A14B-971D-5BDB0D521674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568">
                <a:extLst>
                  <a:ext uri="{FF2B5EF4-FFF2-40B4-BE49-F238E27FC236}">
                    <a16:creationId xmlns:a16="http://schemas.microsoft.com/office/drawing/2014/main" id="{53AF6854-137E-4F4B-A4EA-1306E006590F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569">
                <a:extLst>
                  <a:ext uri="{FF2B5EF4-FFF2-40B4-BE49-F238E27FC236}">
                    <a16:creationId xmlns:a16="http://schemas.microsoft.com/office/drawing/2014/main" id="{47077642-1BDF-F843-9E7D-36D045E5B391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573">
                <a:extLst>
                  <a:ext uri="{FF2B5EF4-FFF2-40B4-BE49-F238E27FC236}">
                    <a16:creationId xmlns:a16="http://schemas.microsoft.com/office/drawing/2014/main" id="{09DCDF7C-D9C0-C441-B661-8C7416022693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Line 541">
                <a:extLst>
                  <a:ext uri="{FF2B5EF4-FFF2-40B4-BE49-F238E27FC236}">
                    <a16:creationId xmlns:a16="http://schemas.microsoft.com/office/drawing/2014/main" id="{61C93261-3609-4749-B034-77AECD0E40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Line 424">
                <a:extLst>
                  <a:ext uri="{FF2B5EF4-FFF2-40B4-BE49-F238E27FC236}">
                    <a16:creationId xmlns:a16="http://schemas.microsoft.com/office/drawing/2014/main" id="{3FEDE854-949C-194D-A08A-5375A55A87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65" name="Picture 778" descr="antenna_radiation_stylized">
              <a:extLst>
                <a:ext uri="{FF2B5EF4-FFF2-40B4-BE49-F238E27FC236}">
                  <a16:creationId xmlns:a16="http://schemas.microsoft.com/office/drawing/2014/main" id="{1B6C899D-5C67-F140-AEFA-58D3474BC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781" descr="antenna_radiation_stylized">
              <a:extLst>
                <a:ext uri="{FF2B5EF4-FFF2-40B4-BE49-F238E27FC236}">
                  <a16:creationId xmlns:a16="http://schemas.microsoft.com/office/drawing/2014/main" id="{97C78541-408E-7F4D-9AE6-49E7A3C11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799" descr="cell_tower_radiation copy">
              <a:extLst>
                <a:ext uri="{FF2B5EF4-FFF2-40B4-BE49-F238E27FC236}">
                  <a16:creationId xmlns:a16="http://schemas.microsoft.com/office/drawing/2014/main" id="{5CD52A7F-1282-D048-8B8F-47470E89F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Oval 800">
              <a:extLst>
                <a:ext uri="{FF2B5EF4-FFF2-40B4-BE49-F238E27FC236}">
                  <a16:creationId xmlns:a16="http://schemas.microsoft.com/office/drawing/2014/main" id="{F36FEF58-A003-3C4A-95F7-F933DD2E7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93" name="Picture 653" descr="iphone_stylized_small">
            <a:extLst>
              <a:ext uri="{FF2B5EF4-FFF2-40B4-BE49-F238E27FC236}">
                <a16:creationId xmlns:a16="http://schemas.microsoft.com/office/drawing/2014/main" id="{66386C58-2F36-3F47-8299-9BC00146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0589" y="1516514"/>
            <a:ext cx="156537" cy="317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654" descr="antenna_radiation_stylized">
            <a:extLst>
              <a:ext uri="{FF2B5EF4-FFF2-40B4-BE49-F238E27FC236}">
                <a16:creationId xmlns:a16="http://schemas.microsoft.com/office/drawing/2014/main" id="{E3673B7F-C230-0F43-B90F-9775794A1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8306" y="1461042"/>
            <a:ext cx="475789" cy="85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039">
            <a:extLst>
              <a:ext uri="{FF2B5EF4-FFF2-40B4-BE49-F238E27FC236}">
                <a16:creationId xmlns:a16="http://schemas.microsoft.com/office/drawing/2014/main" id="{50904B82-60FA-B243-AEC4-CB9368054B6F}"/>
              </a:ext>
            </a:extLst>
          </p:cNvPr>
          <p:cNvSpPr/>
          <p:nvPr/>
        </p:nvSpPr>
        <p:spPr bwMode="auto">
          <a:xfrm flipV="1">
            <a:off x="6894867" y="2243614"/>
            <a:ext cx="135453" cy="71190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96" name="Group 739">
            <a:extLst>
              <a:ext uri="{FF2B5EF4-FFF2-40B4-BE49-F238E27FC236}">
                <a16:creationId xmlns:a16="http://schemas.microsoft.com/office/drawing/2014/main" id="{D7934D29-CFF8-BE44-B181-F2D9A468DA8E}"/>
              </a:ext>
            </a:extLst>
          </p:cNvPr>
          <p:cNvGrpSpPr/>
          <p:nvPr/>
        </p:nvGrpSpPr>
        <p:grpSpPr>
          <a:xfrm>
            <a:off x="7838726" y="1807419"/>
            <a:ext cx="607086" cy="462765"/>
            <a:chOff x="8631407" y="2290407"/>
            <a:chExt cx="530702" cy="478009"/>
          </a:xfrm>
        </p:grpSpPr>
        <p:pic>
          <p:nvPicPr>
            <p:cNvPr id="97" name="Picture 568" descr="light2.png">
              <a:extLst>
                <a:ext uri="{FF2B5EF4-FFF2-40B4-BE49-F238E27FC236}">
                  <a16:creationId xmlns:a16="http://schemas.microsoft.com/office/drawing/2014/main" id="{96886050-415E-5B41-912F-746372F5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1017" descr="antenna_stylized">
              <a:extLst>
                <a:ext uri="{FF2B5EF4-FFF2-40B4-BE49-F238E27FC236}">
                  <a16:creationId xmlns:a16="http://schemas.microsoft.com/office/drawing/2014/main" id="{81394973-8E5B-814E-9D4A-39B6EF8FC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9" name="Picture 603" descr="car_icon_small">
            <a:extLst>
              <a:ext uri="{FF2B5EF4-FFF2-40B4-BE49-F238E27FC236}">
                <a16:creationId xmlns:a16="http://schemas.microsoft.com/office/drawing/2014/main" id="{4759C8A7-CDF4-4B4A-A559-3AE845C8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3584" y="1590799"/>
            <a:ext cx="971553" cy="16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017" descr="antenna_stylized">
            <a:extLst>
              <a:ext uri="{FF2B5EF4-FFF2-40B4-BE49-F238E27FC236}">
                <a16:creationId xmlns:a16="http://schemas.microsoft.com/office/drawing/2014/main" id="{EBA1D90A-B28A-FB40-A37C-81987C64C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8726" y="1461042"/>
            <a:ext cx="607086" cy="21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" name="Group 791">
            <a:extLst>
              <a:ext uri="{FF2B5EF4-FFF2-40B4-BE49-F238E27FC236}">
                <a16:creationId xmlns:a16="http://schemas.microsoft.com/office/drawing/2014/main" id="{5DD08C7E-C71C-A74D-8C83-6D2E73A4CA65}"/>
              </a:ext>
            </a:extLst>
          </p:cNvPr>
          <p:cNvGrpSpPr/>
          <p:nvPr/>
        </p:nvGrpSpPr>
        <p:grpSpPr>
          <a:xfrm>
            <a:off x="6608001" y="2978618"/>
            <a:ext cx="401298" cy="295774"/>
            <a:chOff x="7487144" y="3389820"/>
            <a:chExt cx="350807" cy="305517"/>
          </a:xfrm>
        </p:grpSpPr>
        <p:pic>
          <p:nvPicPr>
            <p:cNvPr id="102" name="Picture 1115" descr="antenna_stylized">
              <a:extLst>
                <a:ext uri="{FF2B5EF4-FFF2-40B4-BE49-F238E27FC236}">
                  <a16:creationId xmlns:a16="http://schemas.microsoft.com/office/drawing/2014/main" id="{115FDF99-EC1A-4949-9C45-3F4201900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1116" descr="laptop_keyboard">
              <a:extLst>
                <a:ext uri="{FF2B5EF4-FFF2-40B4-BE49-F238E27FC236}">
                  <a16:creationId xmlns:a16="http://schemas.microsoft.com/office/drawing/2014/main" id="{97D6EF5A-C57D-934A-9E40-6FAC3E3A9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Freeform 1117">
              <a:extLst>
                <a:ext uri="{FF2B5EF4-FFF2-40B4-BE49-F238E27FC236}">
                  <a16:creationId xmlns:a16="http://schemas.microsoft.com/office/drawing/2014/main" id="{E2583F27-115E-AB41-9779-304D7C0496C7}"/>
                </a:ext>
              </a:extLst>
            </p:cNvPr>
            <p:cNvSpPr/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pic>
          <p:nvPicPr>
            <p:cNvPr id="105" name="Picture 1118" descr="screen">
              <a:extLst>
                <a:ext uri="{FF2B5EF4-FFF2-40B4-BE49-F238E27FC236}">
                  <a16:creationId xmlns:a16="http://schemas.microsoft.com/office/drawing/2014/main" id="{9211D1F3-88F9-3F40-B851-FCF29B45B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" name="Freeform 1119">
              <a:extLst>
                <a:ext uri="{FF2B5EF4-FFF2-40B4-BE49-F238E27FC236}">
                  <a16:creationId xmlns:a16="http://schemas.microsoft.com/office/drawing/2014/main" id="{317AB463-0CF4-1C4C-A59E-D95F825D54C5}"/>
                </a:ext>
              </a:extLst>
            </p:cNvPr>
            <p:cNvSpPr/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07" name="Freeform 1120">
              <a:extLst>
                <a:ext uri="{FF2B5EF4-FFF2-40B4-BE49-F238E27FC236}">
                  <a16:creationId xmlns:a16="http://schemas.microsoft.com/office/drawing/2014/main" id="{FCE0336E-3623-C14C-94F5-F3075501275E}"/>
                </a:ext>
              </a:extLst>
            </p:cNvPr>
            <p:cNvSpPr/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08" name="Freeform 1121">
              <a:extLst>
                <a:ext uri="{FF2B5EF4-FFF2-40B4-BE49-F238E27FC236}">
                  <a16:creationId xmlns:a16="http://schemas.microsoft.com/office/drawing/2014/main" id="{DE250F54-FB4F-3E4E-92B1-CF1C4ED8A17D}"/>
                </a:ext>
              </a:extLst>
            </p:cNvPr>
            <p:cNvSpPr/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09" name="Freeform 1122">
              <a:extLst>
                <a:ext uri="{FF2B5EF4-FFF2-40B4-BE49-F238E27FC236}">
                  <a16:creationId xmlns:a16="http://schemas.microsoft.com/office/drawing/2014/main" id="{C263D13F-4661-9C45-B93C-270D3F4E1C37}"/>
                </a:ext>
              </a:extLst>
            </p:cNvPr>
            <p:cNvSpPr/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10" name="Freeform 1123">
              <a:extLst>
                <a:ext uri="{FF2B5EF4-FFF2-40B4-BE49-F238E27FC236}">
                  <a16:creationId xmlns:a16="http://schemas.microsoft.com/office/drawing/2014/main" id="{81E089BA-4EA1-874A-8BD4-C73AC937E5FD}"/>
                </a:ext>
              </a:extLst>
            </p:cNvPr>
            <p:cNvSpPr/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11" name="Freeform 1124">
              <a:extLst>
                <a:ext uri="{FF2B5EF4-FFF2-40B4-BE49-F238E27FC236}">
                  <a16:creationId xmlns:a16="http://schemas.microsoft.com/office/drawing/2014/main" id="{B9E4FC53-5B06-5946-B4F5-6D3128F7DE42}"/>
                </a:ext>
              </a:extLst>
            </p:cNvPr>
            <p:cNvSpPr/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112" name="Group 1125">
              <a:extLst>
                <a:ext uri="{FF2B5EF4-FFF2-40B4-BE49-F238E27FC236}">
                  <a16:creationId xmlns:a16="http://schemas.microsoft.com/office/drawing/2014/main" id="{FCA323EE-0B8A-5F4E-B4BD-7D00264E11B2}"/>
                </a:ext>
              </a:extLst>
            </p:cNvPr>
            <p:cNvGrpSpPr/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119" name="Freeform 1126">
                <a:extLst>
                  <a:ext uri="{FF2B5EF4-FFF2-40B4-BE49-F238E27FC236}">
                    <a16:creationId xmlns:a16="http://schemas.microsoft.com/office/drawing/2014/main" id="{F6C50769-AF5A-E44A-AB37-700119A41A27}"/>
                  </a:ext>
                </a:extLst>
              </p:cNvPr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Freeform 1127">
                <a:extLst>
                  <a:ext uri="{FF2B5EF4-FFF2-40B4-BE49-F238E27FC236}">
                    <a16:creationId xmlns:a16="http://schemas.microsoft.com/office/drawing/2014/main" id="{ABCC528C-85DE-EF4A-A3E1-7B19CD664A4E}"/>
                  </a:ext>
                </a:extLst>
              </p:cNvPr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Freeform 1128">
                <a:extLst>
                  <a:ext uri="{FF2B5EF4-FFF2-40B4-BE49-F238E27FC236}">
                    <a16:creationId xmlns:a16="http://schemas.microsoft.com/office/drawing/2014/main" id="{54178E13-29E9-3049-BE05-F1C3608440B4}"/>
                  </a:ext>
                </a:extLst>
              </p:cNvPr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Freeform 1129">
                <a:extLst>
                  <a:ext uri="{FF2B5EF4-FFF2-40B4-BE49-F238E27FC236}">
                    <a16:creationId xmlns:a16="http://schemas.microsoft.com/office/drawing/2014/main" id="{8C845904-E375-BE47-B341-C37ECCAA07B3}"/>
                  </a:ext>
                </a:extLst>
              </p:cNvPr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3" name="Freeform 1130">
                <a:extLst>
                  <a:ext uri="{FF2B5EF4-FFF2-40B4-BE49-F238E27FC236}">
                    <a16:creationId xmlns:a16="http://schemas.microsoft.com/office/drawing/2014/main" id="{76619F8F-122B-B34A-91DC-35FF56E8BDE5}"/>
                  </a:ext>
                </a:extLst>
              </p:cNvPr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4" name="Freeform 1131">
                <a:extLst>
                  <a:ext uri="{FF2B5EF4-FFF2-40B4-BE49-F238E27FC236}">
                    <a16:creationId xmlns:a16="http://schemas.microsoft.com/office/drawing/2014/main" id="{8CEE9EBE-862D-1145-94E2-0A9F8A44BCF9}"/>
                  </a:ext>
                </a:extLst>
              </p:cNvPr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3" name="Freeform 1132">
              <a:extLst>
                <a:ext uri="{FF2B5EF4-FFF2-40B4-BE49-F238E27FC236}">
                  <a16:creationId xmlns:a16="http://schemas.microsoft.com/office/drawing/2014/main" id="{F06BB25A-23C9-3241-B8B0-CF561EDF6ADD}"/>
                </a:ext>
              </a:extLst>
            </p:cNvPr>
            <p:cNvSpPr/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14" name="Freeform 1133">
              <a:extLst>
                <a:ext uri="{FF2B5EF4-FFF2-40B4-BE49-F238E27FC236}">
                  <a16:creationId xmlns:a16="http://schemas.microsoft.com/office/drawing/2014/main" id="{951948FD-A133-834C-8A6E-9EB4DC8BD198}"/>
                </a:ext>
              </a:extLst>
            </p:cNvPr>
            <p:cNvSpPr/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15" name="Freeform 1134">
              <a:extLst>
                <a:ext uri="{FF2B5EF4-FFF2-40B4-BE49-F238E27FC236}">
                  <a16:creationId xmlns:a16="http://schemas.microsoft.com/office/drawing/2014/main" id="{D7356035-EB28-C240-AA83-BEA2C789AEFE}"/>
                </a:ext>
              </a:extLst>
            </p:cNvPr>
            <p:cNvSpPr/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16" name="Freeform 1135">
              <a:extLst>
                <a:ext uri="{FF2B5EF4-FFF2-40B4-BE49-F238E27FC236}">
                  <a16:creationId xmlns:a16="http://schemas.microsoft.com/office/drawing/2014/main" id="{E46706BF-87A7-6E4F-9240-8A378E0C01A2}"/>
                </a:ext>
              </a:extLst>
            </p:cNvPr>
            <p:cNvSpPr/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17" name="Freeform 1136">
              <a:extLst>
                <a:ext uri="{FF2B5EF4-FFF2-40B4-BE49-F238E27FC236}">
                  <a16:creationId xmlns:a16="http://schemas.microsoft.com/office/drawing/2014/main" id="{3C287346-416C-5F49-9CC8-2B29847AFE5B}"/>
                </a:ext>
              </a:extLst>
            </p:cNvPr>
            <p:cNvSpPr/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18" name="Freeform 1137">
              <a:extLst>
                <a:ext uri="{FF2B5EF4-FFF2-40B4-BE49-F238E27FC236}">
                  <a16:creationId xmlns:a16="http://schemas.microsoft.com/office/drawing/2014/main" id="{42901E7E-4F4C-6E47-922C-CC31F9D4EAF7}"/>
                </a:ext>
              </a:extLst>
            </p:cNvPr>
            <p:cNvSpPr/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125" name="Group 1139">
            <a:extLst>
              <a:ext uri="{FF2B5EF4-FFF2-40B4-BE49-F238E27FC236}">
                <a16:creationId xmlns:a16="http://schemas.microsoft.com/office/drawing/2014/main" id="{31897757-C72D-364E-A2BC-43FB33EC908A}"/>
              </a:ext>
            </a:extLst>
          </p:cNvPr>
          <p:cNvGrpSpPr/>
          <p:nvPr/>
        </p:nvGrpSpPr>
        <p:grpSpPr bwMode="auto">
          <a:xfrm flipH="1">
            <a:off x="7154876" y="3114008"/>
            <a:ext cx="410969" cy="331137"/>
            <a:chOff x="2839" y="3501"/>
            <a:chExt cx="755" cy="803"/>
          </a:xfrm>
        </p:grpSpPr>
        <p:pic>
          <p:nvPicPr>
            <p:cNvPr id="126" name="Picture 1140" descr="desktop_computer_stylized_medium">
              <a:extLst>
                <a:ext uri="{FF2B5EF4-FFF2-40B4-BE49-F238E27FC236}">
                  <a16:creationId xmlns:a16="http://schemas.microsoft.com/office/drawing/2014/main" id="{6F9055D6-C151-AD47-ADA9-93769BC18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" name="Freeform 1141">
              <a:extLst>
                <a:ext uri="{FF2B5EF4-FFF2-40B4-BE49-F238E27FC236}">
                  <a16:creationId xmlns:a16="http://schemas.microsoft.com/office/drawing/2014/main" id="{8A6AB4E9-17CC-6C49-9DFC-3254D30780D1}"/>
                </a:ext>
              </a:extLst>
            </p:cNvPr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128" name="Group 693">
            <a:extLst>
              <a:ext uri="{FF2B5EF4-FFF2-40B4-BE49-F238E27FC236}">
                <a16:creationId xmlns:a16="http://schemas.microsoft.com/office/drawing/2014/main" id="{BD2B7886-26A0-1946-98A0-BBF9B958E6E3}"/>
              </a:ext>
            </a:extLst>
          </p:cNvPr>
          <p:cNvGrpSpPr/>
          <p:nvPr/>
        </p:nvGrpSpPr>
        <p:grpSpPr>
          <a:xfrm>
            <a:off x="6939175" y="2879998"/>
            <a:ext cx="398084" cy="383971"/>
            <a:chOff x="7797061" y="3296104"/>
            <a:chExt cx="347997" cy="396620"/>
          </a:xfrm>
        </p:grpSpPr>
        <p:pic>
          <p:nvPicPr>
            <p:cNvPr id="129" name="Picture 571" descr="fridge2.png">
              <a:extLst>
                <a:ext uri="{FF2B5EF4-FFF2-40B4-BE49-F238E27FC236}">
                  <a16:creationId xmlns:a16="http://schemas.microsoft.com/office/drawing/2014/main" id="{4FABF000-C379-0E46-8083-5B5B6806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" name="Picture 1115" descr="antenna_stylized">
              <a:extLst>
                <a:ext uri="{FF2B5EF4-FFF2-40B4-BE49-F238E27FC236}">
                  <a16:creationId xmlns:a16="http://schemas.microsoft.com/office/drawing/2014/main" id="{D095D57E-E81C-464F-8713-001CB6B3B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1" name="Group 374">
            <a:extLst>
              <a:ext uri="{FF2B5EF4-FFF2-40B4-BE49-F238E27FC236}">
                <a16:creationId xmlns:a16="http://schemas.microsoft.com/office/drawing/2014/main" id="{E76B7B70-E64F-264D-8566-5577BC48E205}"/>
              </a:ext>
            </a:extLst>
          </p:cNvPr>
          <p:cNvGrpSpPr/>
          <p:nvPr/>
        </p:nvGrpSpPr>
        <p:grpSpPr>
          <a:xfrm>
            <a:off x="10702843" y="3715947"/>
            <a:ext cx="560341" cy="437407"/>
            <a:chOff x="5103720" y="2693365"/>
            <a:chExt cx="611650" cy="414788"/>
          </a:xfrm>
        </p:grpSpPr>
        <p:cxnSp>
          <p:nvCxnSpPr>
            <p:cNvPr id="132" name="Straight Connector 375">
              <a:extLst>
                <a:ext uri="{FF2B5EF4-FFF2-40B4-BE49-F238E27FC236}">
                  <a16:creationId xmlns:a16="http://schemas.microsoft.com/office/drawing/2014/main" id="{97BFF721-BA1F-9845-9633-3A879B9DF464}"/>
                </a:ext>
              </a:extLst>
            </p:cNvPr>
            <p:cNvCxnSpPr/>
            <p:nvPr/>
          </p:nvCxnSpPr>
          <p:spPr>
            <a:xfrm>
              <a:off x="5103720" y="2914214"/>
              <a:ext cx="232559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377">
              <a:extLst>
                <a:ext uri="{FF2B5EF4-FFF2-40B4-BE49-F238E27FC236}">
                  <a16:creationId xmlns:a16="http://schemas.microsoft.com/office/drawing/2014/main" id="{5C158A10-3FC8-7C44-946F-BB6F03B510E8}"/>
                </a:ext>
              </a:extLst>
            </p:cNvPr>
            <p:cNvGrpSpPr/>
            <p:nvPr/>
          </p:nvGrpSpPr>
          <p:grpSpPr>
            <a:xfrm>
              <a:off x="5275406" y="2693365"/>
              <a:ext cx="439964" cy="414788"/>
              <a:chOff x="5275406" y="2711455"/>
              <a:chExt cx="452949" cy="405518"/>
            </a:xfrm>
          </p:grpSpPr>
          <p:pic>
            <p:nvPicPr>
              <p:cNvPr id="134" name="Picture 378" descr="server_rack.png">
                <a:extLst>
                  <a:ext uri="{FF2B5EF4-FFF2-40B4-BE49-F238E27FC236}">
                    <a16:creationId xmlns:a16="http://schemas.microsoft.com/office/drawing/2014/main" id="{5C8CF3A8-AA70-4247-90AE-872950F84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37367" y="2770786"/>
                <a:ext cx="190988" cy="313366"/>
              </a:xfrm>
              <a:prstGeom prst="rect">
                <a:avLst/>
              </a:prstGeom>
            </p:spPr>
          </p:pic>
          <p:pic>
            <p:nvPicPr>
              <p:cNvPr id="135" name="Picture 379" descr="server_rack.png">
                <a:extLst>
                  <a:ext uri="{FF2B5EF4-FFF2-40B4-BE49-F238E27FC236}">
                    <a16:creationId xmlns:a16="http://schemas.microsoft.com/office/drawing/2014/main" id="{91E0D2D3-41D4-3946-A7A9-32D97ADC9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75406" y="2764002"/>
                <a:ext cx="190988" cy="313366"/>
              </a:xfrm>
              <a:prstGeom prst="rect">
                <a:avLst/>
              </a:prstGeom>
            </p:spPr>
          </p:pic>
          <p:pic>
            <p:nvPicPr>
              <p:cNvPr id="136" name="Picture 380" descr="server_rack.png">
                <a:extLst>
                  <a:ext uri="{FF2B5EF4-FFF2-40B4-BE49-F238E27FC236}">
                    <a16:creationId xmlns:a16="http://schemas.microsoft.com/office/drawing/2014/main" id="{5504AC76-5FF3-3B4E-950A-CD09940AC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85676" y="2711455"/>
                <a:ext cx="247152" cy="405518"/>
              </a:xfrm>
              <a:prstGeom prst="rect">
                <a:avLst/>
              </a:prstGeom>
            </p:spPr>
          </p:pic>
        </p:grpSp>
      </p:grpSp>
      <p:grpSp>
        <p:nvGrpSpPr>
          <p:cNvPr id="137" name="Group 391">
            <a:extLst>
              <a:ext uri="{FF2B5EF4-FFF2-40B4-BE49-F238E27FC236}">
                <a16:creationId xmlns:a16="http://schemas.microsoft.com/office/drawing/2014/main" id="{E678F61B-270A-5F43-BFB9-2CF31A8C2737}"/>
              </a:ext>
            </a:extLst>
          </p:cNvPr>
          <p:cNvGrpSpPr/>
          <p:nvPr/>
        </p:nvGrpSpPr>
        <p:grpSpPr>
          <a:xfrm>
            <a:off x="10670116" y="2979772"/>
            <a:ext cx="484710" cy="393026"/>
            <a:chOff x="5103720" y="2693365"/>
            <a:chExt cx="611650" cy="414788"/>
          </a:xfrm>
        </p:grpSpPr>
        <p:cxnSp>
          <p:nvCxnSpPr>
            <p:cNvPr id="138" name="Straight Connector 392">
              <a:extLst>
                <a:ext uri="{FF2B5EF4-FFF2-40B4-BE49-F238E27FC236}">
                  <a16:creationId xmlns:a16="http://schemas.microsoft.com/office/drawing/2014/main" id="{F64A6B2E-F0E0-1A4E-AFC2-7A73D7EE9EBE}"/>
                </a:ext>
              </a:extLst>
            </p:cNvPr>
            <p:cNvCxnSpPr/>
            <p:nvPr/>
          </p:nvCxnSpPr>
          <p:spPr>
            <a:xfrm>
              <a:off x="5103720" y="2914214"/>
              <a:ext cx="232559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394">
              <a:extLst>
                <a:ext uri="{FF2B5EF4-FFF2-40B4-BE49-F238E27FC236}">
                  <a16:creationId xmlns:a16="http://schemas.microsoft.com/office/drawing/2014/main" id="{F80946DA-A01D-0849-AEDD-D90E01E663E8}"/>
                </a:ext>
              </a:extLst>
            </p:cNvPr>
            <p:cNvGrpSpPr/>
            <p:nvPr/>
          </p:nvGrpSpPr>
          <p:grpSpPr>
            <a:xfrm>
              <a:off x="5275406" y="2693365"/>
              <a:ext cx="439964" cy="414788"/>
              <a:chOff x="5275406" y="2711455"/>
              <a:chExt cx="452949" cy="405518"/>
            </a:xfrm>
          </p:grpSpPr>
          <p:pic>
            <p:nvPicPr>
              <p:cNvPr id="140" name="Picture 395" descr="server_rack.png">
                <a:extLst>
                  <a:ext uri="{FF2B5EF4-FFF2-40B4-BE49-F238E27FC236}">
                    <a16:creationId xmlns:a16="http://schemas.microsoft.com/office/drawing/2014/main" id="{82A7F01A-B0CF-4A48-9B8B-613AC2D52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37367" y="2770786"/>
                <a:ext cx="190988" cy="313366"/>
              </a:xfrm>
              <a:prstGeom prst="rect">
                <a:avLst/>
              </a:prstGeom>
            </p:spPr>
          </p:pic>
          <p:pic>
            <p:nvPicPr>
              <p:cNvPr id="141" name="Picture 396" descr="server_rack.png">
                <a:extLst>
                  <a:ext uri="{FF2B5EF4-FFF2-40B4-BE49-F238E27FC236}">
                    <a16:creationId xmlns:a16="http://schemas.microsoft.com/office/drawing/2014/main" id="{FBAD467E-70E0-0246-861C-F5E038F4F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75406" y="2764002"/>
                <a:ext cx="190988" cy="313366"/>
              </a:xfrm>
              <a:prstGeom prst="rect">
                <a:avLst/>
              </a:prstGeom>
            </p:spPr>
          </p:pic>
          <p:pic>
            <p:nvPicPr>
              <p:cNvPr id="142" name="Picture 397" descr="server_rack.png">
                <a:extLst>
                  <a:ext uri="{FF2B5EF4-FFF2-40B4-BE49-F238E27FC236}">
                    <a16:creationId xmlns:a16="http://schemas.microsoft.com/office/drawing/2014/main" id="{F296494D-6406-5C45-83EC-6BF69CCA0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85676" y="2711455"/>
                <a:ext cx="247152" cy="405518"/>
              </a:xfrm>
              <a:prstGeom prst="rect">
                <a:avLst/>
              </a:prstGeom>
            </p:spPr>
          </p:pic>
        </p:grpSp>
      </p:grpSp>
      <p:grpSp>
        <p:nvGrpSpPr>
          <p:cNvPr id="143" name="Group 950">
            <a:extLst>
              <a:ext uri="{FF2B5EF4-FFF2-40B4-BE49-F238E27FC236}">
                <a16:creationId xmlns:a16="http://schemas.microsoft.com/office/drawing/2014/main" id="{9D538B40-F953-254E-9B61-EC4053FF42F2}"/>
              </a:ext>
            </a:extLst>
          </p:cNvPr>
          <p:cNvGrpSpPr/>
          <p:nvPr/>
        </p:nvGrpSpPr>
        <p:grpSpPr bwMode="auto">
          <a:xfrm>
            <a:off x="9782370" y="4766385"/>
            <a:ext cx="202688" cy="320283"/>
            <a:chOff x="4140" y="429"/>
            <a:chExt cx="1425" cy="2396"/>
          </a:xfrm>
        </p:grpSpPr>
        <p:sp>
          <p:nvSpPr>
            <p:cNvPr id="144" name="Freeform 951">
              <a:extLst>
                <a:ext uri="{FF2B5EF4-FFF2-40B4-BE49-F238E27FC236}">
                  <a16:creationId xmlns:a16="http://schemas.microsoft.com/office/drawing/2014/main" id="{84E61E56-06CE-6445-927A-2DC6F96A5BB6}"/>
                </a:ext>
              </a:extLst>
            </p:cNvPr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45" name="Rectangle 952">
              <a:extLst>
                <a:ext uri="{FF2B5EF4-FFF2-40B4-BE49-F238E27FC236}">
                  <a16:creationId xmlns:a16="http://schemas.microsoft.com/office/drawing/2014/main" id="{81371A65-5D43-2F4C-891C-23FCF12C7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46" name="Freeform 953">
              <a:extLst>
                <a:ext uri="{FF2B5EF4-FFF2-40B4-BE49-F238E27FC236}">
                  <a16:creationId xmlns:a16="http://schemas.microsoft.com/office/drawing/2014/main" id="{39CEFCF7-9F8D-4C46-9319-72C7C0EC70BA}"/>
                </a:ext>
              </a:extLst>
            </p:cNvPr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47" name="Freeform 954">
              <a:extLst>
                <a:ext uri="{FF2B5EF4-FFF2-40B4-BE49-F238E27FC236}">
                  <a16:creationId xmlns:a16="http://schemas.microsoft.com/office/drawing/2014/main" id="{A925B939-A1E8-924F-B27F-982C9DE34879}"/>
                </a:ext>
              </a:extLst>
            </p:cNvPr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48" name="Rectangle 955">
              <a:extLst>
                <a:ext uri="{FF2B5EF4-FFF2-40B4-BE49-F238E27FC236}">
                  <a16:creationId xmlns:a16="http://schemas.microsoft.com/office/drawing/2014/main" id="{6633CEC5-EE14-3D41-8857-13C7491C4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149" name="Group 956">
              <a:extLst>
                <a:ext uri="{FF2B5EF4-FFF2-40B4-BE49-F238E27FC236}">
                  <a16:creationId xmlns:a16="http://schemas.microsoft.com/office/drawing/2014/main" id="{0488C2BB-E742-1C46-8124-6AEFA90777AE}"/>
                </a:ext>
              </a:extLst>
            </p:cNvPr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4" name="AutoShape 957">
                <a:extLst>
                  <a:ext uri="{FF2B5EF4-FFF2-40B4-BE49-F238E27FC236}">
                    <a16:creationId xmlns:a16="http://schemas.microsoft.com/office/drawing/2014/main" id="{E5AD7A73-BD1E-1B4D-A78B-9D5384E46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AutoShape 958">
                <a:extLst>
                  <a:ext uri="{FF2B5EF4-FFF2-40B4-BE49-F238E27FC236}">
                    <a16:creationId xmlns:a16="http://schemas.microsoft.com/office/drawing/2014/main" id="{3282ADB0-EA34-434D-BA7A-49E192FAA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0" name="Rectangle 959">
              <a:extLst>
                <a:ext uri="{FF2B5EF4-FFF2-40B4-BE49-F238E27FC236}">
                  <a16:creationId xmlns:a16="http://schemas.microsoft.com/office/drawing/2014/main" id="{53828D55-B8B2-6845-BD06-0A4A65EFC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151" name="Group 960">
              <a:extLst>
                <a:ext uri="{FF2B5EF4-FFF2-40B4-BE49-F238E27FC236}">
                  <a16:creationId xmlns:a16="http://schemas.microsoft.com/office/drawing/2014/main" id="{F5217422-F997-9A45-9AA0-4F628F53BBD3}"/>
                </a:ext>
              </a:extLst>
            </p:cNvPr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2" name="AutoShape 961">
                <a:extLst>
                  <a:ext uri="{FF2B5EF4-FFF2-40B4-BE49-F238E27FC236}">
                    <a16:creationId xmlns:a16="http://schemas.microsoft.com/office/drawing/2014/main" id="{955B4C7F-3A9D-3A45-9C58-B3F36DEFF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AutoShape 962">
                <a:extLst>
                  <a:ext uri="{FF2B5EF4-FFF2-40B4-BE49-F238E27FC236}">
                    <a16:creationId xmlns:a16="http://schemas.microsoft.com/office/drawing/2014/main" id="{6BE1637D-13D4-6948-A573-87AC17205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2" name="Rectangle 963">
              <a:extLst>
                <a:ext uri="{FF2B5EF4-FFF2-40B4-BE49-F238E27FC236}">
                  <a16:creationId xmlns:a16="http://schemas.microsoft.com/office/drawing/2014/main" id="{6370C264-204A-1947-8B66-E238BADB3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53" name="Rectangle 964">
              <a:extLst>
                <a:ext uri="{FF2B5EF4-FFF2-40B4-BE49-F238E27FC236}">
                  <a16:creationId xmlns:a16="http://schemas.microsoft.com/office/drawing/2014/main" id="{BE969374-6DA9-2345-8B16-4781AC143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154" name="Group 965">
              <a:extLst>
                <a:ext uri="{FF2B5EF4-FFF2-40B4-BE49-F238E27FC236}">
                  <a16:creationId xmlns:a16="http://schemas.microsoft.com/office/drawing/2014/main" id="{DEB976F8-F758-DF42-A862-3A27923B3ABB}"/>
                </a:ext>
              </a:extLst>
            </p:cNvPr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0" name="AutoShape 966">
                <a:extLst>
                  <a:ext uri="{FF2B5EF4-FFF2-40B4-BE49-F238E27FC236}">
                    <a16:creationId xmlns:a16="http://schemas.microsoft.com/office/drawing/2014/main" id="{54C45E2D-7A55-C84C-B4EF-D2430121A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AutoShape 967">
                <a:extLst>
                  <a:ext uri="{FF2B5EF4-FFF2-40B4-BE49-F238E27FC236}">
                    <a16:creationId xmlns:a16="http://schemas.microsoft.com/office/drawing/2014/main" id="{CA36EE3A-9142-D04C-A3B9-CE492D7B4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5" name="Freeform 968">
              <a:extLst>
                <a:ext uri="{FF2B5EF4-FFF2-40B4-BE49-F238E27FC236}">
                  <a16:creationId xmlns:a16="http://schemas.microsoft.com/office/drawing/2014/main" id="{8993CAEE-4ACB-594B-A99D-918B136ECFF0}"/>
                </a:ext>
              </a:extLst>
            </p:cNvPr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156" name="Group 969">
              <a:extLst>
                <a:ext uri="{FF2B5EF4-FFF2-40B4-BE49-F238E27FC236}">
                  <a16:creationId xmlns:a16="http://schemas.microsoft.com/office/drawing/2014/main" id="{8020C4CE-7A71-7944-92EF-0260BF868A9F}"/>
                </a:ext>
              </a:extLst>
            </p:cNvPr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68" name="AutoShape 970">
                <a:extLst>
                  <a:ext uri="{FF2B5EF4-FFF2-40B4-BE49-F238E27FC236}">
                    <a16:creationId xmlns:a16="http://schemas.microsoft.com/office/drawing/2014/main" id="{77C8169E-4A1E-4C44-A8EE-15570E195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AutoShape 971">
                <a:extLst>
                  <a:ext uri="{FF2B5EF4-FFF2-40B4-BE49-F238E27FC236}">
                    <a16:creationId xmlns:a16="http://schemas.microsoft.com/office/drawing/2014/main" id="{1D2E5C23-FC8C-9149-BEAF-D13619C23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7" name="Rectangle 972">
              <a:extLst>
                <a:ext uri="{FF2B5EF4-FFF2-40B4-BE49-F238E27FC236}">
                  <a16:creationId xmlns:a16="http://schemas.microsoft.com/office/drawing/2014/main" id="{A320925E-E3B0-8E4B-AE5A-B502AFE1C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58" name="Freeform 973">
              <a:extLst>
                <a:ext uri="{FF2B5EF4-FFF2-40B4-BE49-F238E27FC236}">
                  <a16:creationId xmlns:a16="http://schemas.microsoft.com/office/drawing/2014/main" id="{5B6AD10A-FB77-2F4F-91ED-126998CD17B3}"/>
                </a:ext>
              </a:extLst>
            </p:cNvPr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59" name="Freeform 974">
              <a:extLst>
                <a:ext uri="{FF2B5EF4-FFF2-40B4-BE49-F238E27FC236}">
                  <a16:creationId xmlns:a16="http://schemas.microsoft.com/office/drawing/2014/main" id="{78FC2A00-06A3-A84B-A921-113177AFC1B4}"/>
                </a:ext>
              </a:extLst>
            </p:cNvPr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60" name="Oval 975">
              <a:extLst>
                <a:ext uri="{FF2B5EF4-FFF2-40B4-BE49-F238E27FC236}">
                  <a16:creationId xmlns:a16="http://schemas.microsoft.com/office/drawing/2014/main" id="{98E21372-6641-DF49-8182-7A07200E6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61" name="Freeform 976">
              <a:extLst>
                <a:ext uri="{FF2B5EF4-FFF2-40B4-BE49-F238E27FC236}">
                  <a16:creationId xmlns:a16="http://schemas.microsoft.com/office/drawing/2014/main" id="{88D6772D-6AC0-4D4E-AE07-6CA49FC564BB}"/>
                </a:ext>
              </a:extLst>
            </p:cNvPr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62" name="AutoShape 977">
              <a:extLst>
                <a:ext uri="{FF2B5EF4-FFF2-40B4-BE49-F238E27FC236}">
                  <a16:creationId xmlns:a16="http://schemas.microsoft.com/office/drawing/2014/main" id="{336EC6BF-D35F-1F4C-A8A5-319B0031D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63" name="AutoShape 978">
              <a:extLst>
                <a:ext uri="{FF2B5EF4-FFF2-40B4-BE49-F238E27FC236}">
                  <a16:creationId xmlns:a16="http://schemas.microsoft.com/office/drawing/2014/main" id="{9C24D1F8-1C91-EC4B-9949-7C6874AF1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64" name="Oval 979">
              <a:extLst>
                <a:ext uri="{FF2B5EF4-FFF2-40B4-BE49-F238E27FC236}">
                  <a16:creationId xmlns:a16="http://schemas.microsoft.com/office/drawing/2014/main" id="{6A3E31BB-28F7-FF4F-A27E-034ED3323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65" name="Oval 980">
              <a:extLst>
                <a:ext uri="{FF2B5EF4-FFF2-40B4-BE49-F238E27FC236}">
                  <a16:creationId xmlns:a16="http://schemas.microsoft.com/office/drawing/2014/main" id="{A406F093-8D5C-4A4C-B660-E71A13BB4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66" name="Oval 981">
              <a:extLst>
                <a:ext uri="{FF2B5EF4-FFF2-40B4-BE49-F238E27FC236}">
                  <a16:creationId xmlns:a16="http://schemas.microsoft.com/office/drawing/2014/main" id="{7673EFC5-3707-654E-812C-025B2693E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67" name="Rectangle 982">
              <a:extLst>
                <a:ext uri="{FF2B5EF4-FFF2-40B4-BE49-F238E27FC236}">
                  <a16:creationId xmlns:a16="http://schemas.microsoft.com/office/drawing/2014/main" id="{93631E31-546A-C845-A0B1-F96944F9D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176" name="Group 590">
            <a:extLst>
              <a:ext uri="{FF2B5EF4-FFF2-40B4-BE49-F238E27FC236}">
                <a16:creationId xmlns:a16="http://schemas.microsoft.com/office/drawing/2014/main" id="{7E91DA22-7CBF-DF40-B4F6-11DCB2596452}"/>
              </a:ext>
            </a:extLst>
          </p:cNvPr>
          <p:cNvGrpSpPr/>
          <p:nvPr/>
        </p:nvGrpSpPr>
        <p:grpSpPr bwMode="auto">
          <a:xfrm flipH="1">
            <a:off x="7142131" y="4404514"/>
            <a:ext cx="395376" cy="310087"/>
            <a:chOff x="2839" y="3501"/>
            <a:chExt cx="755" cy="803"/>
          </a:xfrm>
        </p:grpSpPr>
        <p:pic>
          <p:nvPicPr>
            <p:cNvPr id="177" name="Picture 591" descr="desktop_computer_stylized_medium">
              <a:extLst>
                <a:ext uri="{FF2B5EF4-FFF2-40B4-BE49-F238E27FC236}">
                  <a16:creationId xmlns:a16="http://schemas.microsoft.com/office/drawing/2014/main" id="{25C102D6-FCA9-B64E-8074-732094E33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8" name="Freeform 592">
              <a:extLst>
                <a:ext uri="{FF2B5EF4-FFF2-40B4-BE49-F238E27FC236}">
                  <a16:creationId xmlns:a16="http://schemas.microsoft.com/office/drawing/2014/main" id="{702B195B-AA37-B64A-9DFD-324D782E9FAF}"/>
                </a:ext>
              </a:extLst>
            </p:cNvPr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179" name="Group 1064">
            <a:extLst>
              <a:ext uri="{FF2B5EF4-FFF2-40B4-BE49-F238E27FC236}">
                <a16:creationId xmlns:a16="http://schemas.microsoft.com/office/drawing/2014/main" id="{C18B3915-0E1A-354B-85B7-75CF6BDD6E70}"/>
              </a:ext>
            </a:extLst>
          </p:cNvPr>
          <p:cNvGrpSpPr/>
          <p:nvPr/>
        </p:nvGrpSpPr>
        <p:grpSpPr bwMode="auto">
          <a:xfrm>
            <a:off x="8538670" y="5326783"/>
            <a:ext cx="354831" cy="297992"/>
            <a:chOff x="877" y="1008"/>
            <a:chExt cx="2747" cy="2591"/>
          </a:xfrm>
        </p:grpSpPr>
        <p:pic>
          <p:nvPicPr>
            <p:cNvPr id="180" name="Picture 1065" descr="antenna_stylized">
              <a:extLst>
                <a:ext uri="{FF2B5EF4-FFF2-40B4-BE49-F238E27FC236}">
                  <a16:creationId xmlns:a16="http://schemas.microsoft.com/office/drawing/2014/main" id="{101CAF81-44D0-3947-84FF-1168ADC9A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1066" descr="laptop_keyboard">
              <a:extLst>
                <a:ext uri="{FF2B5EF4-FFF2-40B4-BE49-F238E27FC236}">
                  <a16:creationId xmlns:a16="http://schemas.microsoft.com/office/drawing/2014/main" id="{59AB17C8-62A7-C940-B20D-964836DFF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Freeform 1067">
              <a:extLst>
                <a:ext uri="{FF2B5EF4-FFF2-40B4-BE49-F238E27FC236}">
                  <a16:creationId xmlns:a16="http://schemas.microsoft.com/office/drawing/2014/main" id="{57419E84-7E5D-B144-B819-93698BF11DCF}"/>
                </a:ext>
              </a:extLst>
            </p:cNvPr>
            <p:cNvSpPr/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pic>
          <p:nvPicPr>
            <p:cNvPr id="183" name="Picture 1068" descr="screen">
              <a:extLst>
                <a:ext uri="{FF2B5EF4-FFF2-40B4-BE49-F238E27FC236}">
                  <a16:creationId xmlns:a16="http://schemas.microsoft.com/office/drawing/2014/main" id="{5F3E20CB-CED3-334C-8164-782317EB7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" name="Freeform 1069">
              <a:extLst>
                <a:ext uri="{FF2B5EF4-FFF2-40B4-BE49-F238E27FC236}">
                  <a16:creationId xmlns:a16="http://schemas.microsoft.com/office/drawing/2014/main" id="{C32426A3-F8DD-3B49-A1E1-BDB460541145}"/>
                </a:ext>
              </a:extLst>
            </p:cNvPr>
            <p:cNvSpPr/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85" name="Freeform 1070">
              <a:extLst>
                <a:ext uri="{FF2B5EF4-FFF2-40B4-BE49-F238E27FC236}">
                  <a16:creationId xmlns:a16="http://schemas.microsoft.com/office/drawing/2014/main" id="{A84FB486-4297-CD4D-B5D0-6A1E7A19ACE3}"/>
                </a:ext>
              </a:extLst>
            </p:cNvPr>
            <p:cNvSpPr/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86" name="Freeform 1071">
              <a:extLst>
                <a:ext uri="{FF2B5EF4-FFF2-40B4-BE49-F238E27FC236}">
                  <a16:creationId xmlns:a16="http://schemas.microsoft.com/office/drawing/2014/main" id="{82C1F80F-9A9C-1440-8346-75B42D5F4D38}"/>
                </a:ext>
              </a:extLst>
            </p:cNvPr>
            <p:cNvSpPr/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87" name="Freeform 1072">
              <a:extLst>
                <a:ext uri="{FF2B5EF4-FFF2-40B4-BE49-F238E27FC236}">
                  <a16:creationId xmlns:a16="http://schemas.microsoft.com/office/drawing/2014/main" id="{2A91AF31-21CD-C342-ADE9-C11E354E927F}"/>
                </a:ext>
              </a:extLst>
            </p:cNvPr>
            <p:cNvSpPr/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88" name="Freeform 1073">
              <a:extLst>
                <a:ext uri="{FF2B5EF4-FFF2-40B4-BE49-F238E27FC236}">
                  <a16:creationId xmlns:a16="http://schemas.microsoft.com/office/drawing/2014/main" id="{6ADC758D-2D32-6A46-823A-37AD03DBFC0C}"/>
                </a:ext>
              </a:extLst>
            </p:cNvPr>
            <p:cNvSpPr/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89" name="Freeform 1074">
              <a:extLst>
                <a:ext uri="{FF2B5EF4-FFF2-40B4-BE49-F238E27FC236}">
                  <a16:creationId xmlns:a16="http://schemas.microsoft.com/office/drawing/2014/main" id="{4BDEEB3E-3855-664A-B7D8-EF489565F413}"/>
                </a:ext>
              </a:extLst>
            </p:cNvPr>
            <p:cNvSpPr/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190" name="Group 1075">
              <a:extLst>
                <a:ext uri="{FF2B5EF4-FFF2-40B4-BE49-F238E27FC236}">
                  <a16:creationId xmlns:a16="http://schemas.microsoft.com/office/drawing/2014/main" id="{FF337F0D-D597-1949-BE1B-97B452963422}"/>
                </a:ext>
              </a:extLst>
            </p:cNvPr>
            <p:cNvGrpSpPr/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97" name="Freeform 1076">
                <a:extLst>
                  <a:ext uri="{FF2B5EF4-FFF2-40B4-BE49-F238E27FC236}">
                    <a16:creationId xmlns:a16="http://schemas.microsoft.com/office/drawing/2014/main" id="{D110C068-0014-1D43-BAF9-98DC774CA453}"/>
                  </a:ext>
                </a:extLst>
              </p:cNvPr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Freeform 1077">
                <a:extLst>
                  <a:ext uri="{FF2B5EF4-FFF2-40B4-BE49-F238E27FC236}">
                    <a16:creationId xmlns:a16="http://schemas.microsoft.com/office/drawing/2014/main" id="{EE415740-11CE-5744-B271-99D80DCECD07}"/>
                  </a:ext>
                </a:extLst>
              </p:cNvPr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Freeform 1078">
                <a:extLst>
                  <a:ext uri="{FF2B5EF4-FFF2-40B4-BE49-F238E27FC236}">
                    <a16:creationId xmlns:a16="http://schemas.microsoft.com/office/drawing/2014/main" id="{8891724A-AD95-924B-959E-5808C7BC8FE5}"/>
                  </a:ext>
                </a:extLst>
              </p:cNvPr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00" name="Freeform 1079">
                <a:extLst>
                  <a:ext uri="{FF2B5EF4-FFF2-40B4-BE49-F238E27FC236}">
                    <a16:creationId xmlns:a16="http://schemas.microsoft.com/office/drawing/2014/main" id="{4B4C5716-780F-3148-8B16-F848116DD124}"/>
                  </a:ext>
                </a:extLst>
              </p:cNvPr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01" name="Freeform 1080">
                <a:extLst>
                  <a:ext uri="{FF2B5EF4-FFF2-40B4-BE49-F238E27FC236}">
                    <a16:creationId xmlns:a16="http://schemas.microsoft.com/office/drawing/2014/main" id="{56C8DED3-59E8-8040-BA95-A5CFDD4A7888}"/>
                  </a:ext>
                </a:extLst>
              </p:cNvPr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02" name="Freeform 1081">
                <a:extLst>
                  <a:ext uri="{FF2B5EF4-FFF2-40B4-BE49-F238E27FC236}">
                    <a16:creationId xmlns:a16="http://schemas.microsoft.com/office/drawing/2014/main" id="{B875A100-E661-584A-A1D8-10CFAAAC65D0}"/>
                  </a:ext>
                </a:extLst>
              </p:cNvPr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1" name="Freeform 1082">
              <a:extLst>
                <a:ext uri="{FF2B5EF4-FFF2-40B4-BE49-F238E27FC236}">
                  <a16:creationId xmlns:a16="http://schemas.microsoft.com/office/drawing/2014/main" id="{C99601FB-9BB6-EC48-AB40-CA0538255121}"/>
                </a:ext>
              </a:extLst>
            </p:cNvPr>
            <p:cNvSpPr/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92" name="Freeform 1083">
              <a:extLst>
                <a:ext uri="{FF2B5EF4-FFF2-40B4-BE49-F238E27FC236}">
                  <a16:creationId xmlns:a16="http://schemas.microsoft.com/office/drawing/2014/main" id="{17F77C75-2C8B-2943-937C-4DB6EB6F7652}"/>
                </a:ext>
              </a:extLst>
            </p:cNvPr>
            <p:cNvSpPr/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93" name="Freeform 1084">
              <a:extLst>
                <a:ext uri="{FF2B5EF4-FFF2-40B4-BE49-F238E27FC236}">
                  <a16:creationId xmlns:a16="http://schemas.microsoft.com/office/drawing/2014/main" id="{02289237-B8F0-2C41-BE4C-9445B2730C86}"/>
                </a:ext>
              </a:extLst>
            </p:cNvPr>
            <p:cNvSpPr/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94" name="Freeform 1085">
              <a:extLst>
                <a:ext uri="{FF2B5EF4-FFF2-40B4-BE49-F238E27FC236}">
                  <a16:creationId xmlns:a16="http://schemas.microsoft.com/office/drawing/2014/main" id="{E11C2DBC-F457-0741-897B-401234D8747C}"/>
                </a:ext>
              </a:extLst>
            </p:cNvPr>
            <p:cNvSpPr/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95" name="Freeform 1086">
              <a:extLst>
                <a:ext uri="{FF2B5EF4-FFF2-40B4-BE49-F238E27FC236}">
                  <a16:creationId xmlns:a16="http://schemas.microsoft.com/office/drawing/2014/main" id="{CC6AEADF-7CAB-B140-811F-34E4B06A77B0}"/>
                </a:ext>
              </a:extLst>
            </p:cNvPr>
            <p:cNvSpPr/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96" name="Freeform 1087">
              <a:extLst>
                <a:ext uri="{FF2B5EF4-FFF2-40B4-BE49-F238E27FC236}">
                  <a16:creationId xmlns:a16="http://schemas.microsoft.com/office/drawing/2014/main" id="{7C30490D-E842-6B4B-B6EE-6EB502DDF219}"/>
                </a:ext>
              </a:extLst>
            </p:cNvPr>
            <p:cNvSpPr/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03" name="Group 590">
            <a:extLst>
              <a:ext uri="{FF2B5EF4-FFF2-40B4-BE49-F238E27FC236}">
                <a16:creationId xmlns:a16="http://schemas.microsoft.com/office/drawing/2014/main" id="{457B8112-7730-4043-9DD4-8ACB16EDEEC6}"/>
              </a:ext>
            </a:extLst>
          </p:cNvPr>
          <p:cNvGrpSpPr/>
          <p:nvPr/>
        </p:nvGrpSpPr>
        <p:grpSpPr bwMode="auto">
          <a:xfrm flipH="1">
            <a:off x="6905480" y="4773269"/>
            <a:ext cx="395376" cy="310087"/>
            <a:chOff x="2839" y="3501"/>
            <a:chExt cx="755" cy="803"/>
          </a:xfrm>
        </p:grpSpPr>
        <p:pic>
          <p:nvPicPr>
            <p:cNvPr id="204" name="Picture 591" descr="desktop_computer_stylized_medium">
              <a:extLst>
                <a:ext uri="{FF2B5EF4-FFF2-40B4-BE49-F238E27FC236}">
                  <a16:creationId xmlns:a16="http://schemas.microsoft.com/office/drawing/2014/main" id="{D7563FC3-1AA6-9543-AEA8-F3EBEC4A2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" name="Freeform 592">
              <a:extLst>
                <a:ext uri="{FF2B5EF4-FFF2-40B4-BE49-F238E27FC236}">
                  <a16:creationId xmlns:a16="http://schemas.microsoft.com/office/drawing/2014/main" id="{7C770D67-B0A3-4240-9CBE-A4636C5681B7}"/>
                </a:ext>
              </a:extLst>
            </p:cNvPr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06" name="Group 590">
            <a:extLst>
              <a:ext uri="{FF2B5EF4-FFF2-40B4-BE49-F238E27FC236}">
                <a16:creationId xmlns:a16="http://schemas.microsoft.com/office/drawing/2014/main" id="{0021D40A-9B47-8244-9E27-4BF47FC9D6E0}"/>
              </a:ext>
            </a:extLst>
          </p:cNvPr>
          <p:cNvGrpSpPr/>
          <p:nvPr/>
        </p:nvGrpSpPr>
        <p:grpSpPr bwMode="auto">
          <a:xfrm flipH="1">
            <a:off x="7340091" y="4989734"/>
            <a:ext cx="395376" cy="310087"/>
            <a:chOff x="2839" y="3501"/>
            <a:chExt cx="755" cy="803"/>
          </a:xfrm>
        </p:grpSpPr>
        <p:pic>
          <p:nvPicPr>
            <p:cNvPr id="207" name="Picture 591" descr="desktop_computer_stylized_medium">
              <a:extLst>
                <a:ext uri="{FF2B5EF4-FFF2-40B4-BE49-F238E27FC236}">
                  <a16:creationId xmlns:a16="http://schemas.microsoft.com/office/drawing/2014/main" id="{4AB9B57A-A775-F844-A22D-A0E33C28D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" name="Freeform 592">
              <a:extLst>
                <a:ext uri="{FF2B5EF4-FFF2-40B4-BE49-F238E27FC236}">
                  <a16:creationId xmlns:a16="http://schemas.microsoft.com/office/drawing/2014/main" id="{CA00DB2D-54D0-304B-8200-F47E2B4A867A}"/>
                </a:ext>
              </a:extLst>
            </p:cNvPr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09" name="Group 590">
            <a:extLst>
              <a:ext uri="{FF2B5EF4-FFF2-40B4-BE49-F238E27FC236}">
                <a16:creationId xmlns:a16="http://schemas.microsoft.com/office/drawing/2014/main" id="{D0CF3420-494D-B949-A53E-8CDBE3D30490}"/>
              </a:ext>
            </a:extLst>
          </p:cNvPr>
          <p:cNvGrpSpPr/>
          <p:nvPr/>
        </p:nvGrpSpPr>
        <p:grpSpPr bwMode="auto">
          <a:xfrm flipH="1">
            <a:off x="7795633" y="5010524"/>
            <a:ext cx="395376" cy="310087"/>
            <a:chOff x="2839" y="3501"/>
            <a:chExt cx="755" cy="803"/>
          </a:xfrm>
        </p:grpSpPr>
        <p:pic>
          <p:nvPicPr>
            <p:cNvPr id="210" name="Picture 591" descr="desktop_computer_stylized_medium">
              <a:extLst>
                <a:ext uri="{FF2B5EF4-FFF2-40B4-BE49-F238E27FC236}">
                  <a16:creationId xmlns:a16="http://schemas.microsoft.com/office/drawing/2014/main" id="{E0F91A18-CEFD-0E4B-9DE3-5444C81BE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" name="Freeform 592">
              <a:extLst>
                <a:ext uri="{FF2B5EF4-FFF2-40B4-BE49-F238E27FC236}">
                  <a16:creationId xmlns:a16="http://schemas.microsoft.com/office/drawing/2014/main" id="{34730F81-C97A-5140-BF0C-185BF64347FF}"/>
                </a:ext>
              </a:extLst>
            </p:cNvPr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12" name="Group 1064">
            <a:extLst>
              <a:ext uri="{FF2B5EF4-FFF2-40B4-BE49-F238E27FC236}">
                <a16:creationId xmlns:a16="http://schemas.microsoft.com/office/drawing/2014/main" id="{2CA5DFF7-67FB-2D41-BB9B-3B2EA9E08DB5}"/>
              </a:ext>
            </a:extLst>
          </p:cNvPr>
          <p:cNvGrpSpPr/>
          <p:nvPr/>
        </p:nvGrpSpPr>
        <p:grpSpPr bwMode="auto">
          <a:xfrm>
            <a:off x="8919685" y="5270945"/>
            <a:ext cx="365216" cy="245298"/>
            <a:chOff x="877" y="1008"/>
            <a:chExt cx="2747" cy="2591"/>
          </a:xfrm>
        </p:grpSpPr>
        <p:pic>
          <p:nvPicPr>
            <p:cNvPr id="213" name="Picture 1065" descr="antenna_stylized">
              <a:extLst>
                <a:ext uri="{FF2B5EF4-FFF2-40B4-BE49-F238E27FC236}">
                  <a16:creationId xmlns:a16="http://schemas.microsoft.com/office/drawing/2014/main" id="{87DE4079-27F2-534E-AD52-88CEB19C3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" name="Picture 1066" descr="laptop_keyboard">
              <a:extLst>
                <a:ext uri="{FF2B5EF4-FFF2-40B4-BE49-F238E27FC236}">
                  <a16:creationId xmlns:a16="http://schemas.microsoft.com/office/drawing/2014/main" id="{9F98BA37-9A41-6947-A8A1-E04450AA4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" name="Freeform 1067">
              <a:extLst>
                <a:ext uri="{FF2B5EF4-FFF2-40B4-BE49-F238E27FC236}">
                  <a16:creationId xmlns:a16="http://schemas.microsoft.com/office/drawing/2014/main" id="{151DF867-1E8F-C547-A6FE-07F237EDD81A}"/>
                </a:ext>
              </a:extLst>
            </p:cNvPr>
            <p:cNvSpPr/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pic>
          <p:nvPicPr>
            <p:cNvPr id="216" name="Picture 1068" descr="screen">
              <a:extLst>
                <a:ext uri="{FF2B5EF4-FFF2-40B4-BE49-F238E27FC236}">
                  <a16:creationId xmlns:a16="http://schemas.microsoft.com/office/drawing/2014/main" id="{3E8CCEEA-D6DF-A04A-B043-CC284841A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Freeform 1069">
              <a:extLst>
                <a:ext uri="{FF2B5EF4-FFF2-40B4-BE49-F238E27FC236}">
                  <a16:creationId xmlns:a16="http://schemas.microsoft.com/office/drawing/2014/main" id="{B125242B-BF00-B841-A11E-24711C587090}"/>
                </a:ext>
              </a:extLst>
            </p:cNvPr>
            <p:cNvSpPr/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18" name="Freeform 1070">
              <a:extLst>
                <a:ext uri="{FF2B5EF4-FFF2-40B4-BE49-F238E27FC236}">
                  <a16:creationId xmlns:a16="http://schemas.microsoft.com/office/drawing/2014/main" id="{63B0B956-C0CE-0A4B-B5D0-A3837A7B40B2}"/>
                </a:ext>
              </a:extLst>
            </p:cNvPr>
            <p:cNvSpPr/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19" name="Freeform 1071">
              <a:extLst>
                <a:ext uri="{FF2B5EF4-FFF2-40B4-BE49-F238E27FC236}">
                  <a16:creationId xmlns:a16="http://schemas.microsoft.com/office/drawing/2014/main" id="{6AAB42E9-B653-8C45-9D94-F42C4028B16B}"/>
                </a:ext>
              </a:extLst>
            </p:cNvPr>
            <p:cNvSpPr/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20" name="Freeform 1072">
              <a:extLst>
                <a:ext uri="{FF2B5EF4-FFF2-40B4-BE49-F238E27FC236}">
                  <a16:creationId xmlns:a16="http://schemas.microsoft.com/office/drawing/2014/main" id="{70EBBDB9-A4FB-014F-9F8F-52BC55628202}"/>
                </a:ext>
              </a:extLst>
            </p:cNvPr>
            <p:cNvSpPr/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21" name="Freeform 1073">
              <a:extLst>
                <a:ext uri="{FF2B5EF4-FFF2-40B4-BE49-F238E27FC236}">
                  <a16:creationId xmlns:a16="http://schemas.microsoft.com/office/drawing/2014/main" id="{8CDF1213-09D4-BD42-8A8D-8FC79F4355C8}"/>
                </a:ext>
              </a:extLst>
            </p:cNvPr>
            <p:cNvSpPr/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22" name="Freeform 1074">
              <a:extLst>
                <a:ext uri="{FF2B5EF4-FFF2-40B4-BE49-F238E27FC236}">
                  <a16:creationId xmlns:a16="http://schemas.microsoft.com/office/drawing/2014/main" id="{5CD659AE-49C9-E24F-A906-7AA07E7626DC}"/>
                </a:ext>
              </a:extLst>
            </p:cNvPr>
            <p:cNvSpPr/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223" name="Group 1075">
              <a:extLst>
                <a:ext uri="{FF2B5EF4-FFF2-40B4-BE49-F238E27FC236}">
                  <a16:creationId xmlns:a16="http://schemas.microsoft.com/office/drawing/2014/main" id="{C02EFB80-6BFB-EF44-9862-8C29D0355FCE}"/>
                </a:ext>
              </a:extLst>
            </p:cNvPr>
            <p:cNvGrpSpPr/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30" name="Freeform 1076">
                <a:extLst>
                  <a:ext uri="{FF2B5EF4-FFF2-40B4-BE49-F238E27FC236}">
                    <a16:creationId xmlns:a16="http://schemas.microsoft.com/office/drawing/2014/main" id="{0874C7E9-FFEE-AA45-8070-4464ACB4CE04}"/>
                  </a:ext>
                </a:extLst>
              </p:cNvPr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31" name="Freeform 1077">
                <a:extLst>
                  <a:ext uri="{FF2B5EF4-FFF2-40B4-BE49-F238E27FC236}">
                    <a16:creationId xmlns:a16="http://schemas.microsoft.com/office/drawing/2014/main" id="{57AC4504-2E61-3844-AADF-353483435CA7}"/>
                  </a:ext>
                </a:extLst>
              </p:cNvPr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Freeform 1078">
                <a:extLst>
                  <a:ext uri="{FF2B5EF4-FFF2-40B4-BE49-F238E27FC236}">
                    <a16:creationId xmlns:a16="http://schemas.microsoft.com/office/drawing/2014/main" id="{455FFE60-F912-6F4F-B46C-F62B786B4BDA}"/>
                  </a:ext>
                </a:extLst>
              </p:cNvPr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Freeform 1079">
                <a:extLst>
                  <a:ext uri="{FF2B5EF4-FFF2-40B4-BE49-F238E27FC236}">
                    <a16:creationId xmlns:a16="http://schemas.microsoft.com/office/drawing/2014/main" id="{74EA19E4-EB2B-E142-BEAB-3310410E3502}"/>
                  </a:ext>
                </a:extLst>
              </p:cNvPr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Freeform 1080">
                <a:extLst>
                  <a:ext uri="{FF2B5EF4-FFF2-40B4-BE49-F238E27FC236}">
                    <a16:creationId xmlns:a16="http://schemas.microsoft.com/office/drawing/2014/main" id="{B86BAE02-54D9-6D4E-A705-F4596A78D102}"/>
                  </a:ext>
                </a:extLst>
              </p:cNvPr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35" name="Freeform 1081">
                <a:extLst>
                  <a:ext uri="{FF2B5EF4-FFF2-40B4-BE49-F238E27FC236}">
                    <a16:creationId xmlns:a16="http://schemas.microsoft.com/office/drawing/2014/main" id="{400B8252-FC35-194C-9921-3F624FFAC0F1}"/>
                  </a:ext>
                </a:extLst>
              </p:cNvPr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4" name="Freeform 1082">
              <a:extLst>
                <a:ext uri="{FF2B5EF4-FFF2-40B4-BE49-F238E27FC236}">
                  <a16:creationId xmlns:a16="http://schemas.microsoft.com/office/drawing/2014/main" id="{0666ECE8-5411-824A-BEB5-0107C1BBD3D0}"/>
                </a:ext>
              </a:extLst>
            </p:cNvPr>
            <p:cNvSpPr/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25" name="Freeform 1083">
              <a:extLst>
                <a:ext uri="{FF2B5EF4-FFF2-40B4-BE49-F238E27FC236}">
                  <a16:creationId xmlns:a16="http://schemas.microsoft.com/office/drawing/2014/main" id="{038F0EED-499D-664C-9EF5-A6769AE6A308}"/>
                </a:ext>
              </a:extLst>
            </p:cNvPr>
            <p:cNvSpPr/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26" name="Freeform 1084">
              <a:extLst>
                <a:ext uri="{FF2B5EF4-FFF2-40B4-BE49-F238E27FC236}">
                  <a16:creationId xmlns:a16="http://schemas.microsoft.com/office/drawing/2014/main" id="{1B2D13CD-D36A-8749-8971-007A915E2E4C}"/>
                </a:ext>
              </a:extLst>
            </p:cNvPr>
            <p:cNvSpPr/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27" name="Freeform 1085">
              <a:extLst>
                <a:ext uri="{FF2B5EF4-FFF2-40B4-BE49-F238E27FC236}">
                  <a16:creationId xmlns:a16="http://schemas.microsoft.com/office/drawing/2014/main" id="{CFBC3F2C-12C0-9440-A7CE-AEC3D98B925B}"/>
                </a:ext>
              </a:extLst>
            </p:cNvPr>
            <p:cNvSpPr/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28" name="Freeform 1086">
              <a:extLst>
                <a:ext uri="{FF2B5EF4-FFF2-40B4-BE49-F238E27FC236}">
                  <a16:creationId xmlns:a16="http://schemas.microsoft.com/office/drawing/2014/main" id="{0D81C08B-7904-3D41-8AC0-F2BA8A9188D8}"/>
                </a:ext>
              </a:extLst>
            </p:cNvPr>
            <p:cNvSpPr/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29" name="Freeform 1087">
              <a:extLst>
                <a:ext uri="{FF2B5EF4-FFF2-40B4-BE49-F238E27FC236}">
                  <a16:creationId xmlns:a16="http://schemas.microsoft.com/office/drawing/2014/main" id="{E8550E39-7867-A644-8B0B-A811B788B6E4}"/>
                </a:ext>
              </a:extLst>
            </p:cNvPr>
            <p:cNvSpPr/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36" name="Group 983">
            <a:extLst>
              <a:ext uri="{FF2B5EF4-FFF2-40B4-BE49-F238E27FC236}">
                <a16:creationId xmlns:a16="http://schemas.microsoft.com/office/drawing/2014/main" id="{857752E3-B7A9-6F4D-9878-6F2CEB3A2C36}"/>
              </a:ext>
            </a:extLst>
          </p:cNvPr>
          <p:cNvGrpSpPr/>
          <p:nvPr/>
        </p:nvGrpSpPr>
        <p:grpSpPr bwMode="auto">
          <a:xfrm>
            <a:off x="9472368" y="5117262"/>
            <a:ext cx="196136" cy="337817"/>
            <a:chOff x="4140" y="429"/>
            <a:chExt cx="1425" cy="2396"/>
          </a:xfrm>
        </p:grpSpPr>
        <p:sp>
          <p:nvSpPr>
            <p:cNvPr id="237" name="Freeform 984">
              <a:extLst>
                <a:ext uri="{FF2B5EF4-FFF2-40B4-BE49-F238E27FC236}">
                  <a16:creationId xmlns:a16="http://schemas.microsoft.com/office/drawing/2014/main" id="{11571D47-8FE2-1E4A-B20D-56FBFD974106}"/>
                </a:ext>
              </a:extLst>
            </p:cNvPr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38" name="Rectangle 985">
              <a:extLst>
                <a:ext uri="{FF2B5EF4-FFF2-40B4-BE49-F238E27FC236}">
                  <a16:creationId xmlns:a16="http://schemas.microsoft.com/office/drawing/2014/main" id="{02FF8474-70F9-B045-8A63-424D90542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39" name="Freeform 986">
              <a:extLst>
                <a:ext uri="{FF2B5EF4-FFF2-40B4-BE49-F238E27FC236}">
                  <a16:creationId xmlns:a16="http://schemas.microsoft.com/office/drawing/2014/main" id="{C7956CF0-0B69-184C-A08F-06251132AF73}"/>
                </a:ext>
              </a:extLst>
            </p:cNvPr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40" name="Freeform 987">
              <a:extLst>
                <a:ext uri="{FF2B5EF4-FFF2-40B4-BE49-F238E27FC236}">
                  <a16:creationId xmlns:a16="http://schemas.microsoft.com/office/drawing/2014/main" id="{9E4AA558-78C3-9E49-B416-362144E8EA13}"/>
                </a:ext>
              </a:extLst>
            </p:cNvPr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41" name="Rectangle 988">
              <a:extLst>
                <a:ext uri="{FF2B5EF4-FFF2-40B4-BE49-F238E27FC236}">
                  <a16:creationId xmlns:a16="http://schemas.microsoft.com/office/drawing/2014/main" id="{C5072A7A-73DB-8D4C-8A19-0C63FAD8B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242" name="Group 989">
              <a:extLst>
                <a:ext uri="{FF2B5EF4-FFF2-40B4-BE49-F238E27FC236}">
                  <a16:creationId xmlns:a16="http://schemas.microsoft.com/office/drawing/2014/main" id="{674DE3A8-1C4A-9845-B9C5-678061240096}"/>
                </a:ext>
              </a:extLst>
            </p:cNvPr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7" name="AutoShape 990">
                <a:extLst>
                  <a:ext uri="{FF2B5EF4-FFF2-40B4-BE49-F238E27FC236}">
                    <a16:creationId xmlns:a16="http://schemas.microsoft.com/office/drawing/2014/main" id="{577F8339-B9EA-E94F-BA20-475A9AC97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68" name="AutoShape 991">
                <a:extLst>
                  <a:ext uri="{FF2B5EF4-FFF2-40B4-BE49-F238E27FC236}">
                    <a16:creationId xmlns:a16="http://schemas.microsoft.com/office/drawing/2014/main" id="{24B88663-02B2-C849-A72E-6C516198C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3" name="Rectangle 992">
              <a:extLst>
                <a:ext uri="{FF2B5EF4-FFF2-40B4-BE49-F238E27FC236}">
                  <a16:creationId xmlns:a16="http://schemas.microsoft.com/office/drawing/2014/main" id="{304D2A63-1092-EC4F-AFB8-6557AAAC3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244" name="Group 993">
              <a:extLst>
                <a:ext uri="{FF2B5EF4-FFF2-40B4-BE49-F238E27FC236}">
                  <a16:creationId xmlns:a16="http://schemas.microsoft.com/office/drawing/2014/main" id="{F2A82B29-8BF1-DF4D-9808-6F74B2D94CA4}"/>
                </a:ext>
              </a:extLst>
            </p:cNvPr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5" name="AutoShape 994">
                <a:extLst>
                  <a:ext uri="{FF2B5EF4-FFF2-40B4-BE49-F238E27FC236}">
                    <a16:creationId xmlns:a16="http://schemas.microsoft.com/office/drawing/2014/main" id="{527D7345-40B0-A34A-A2EB-5FBF2978D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AutoShape 995">
                <a:extLst>
                  <a:ext uri="{FF2B5EF4-FFF2-40B4-BE49-F238E27FC236}">
                    <a16:creationId xmlns:a16="http://schemas.microsoft.com/office/drawing/2014/main" id="{4898A6C4-F38E-A14B-8E61-2FAFE43DF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5" name="Rectangle 996">
              <a:extLst>
                <a:ext uri="{FF2B5EF4-FFF2-40B4-BE49-F238E27FC236}">
                  <a16:creationId xmlns:a16="http://schemas.microsoft.com/office/drawing/2014/main" id="{6A7271E2-5339-CD4C-A643-E9B4EF1DD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46" name="Rectangle 997">
              <a:extLst>
                <a:ext uri="{FF2B5EF4-FFF2-40B4-BE49-F238E27FC236}">
                  <a16:creationId xmlns:a16="http://schemas.microsoft.com/office/drawing/2014/main" id="{7834F7C3-4E37-9142-914A-DABC62BD3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247" name="Group 998">
              <a:extLst>
                <a:ext uri="{FF2B5EF4-FFF2-40B4-BE49-F238E27FC236}">
                  <a16:creationId xmlns:a16="http://schemas.microsoft.com/office/drawing/2014/main" id="{C97B2AF9-DECC-9F48-8C0E-703A6405E2B0}"/>
                </a:ext>
              </a:extLst>
            </p:cNvPr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3" name="AutoShape 999">
                <a:extLst>
                  <a:ext uri="{FF2B5EF4-FFF2-40B4-BE49-F238E27FC236}">
                    <a16:creationId xmlns:a16="http://schemas.microsoft.com/office/drawing/2014/main" id="{C3A0E2C1-B631-3D48-AF37-2FF1AE5E6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64" name="AutoShape 1000">
                <a:extLst>
                  <a:ext uri="{FF2B5EF4-FFF2-40B4-BE49-F238E27FC236}">
                    <a16:creationId xmlns:a16="http://schemas.microsoft.com/office/drawing/2014/main" id="{42D40B3F-BE93-504C-AE99-CC1B5C2F1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8" name="Freeform 1001">
              <a:extLst>
                <a:ext uri="{FF2B5EF4-FFF2-40B4-BE49-F238E27FC236}">
                  <a16:creationId xmlns:a16="http://schemas.microsoft.com/office/drawing/2014/main" id="{EFA3E8F7-7150-0148-A595-454E068B1E78}"/>
                </a:ext>
              </a:extLst>
            </p:cNvPr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249" name="Group 1002">
              <a:extLst>
                <a:ext uri="{FF2B5EF4-FFF2-40B4-BE49-F238E27FC236}">
                  <a16:creationId xmlns:a16="http://schemas.microsoft.com/office/drawing/2014/main" id="{C27F53A4-E401-C148-A7FD-DD61DD1234A6}"/>
                </a:ext>
              </a:extLst>
            </p:cNvPr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61" name="AutoShape 1003">
                <a:extLst>
                  <a:ext uri="{FF2B5EF4-FFF2-40B4-BE49-F238E27FC236}">
                    <a16:creationId xmlns:a16="http://schemas.microsoft.com/office/drawing/2014/main" id="{DD0EDAC5-04AB-394A-9321-760336802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62" name="AutoShape 1004">
                <a:extLst>
                  <a:ext uri="{FF2B5EF4-FFF2-40B4-BE49-F238E27FC236}">
                    <a16:creationId xmlns:a16="http://schemas.microsoft.com/office/drawing/2014/main" id="{EEC88033-C768-A747-A8F3-184861310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0" name="Rectangle 1005">
              <a:extLst>
                <a:ext uri="{FF2B5EF4-FFF2-40B4-BE49-F238E27FC236}">
                  <a16:creationId xmlns:a16="http://schemas.microsoft.com/office/drawing/2014/main" id="{147D482D-A7C3-EF40-8873-986AFC74E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51" name="Freeform 1006">
              <a:extLst>
                <a:ext uri="{FF2B5EF4-FFF2-40B4-BE49-F238E27FC236}">
                  <a16:creationId xmlns:a16="http://schemas.microsoft.com/office/drawing/2014/main" id="{62BD7334-4016-B245-B82C-1D63274CA8F5}"/>
                </a:ext>
              </a:extLst>
            </p:cNvPr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52" name="Freeform 1007">
              <a:extLst>
                <a:ext uri="{FF2B5EF4-FFF2-40B4-BE49-F238E27FC236}">
                  <a16:creationId xmlns:a16="http://schemas.microsoft.com/office/drawing/2014/main" id="{23B48131-E34F-3E42-AA1D-8ABDC206097E}"/>
                </a:ext>
              </a:extLst>
            </p:cNvPr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53" name="Oval 1008">
              <a:extLst>
                <a:ext uri="{FF2B5EF4-FFF2-40B4-BE49-F238E27FC236}">
                  <a16:creationId xmlns:a16="http://schemas.microsoft.com/office/drawing/2014/main" id="{2EDABB12-CF99-3448-B411-9A4C61831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54" name="Freeform 1009">
              <a:extLst>
                <a:ext uri="{FF2B5EF4-FFF2-40B4-BE49-F238E27FC236}">
                  <a16:creationId xmlns:a16="http://schemas.microsoft.com/office/drawing/2014/main" id="{6F3C73CE-4FCA-AA41-A392-D1ED327497D2}"/>
                </a:ext>
              </a:extLst>
            </p:cNvPr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55" name="AutoShape 1010">
              <a:extLst>
                <a:ext uri="{FF2B5EF4-FFF2-40B4-BE49-F238E27FC236}">
                  <a16:creationId xmlns:a16="http://schemas.microsoft.com/office/drawing/2014/main" id="{0CD6B8D1-93D3-1842-9F43-1ED85AFC8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56" name="AutoShape 1011">
              <a:extLst>
                <a:ext uri="{FF2B5EF4-FFF2-40B4-BE49-F238E27FC236}">
                  <a16:creationId xmlns:a16="http://schemas.microsoft.com/office/drawing/2014/main" id="{1AC91338-8E8B-BA48-99C3-01593BE32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57" name="Oval 1012">
              <a:extLst>
                <a:ext uri="{FF2B5EF4-FFF2-40B4-BE49-F238E27FC236}">
                  <a16:creationId xmlns:a16="http://schemas.microsoft.com/office/drawing/2014/main" id="{6A01DA7A-66C3-3A4F-BCEC-E585D6086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58" name="Oval 1013">
              <a:extLst>
                <a:ext uri="{FF2B5EF4-FFF2-40B4-BE49-F238E27FC236}">
                  <a16:creationId xmlns:a16="http://schemas.microsoft.com/office/drawing/2014/main" id="{A1D7CAAC-3FFA-BB4E-98E4-685C3BC22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59" name="Oval 1014">
              <a:extLst>
                <a:ext uri="{FF2B5EF4-FFF2-40B4-BE49-F238E27FC236}">
                  <a16:creationId xmlns:a16="http://schemas.microsoft.com/office/drawing/2014/main" id="{CB198D8E-2D98-E24B-B653-A766B4CCD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60" name="Rectangle 1015">
              <a:extLst>
                <a:ext uri="{FF2B5EF4-FFF2-40B4-BE49-F238E27FC236}">
                  <a16:creationId xmlns:a16="http://schemas.microsoft.com/office/drawing/2014/main" id="{C1FD078C-519A-1F4F-9C47-1D058479C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69" name="Group 1023">
            <a:extLst>
              <a:ext uri="{FF2B5EF4-FFF2-40B4-BE49-F238E27FC236}">
                <a16:creationId xmlns:a16="http://schemas.microsoft.com/office/drawing/2014/main" id="{2F3E3E1E-091F-DE4D-B61E-0FD8F7E44E27}"/>
              </a:ext>
            </a:extLst>
          </p:cNvPr>
          <p:cNvGrpSpPr/>
          <p:nvPr/>
        </p:nvGrpSpPr>
        <p:grpSpPr>
          <a:xfrm>
            <a:off x="6750478" y="1670673"/>
            <a:ext cx="4049958" cy="3614756"/>
            <a:chOff x="7619038" y="2102861"/>
            <a:chExt cx="3540395" cy="3733733"/>
          </a:xfrm>
        </p:grpSpPr>
        <p:sp>
          <p:nvSpPr>
            <p:cNvPr id="270" name="Line 426">
              <a:extLst>
                <a:ext uri="{FF2B5EF4-FFF2-40B4-BE49-F238E27FC236}">
                  <a16:creationId xmlns:a16="http://schemas.microsoft.com/office/drawing/2014/main" id="{E3C36891-48AB-D14C-9624-8AB95E555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271" name="Group 783">
              <a:extLst>
                <a:ext uri="{FF2B5EF4-FFF2-40B4-BE49-F238E27FC236}">
                  <a16:creationId xmlns:a16="http://schemas.microsoft.com/office/drawing/2014/main" id="{F5301BE2-E177-8447-BF11-275809D408BD}"/>
                </a:ext>
              </a:extLst>
            </p:cNvPr>
            <p:cNvGrpSpPr/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418" name="Line 270">
                <a:extLst>
                  <a:ext uri="{FF2B5EF4-FFF2-40B4-BE49-F238E27FC236}">
                    <a16:creationId xmlns:a16="http://schemas.microsoft.com/office/drawing/2014/main" id="{D9CD6BB8-2AA6-1B44-86A6-10C528ADF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Line 271">
                <a:extLst>
                  <a:ext uri="{FF2B5EF4-FFF2-40B4-BE49-F238E27FC236}">
                    <a16:creationId xmlns:a16="http://schemas.microsoft.com/office/drawing/2014/main" id="{570A78FD-06FD-4048-B9E2-B41118CD8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20" name="Line 272">
                <a:extLst>
                  <a:ext uri="{FF2B5EF4-FFF2-40B4-BE49-F238E27FC236}">
                    <a16:creationId xmlns:a16="http://schemas.microsoft.com/office/drawing/2014/main" id="{3A07230E-CAED-774E-980F-76A233DC2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21" name="Line 273">
                <a:extLst>
                  <a:ext uri="{FF2B5EF4-FFF2-40B4-BE49-F238E27FC236}">
                    <a16:creationId xmlns:a16="http://schemas.microsoft.com/office/drawing/2014/main" id="{6956E56E-2153-A946-8DC6-953DC4FD9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22" name="Line 274">
                <a:extLst>
                  <a:ext uri="{FF2B5EF4-FFF2-40B4-BE49-F238E27FC236}">
                    <a16:creationId xmlns:a16="http://schemas.microsoft.com/office/drawing/2014/main" id="{545AD390-7745-684A-A8A7-523436C43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23" name="Line 275">
                <a:extLst>
                  <a:ext uri="{FF2B5EF4-FFF2-40B4-BE49-F238E27FC236}">
                    <a16:creationId xmlns:a16="http://schemas.microsoft.com/office/drawing/2014/main" id="{C0F1A0DB-A2EF-8341-8254-FFC670328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24" name="Line 276">
                <a:extLst>
                  <a:ext uri="{FF2B5EF4-FFF2-40B4-BE49-F238E27FC236}">
                    <a16:creationId xmlns:a16="http://schemas.microsoft.com/office/drawing/2014/main" id="{C7681D54-86CB-834C-A752-CF6895527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25" name="Line 277">
                <a:extLst>
                  <a:ext uri="{FF2B5EF4-FFF2-40B4-BE49-F238E27FC236}">
                    <a16:creationId xmlns:a16="http://schemas.microsoft.com/office/drawing/2014/main" id="{4DA82B14-8BF6-424E-9A5F-FB339679B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26" name="Line 278">
                <a:extLst>
                  <a:ext uri="{FF2B5EF4-FFF2-40B4-BE49-F238E27FC236}">
                    <a16:creationId xmlns:a16="http://schemas.microsoft.com/office/drawing/2014/main" id="{1108EE8E-3925-0B4F-BCC2-DCAA795E8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27" name="Line 279">
                <a:extLst>
                  <a:ext uri="{FF2B5EF4-FFF2-40B4-BE49-F238E27FC236}">
                    <a16:creationId xmlns:a16="http://schemas.microsoft.com/office/drawing/2014/main" id="{13C45AF4-35B4-3643-A5EF-C92C12C3B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28" name="Line 280">
                <a:extLst>
                  <a:ext uri="{FF2B5EF4-FFF2-40B4-BE49-F238E27FC236}">
                    <a16:creationId xmlns:a16="http://schemas.microsoft.com/office/drawing/2014/main" id="{39150AAC-875A-644E-9B59-5954A6195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29" name="Line 281">
                <a:extLst>
                  <a:ext uri="{FF2B5EF4-FFF2-40B4-BE49-F238E27FC236}">
                    <a16:creationId xmlns:a16="http://schemas.microsoft.com/office/drawing/2014/main" id="{A220FF7C-9570-FB46-B0B3-AA22299F4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30" name="Line 282">
                <a:extLst>
                  <a:ext uri="{FF2B5EF4-FFF2-40B4-BE49-F238E27FC236}">
                    <a16:creationId xmlns:a16="http://schemas.microsoft.com/office/drawing/2014/main" id="{5C0F23A8-5245-1840-8D39-055B36F757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31" name="Line 283">
                <a:extLst>
                  <a:ext uri="{FF2B5EF4-FFF2-40B4-BE49-F238E27FC236}">
                    <a16:creationId xmlns:a16="http://schemas.microsoft.com/office/drawing/2014/main" id="{A2A2030D-62DC-B44C-8FA0-DAE6FBF0C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32" name="Line 284">
                <a:extLst>
                  <a:ext uri="{FF2B5EF4-FFF2-40B4-BE49-F238E27FC236}">
                    <a16:creationId xmlns:a16="http://schemas.microsoft.com/office/drawing/2014/main" id="{3F050221-372A-EF40-AEE5-4AE1564DC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72" name="Picture 777" descr="access_point_stylized_small">
              <a:extLst>
                <a:ext uri="{FF2B5EF4-FFF2-40B4-BE49-F238E27FC236}">
                  <a16:creationId xmlns:a16="http://schemas.microsoft.com/office/drawing/2014/main" id="{FBECF347-4F20-4545-89F8-1A5E03EBB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3" name="Picture 780" descr="access_point_stylized_small">
              <a:extLst>
                <a:ext uri="{FF2B5EF4-FFF2-40B4-BE49-F238E27FC236}">
                  <a16:creationId xmlns:a16="http://schemas.microsoft.com/office/drawing/2014/main" id="{B8726D4D-E5F0-1A40-B7D3-FC242D02B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4" name="Group 470">
              <a:extLst>
                <a:ext uri="{FF2B5EF4-FFF2-40B4-BE49-F238E27FC236}">
                  <a16:creationId xmlns:a16="http://schemas.microsoft.com/office/drawing/2014/main" id="{A33B5EFC-2E04-9245-8E78-9A46C010A942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8ED2CA9A-4D06-3741-994E-BBB25480684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2A2C7B2D-092F-964D-9889-E81547496FD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7440963F-B47C-5548-97CD-34EEF70DF98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CED61C49-BEB7-B14A-AA79-F646362E872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5" name="Freeform 414">
                  <a:extLst>
                    <a:ext uri="{FF2B5EF4-FFF2-40B4-BE49-F238E27FC236}">
                      <a16:creationId xmlns:a16="http://schemas.microsoft.com/office/drawing/2014/main" id="{90998DE2-5185-8449-9049-991FCED4B3A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6" name="Freeform 415">
                  <a:extLst>
                    <a:ext uri="{FF2B5EF4-FFF2-40B4-BE49-F238E27FC236}">
                      <a16:creationId xmlns:a16="http://schemas.microsoft.com/office/drawing/2014/main" id="{59E97725-F9E1-994A-B91B-4FA740CE83C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7" name="Freeform 416">
                  <a:extLst>
                    <a:ext uri="{FF2B5EF4-FFF2-40B4-BE49-F238E27FC236}">
                      <a16:creationId xmlns:a16="http://schemas.microsoft.com/office/drawing/2014/main" id="{1EC0829D-453E-E94B-A7B8-29EC84E7B36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75" name="Group 519">
              <a:extLst>
                <a:ext uri="{FF2B5EF4-FFF2-40B4-BE49-F238E27FC236}">
                  <a16:creationId xmlns:a16="http://schemas.microsoft.com/office/drawing/2014/main" id="{1A0C2E81-ABC4-2A44-8868-7C0E22BC95BC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404" name="Rectangle 520">
                <a:extLst>
                  <a:ext uri="{FF2B5EF4-FFF2-40B4-BE49-F238E27FC236}">
                    <a16:creationId xmlns:a16="http://schemas.microsoft.com/office/drawing/2014/main" id="{24D56AF6-1833-DC42-B002-657CA96B59CE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05" name="Freeform 521">
                <a:extLst>
                  <a:ext uri="{FF2B5EF4-FFF2-40B4-BE49-F238E27FC236}">
                    <a16:creationId xmlns:a16="http://schemas.microsoft.com/office/drawing/2014/main" id="{A8FAA5D8-AB03-5C44-BB7E-99421DCC300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grpSp>
            <p:nvGrpSpPr>
              <p:cNvPr id="406" name="Group 522">
                <a:extLst>
                  <a:ext uri="{FF2B5EF4-FFF2-40B4-BE49-F238E27FC236}">
                    <a16:creationId xmlns:a16="http://schemas.microsoft.com/office/drawing/2014/main" id="{346E6FBF-6E03-674A-BB19-4D3D66D46A3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407" name="Freeform 523">
                  <a:extLst>
                    <a:ext uri="{FF2B5EF4-FFF2-40B4-BE49-F238E27FC236}">
                      <a16:creationId xmlns:a16="http://schemas.microsoft.com/office/drawing/2014/main" id="{CCD2BE3F-E556-F948-A339-2DD84C057A08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8" name="Freeform 524">
                  <a:extLst>
                    <a:ext uri="{FF2B5EF4-FFF2-40B4-BE49-F238E27FC236}">
                      <a16:creationId xmlns:a16="http://schemas.microsoft.com/office/drawing/2014/main" id="{0E83FE39-83D6-2E46-8982-F615B2DECFC5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9" name="Freeform 525">
                  <a:extLst>
                    <a:ext uri="{FF2B5EF4-FFF2-40B4-BE49-F238E27FC236}">
                      <a16:creationId xmlns:a16="http://schemas.microsoft.com/office/drawing/2014/main" id="{635B8365-C3E1-1C4E-B4CB-3DD4BB596EC0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0" name="Freeform 526">
                  <a:extLst>
                    <a:ext uri="{FF2B5EF4-FFF2-40B4-BE49-F238E27FC236}">
                      <a16:creationId xmlns:a16="http://schemas.microsoft.com/office/drawing/2014/main" id="{49B58B01-73BA-2946-8C1C-0D800046BE11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76" name="Group 478">
              <a:extLst>
                <a:ext uri="{FF2B5EF4-FFF2-40B4-BE49-F238E27FC236}">
                  <a16:creationId xmlns:a16="http://schemas.microsoft.com/office/drawing/2014/main" id="{C680AA0D-F958-3C46-8A3E-3484835491B0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397" name="Freeform 479">
                <a:extLst>
                  <a:ext uri="{FF2B5EF4-FFF2-40B4-BE49-F238E27FC236}">
                    <a16:creationId xmlns:a16="http://schemas.microsoft.com/office/drawing/2014/main" id="{1096151E-340E-E646-BCB6-2B8F84F3FA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98" name="Oval 480">
                <a:extLst>
                  <a:ext uri="{FF2B5EF4-FFF2-40B4-BE49-F238E27FC236}">
                    <a16:creationId xmlns:a16="http://schemas.microsoft.com/office/drawing/2014/main" id="{A856BF45-E5E2-4E4E-A923-63F2797A57FF}"/>
                  </a:ext>
                </a:extLst>
              </p:cNvPr>
              <p:cNvSpPr/>
              <p:nvPr/>
            </p:nvSpPr>
            <p:spPr>
              <a:xfrm>
                <a:off x="7494728" y="2774731"/>
                <a:ext cx="1480162" cy="579139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99" name="Group 481">
                <a:extLst>
                  <a:ext uri="{FF2B5EF4-FFF2-40B4-BE49-F238E27FC236}">
                    <a16:creationId xmlns:a16="http://schemas.microsoft.com/office/drawing/2014/main" id="{5768F965-7E9B-BB4E-8D3C-55AEC83F704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0" name="Freeform 482">
                  <a:extLst>
                    <a:ext uri="{FF2B5EF4-FFF2-40B4-BE49-F238E27FC236}">
                      <a16:creationId xmlns:a16="http://schemas.microsoft.com/office/drawing/2014/main" id="{9D33C456-9670-1249-BCD1-49BB088E278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1" name="Freeform 483">
                  <a:extLst>
                    <a:ext uri="{FF2B5EF4-FFF2-40B4-BE49-F238E27FC236}">
                      <a16:creationId xmlns:a16="http://schemas.microsoft.com/office/drawing/2014/main" id="{207BE3CF-5AF6-4948-AC09-2BBB2E7A38F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2" name="Freeform 484">
                  <a:extLst>
                    <a:ext uri="{FF2B5EF4-FFF2-40B4-BE49-F238E27FC236}">
                      <a16:creationId xmlns:a16="http://schemas.microsoft.com/office/drawing/2014/main" id="{2B497595-6B5E-0A4B-AF53-95EA00364F1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3" name="Freeform 485">
                  <a:extLst>
                    <a:ext uri="{FF2B5EF4-FFF2-40B4-BE49-F238E27FC236}">
                      <a16:creationId xmlns:a16="http://schemas.microsoft.com/office/drawing/2014/main" id="{E027A659-7663-414E-A333-5A39A744CC7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77" name="Group 528">
              <a:extLst>
                <a:ext uri="{FF2B5EF4-FFF2-40B4-BE49-F238E27FC236}">
                  <a16:creationId xmlns:a16="http://schemas.microsoft.com/office/drawing/2014/main" id="{326A0F7D-5321-3E4F-A156-E1C388300462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390" name="Rectangle 529">
                <a:extLst>
                  <a:ext uri="{FF2B5EF4-FFF2-40B4-BE49-F238E27FC236}">
                    <a16:creationId xmlns:a16="http://schemas.microsoft.com/office/drawing/2014/main" id="{C06B521D-4053-3A4F-A564-67A9D5E64611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391" name="Freeform 530">
                <a:extLst>
                  <a:ext uri="{FF2B5EF4-FFF2-40B4-BE49-F238E27FC236}">
                    <a16:creationId xmlns:a16="http://schemas.microsoft.com/office/drawing/2014/main" id="{376F09D9-C1F8-394F-8E13-4DA9789F6534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grpSp>
            <p:nvGrpSpPr>
              <p:cNvPr id="392" name="Group 531">
                <a:extLst>
                  <a:ext uri="{FF2B5EF4-FFF2-40B4-BE49-F238E27FC236}">
                    <a16:creationId xmlns:a16="http://schemas.microsoft.com/office/drawing/2014/main" id="{7041E3FD-C2FE-7144-847E-A9D9C1BBE67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93" name="Freeform 532">
                  <a:extLst>
                    <a:ext uri="{FF2B5EF4-FFF2-40B4-BE49-F238E27FC236}">
                      <a16:creationId xmlns:a16="http://schemas.microsoft.com/office/drawing/2014/main" id="{C55E76BB-0F03-474E-9F75-0117CCE0AEC0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4" name="Freeform 533">
                  <a:extLst>
                    <a:ext uri="{FF2B5EF4-FFF2-40B4-BE49-F238E27FC236}">
                      <a16:creationId xmlns:a16="http://schemas.microsoft.com/office/drawing/2014/main" id="{0E3C7CE1-405D-7747-A13C-E78A6BDD40E8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5" name="Freeform 534">
                  <a:extLst>
                    <a:ext uri="{FF2B5EF4-FFF2-40B4-BE49-F238E27FC236}">
                      <a16:creationId xmlns:a16="http://schemas.microsoft.com/office/drawing/2014/main" id="{5101E9D6-A02D-1041-8A21-D407D0CD200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6" name="Freeform 535">
                  <a:extLst>
                    <a:ext uri="{FF2B5EF4-FFF2-40B4-BE49-F238E27FC236}">
                      <a16:creationId xmlns:a16="http://schemas.microsoft.com/office/drawing/2014/main" id="{C2765870-BDB3-4341-A456-BFB5071958D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78" name="Group 406">
              <a:extLst>
                <a:ext uri="{FF2B5EF4-FFF2-40B4-BE49-F238E27FC236}">
                  <a16:creationId xmlns:a16="http://schemas.microsoft.com/office/drawing/2014/main" id="{FF006D9B-1848-D44B-BAA2-E044C08867C7}"/>
                </a:ext>
              </a:extLst>
            </p:cNvPr>
            <p:cNvGrpSpPr/>
            <p:nvPr/>
          </p:nvGrpSpPr>
          <p:grpSpPr>
            <a:xfrm>
              <a:off x="8444981" y="2810143"/>
              <a:ext cx="354091" cy="165341"/>
              <a:chOff x="7493876" y="2790332"/>
              <a:chExt cx="1483690" cy="879021"/>
            </a:xfrm>
          </p:grpSpPr>
          <p:sp>
            <p:nvSpPr>
              <p:cNvPr id="383" name="Freeform 407">
                <a:extLst>
                  <a:ext uri="{FF2B5EF4-FFF2-40B4-BE49-F238E27FC236}">
                    <a16:creationId xmlns:a16="http://schemas.microsoft.com/office/drawing/2014/main" id="{E3718A3B-2C55-F74E-831E-8B97294B4C5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84" name="Oval 408">
                <a:extLst>
                  <a:ext uri="{FF2B5EF4-FFF2-40B4-BE49-F238E27FC236}">
                    <a16:creationId xmlns:a16="http://schemas.microsoft.com/office/drawing/2014/main" id="{08EAAF29-DB58-2948-9CC2-4AE84C638D93}"/>
                  </a:ext>
                </a:extLst>
              </p:cNvPr>
              <p:cNvSpPr/>
              <p:nvPr/>
            </p:nvSpPr>
            <p:spPr>
              <a:xfrm>
                <a:off x="7497403" y="2790332"/>
                <a:ext cx="1480163" cy="579141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85" name="Group 409">
                <a:extLst>
                  <a:ext uri="{FF2B5EF4-FFF2-40B4-BE49-F238E27FC236}">
                    <a16:creationId xmlns:a16="http://schemas.microsoft.com/office/drawing/2014/main" id="{303AC19E-3B77-1840-B7EC-AACD117380B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86" name="Freeform 410">
                  <a:extLst>
                    <a:ext uri="{FF2B5EF4-FFF2-40B4-BE49-F238E27FC236}">
                      <a16:creationId xmlns:a16="http://schemas.microsoft.com/office/drawing/2014/main" id="{A9BA73F9-EAD5-A346-A613-5EE7AB7AA1D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7" name="Freeform 411">
                  <a:extLst>
                    <a:ext uri="{FF2B5EF4-FFF2-40B4-BE49-F238E27FC236}">
                      <a16:creationId xmlns:a16="http://schemas.microsoft.com/office/drawing/2014/main" id="{DB3724AB-0CE1-8E49-924A-2FDC07C6AD0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8" name="Freeform 412">
                  <a:extLst>
                    <a:ext uri="{FF2B5EF4-FFF2-40B4-BE49-F238E27FC236}">
                      <a16:creationId xmlns:a16="http://schemas.microsoft.com/office/drawing/2014/main" id="{06631458-6772-5148-B607-0316A14657C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9" name="Freeform 413">
                  <a:extLst>
                    <a:ext uri="{FF2B5EF4-FFF2-40B4-BE49-F238E27FC236}">
                      <a16:creationId xmlns:a16="http://schemas.microsoft.com/office/drawing/2014/main" id="{8BF00626-4DB3-AF45-A02E-32821487026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79" name="Group 414">
              <a:extLst>
                <a:ext uri="{FF2B5EF4-FFF2-40B4-BE49-F238E27FC236}">
                  <a16:creationId xmlns:a16="http://schemas.microsoft.com/office/drawing/2014/main" id="{EA7CAA2D-F193-BE4F-9228-41F0B477E294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376" name="Freeform 415">
                <a:extLst>
                  <a:ext uri="{FF2B5EF4-FFF2-40B4-BE49-F238E27FC236}">
                    <a16:creationId xmlns:a16="http://schemas.microsoft.com/office/drawing/2014/main" id="{B78AB421-A762-334C-81C4-000DAF90C5A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77" name="Oval 416">
                <a:extLst>
                  <a:ext uri="{FF2B5EF4-FFF2-40B4-BE49-F238E27FC236}">
                    <a16:creationId xmlns:a16="http://schemas.microsoft.com/office/drawing/2014/main" id="{81F1660F-BDFE-3044-8905-931C2E0EAA8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78" name="Group 417">
                <a:extLst>
                  <a:ext uri="{FF2B5EF4-FFF2-40B4-BE49-F238E27FC236}">
                    <a16:creationId xmlns:a16="http://schemas.microsoft.com/office/drawing/2014/main" id="{988FDC8D-0E32-864F-AFBC-AA5E54F91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79" name="Freeform 418">
                  <a:extLst>
                    <a:ext uri="{FF2B5EF4-FFF2-40B4-BE49-F238E27FC236}">
                      <a16:creationId xmlns:a16="http://schemas.microsoft.com/office/drawing/2014/main" id="{103C1FCC-331D-A441-B584-2A479A0791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0" name="Freeform 419">
                  <a:extLst>
                    <a:ext uri="{FF2B5EF4-FFF2-40B4-BE49-F238E27FC236}">
                      <a16:creationId xmlns:a16="http://schemas.microsoft.com/office/drawing/2014/main" id="{29A0F851-64E9-4B4E-AEA5-9F28D8F1988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1" name="Freeform 420">
                  <a:extLst>
                    <a:ext uri="{FF2B5EF4-FFF2-40B4-BE49-F238E27FC236}">
                      <a16:creationId xmlns:a16="http://schemas.microsoft.com/office/drawing/2014/main" id="{A13C2E83-3A35-474E-9437-E72C00F17D7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2" name="Freeform 421">
                  <a:extLst>
                    <a:ext uri="{FF2B5EF4-FFF2-40B4-BE49-F238E27FC236}">
                      <a16:creationId xmlns:a16="http://schemas.microsoft.com/office/drawing/2014/main" id="{D19AD9D1-2D8C-F948-824C-66523B9B00D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0" name="Group 454">
              <a:extLst>
                <a:ext uri="{FF2B5EF4-FFF2-40B4-BE49-F238E27FC236}">
                  <a16:creationId xmlns:a16="http://schemas.microsoft.com/office/drawing/2014/main" id="{AEAA1FBC-0E99-4A4E-8FC0-48A6490B3885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369" name="Freeform 455">
                <a:extLst>
                  <a:ext uri="{FF2B5EF4-FFF2-40B4-BE49-F238E27FC236}">
                    <a16:creationId xmlns:a16="http://schemas.microsoft.com/office/drawing/2014/main" id="{C9C6A2F7-39BC-854F-9933-37ADDDEEDBD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70" name="Oval 456">
                <a:extLst>
                  <a:ext uri="{FF2B5EF4-FFF2-40B4-BE49-F238E27FC236}">
                    <a16:creationId xmlns:a16="http://schemas.microsoft.com/office/drawing/2014/main" id="{3E142415-BA14-2049-B97F-48FE6E76AB6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71" name="Group 457">
                <a:extLst>
                  <a:ext uri="{FF2B5EF4-FFF2-40B4-BE49-F238E27FC236}">
                    <a16:creationId xmlns:a16="http://schemas.microsoft.com/office/drawing/2014/main" id="{E9FF4427-0D9D-FC41-AFC4-41FEFCDBE2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72" name="Freeform 458">
                  <a:extLst>
                    <a:ext uri="{FF2B5EF4-FFF2-40B4-BE49-F238E27FC236}">
                      <a16:creationId xmlns:a16="http://schemas.microsoft.com/office/drawing/2014/main" id="{F7D07FF1-0283-9D41-A09D-52C5B93F5A9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Freeform 459">
                  <a:extLst>
                    <a:ext uri="{FF2B5EF4-FFF2-40B4-BE49-F238E27FC236}">
                      <a16:creationId xmlns:a16="http://schemas.microsoft.com/office/drawing/2014/main" id="{F8015DDC-A4CA-544E-8743-AA3BEA4CE2D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Freeform 460">
                  <a:extLst>
                    <a:ext uri="{FF2B5EF4-FFF2-40B4-BE49-F238E27FC236}">
                      <a16:creationId xmlns:a16="http://schemas.microsoft.com/office/drawing/2014/main" id="{B36D2378-6389-0F47-AAF5-0E7835091F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Freeform 461">
                  <a:extLst>
                    <a:ext uri="{FF2B5EF4-FFF2-40B4-BE49-F238E27FC236}">
                      <a16:creationId xmlns:a16="http://schemas.microsoft.com/office/drawing/2014/main" id="{F03167D4-430C-FF4A-BF67-81D36A17A3E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1" name="Group 614">
              <a:extLst>
                <a:ext uri="{FF2B5EF4-FFF2-40B4-BE49-F238E27FC236}">
                  <a16:creationId xmlns:a16="http://schemas.microsoft.com/office/drawing/2014/main" id="{EAEB46CD-B1E0-1F4A-9A54-DADA1DA4F12C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362" name="Freeform 615">
                <a:extLst>
                  <a:ext uri="{FF2B5EF4-FFF2-40B4-BE49-F238E27FC236}">
                    <a16:creationId xmlns:a16="http://schemas.microsoft.com/office/drawing/2014/main" id="{291E27E1-E176-E24D-9D88-516F4895B32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63" name="Oval 616">
                <a:extLst>
                  <a:ext uri="{FF2B5EF4-FFF2-40B4-BE49-F238E27FC236}">
                    <a16:creationId xmlns:a16="http://schemas.microsoft.com/office/drawing/2014/main" id="{D84F79AC-0809-6649-9713-E38162F6E07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64" name="Group 617">
                <a:extLst>
                  <a:ext uri="{FF2B5EF4-FFF2-40B4-BE49-F238E27FC236}">
                    <a16:creationId xmlns:a16="http://schemas.microsoft.com/office/drawing/2014/main" id="{10414384-C5BD-E24D-86E8-834FAA04C20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65" name="Freeform 618">
                  <a:extLst>
                    <a:ext uri="{FF2B5EF4-FFF2-40B4-BE49-F238E27FC236}">
                      <a16:creationId xmlns:a16="http://schemas.microsoft.com/office/drawing/2014/main" id="{C5C862DF-B711-A440-BBDC-F04F62FD574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6" name="Freeform 619">
                  <a:extLst>
                    <a:ext uri="{FF2B5EF4-FFF2-40B4-BE49-F238E27FC236}">
                      <a16:creationId xmlns:a16="http://schemas.microsoft.com/office/drawing/2014/main" id="{46DC15A6-F8BB-B74D-B0F9-A92F1DDCCB2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7" name="Freeform 620">
                  <a:extLst>
                    <a:ext uri="{FF2B5EF4-FFF2-40B4-BE49-F238E27FC236}">
                      <a16:creationId xmlns:a16="http://schemas.microsoft.com/office/drawing/2014/main" id="{8EC89874-3FC2-7341-B5F6-95372E1E103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8" name="Freeform 621">
                  <a:extLst>
                    <a:ext uri="{FF2B5EF4-FFF2-40B4-BE49-F238E27FC236}">
                      <a16:creationId xmlns:a16="http://schemas.microsoft.com/office/drawing/2014/main" id="{950AE173-22CE-5845-ADEA-1487414D499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2" name="Group 576">
              <a:extLst>
                <a:ext uri="{FF2B5EF4-FFF2-40B4-BE49-F238E27FC236}">
                  <a16:creationId xmlns:a16="http://schemas.microsoft.com/office/drawing/2014/main" id="{87F4CB53-216B-694F-90BD-72F0BBA381C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355" name="Freeform 577">
                <a:extLst>
                  <a:ext uri="{FF2B5EF4-FFF2-40B4-BE49-F238E27FC236}">
                    <a16:creationId xmlns:a16="http://schemas.microsoft.com/office/drawing/2014/main" id="{5841BF95-E908-0844-A3B8-5096A152262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56" name="Oval 578">
                <a:extLst>
                  <a:ext uri="{FF2B5EF4-FFF2-40B4-BE49-F238E27FC236}">
                    <a16:creationId xmlns:a16="http://schemas.microsoft.com/office/drawing/2014/main" id="{6E6C8B15-AFD4-F346-8A35-1E60E0B4B1B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57" name="Group 579">
                <a:extLst>
                  <a:ext uri="{FF2B5EF4-FFF2-40B4-BE49-F238E27FC236}">
                    <a16:creationId xmlns:a16="http://schemas.microsoft.com/office/drawing/2014/main" id="{D963CE5A-5B91-E948-905D-8BFEA2AFC9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58" name="Freeform 580">
                  <a:extLst>
                    <a:ext uri="{FF2B5EF4-FFF2-40B4-BE49-F238E27FC236}">
                      <a16:creationId xmlns:a16="http://schemas.microsoft.com/office/drawing/2014/main" id="{FA7008F6-0806-4641-B27A-23CB904ED85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9" name="Freeform 581">
                  <a:extLst>
                    <a:ext uri="{FF2B5EF4-FFF2-40B4-BE49-F238E27FC236}">
                      <a16:creationId xmlns:a16="http://schemas.microsoft.com/office/drawing/2014/main" id="{9659D7FD-F41B-4E46-BC8C-8E4A034DD87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0" name="Freeform 582">
                  <a:extLst>
                    <a:ext uri="{FF2B5EF4-FFF2-40B4-BE49-F238E27FC236}">
                      <a16:creationId xmlns:a16="http://schemas.microsoft.com/office/drawing/2014/main" id="{C61E49FA-016D-8D43-96DF-509489711A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1" name="Freeform 583">
                  <a:extLst>
                    <a:ext uri="{FF2B5EF4-FFF2-40B4-BE49-F238E27FC236}">
                      <a16:creationId xmlns:a16="http://schemas.microsoft.com/office/drawing/2014/main" id="{47C4F3D0-FD71-2240-BDC0-14F3A8D965E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3" name="Group 592">
              <a:extLst>
                <a:ext uri="{FF2B5EF4-FFF2-40B4-BE49-F238E27FC236}">
                  <a16:creationId xmlns:a16="http://schemas.microsoft.com/office/drawing/2014/main" id="{38D88096-5402-9845-953C-BCD8CFB782F9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348" name="Freeform 593">
                <a:extLst>
                  <a:ext uri="{FF2B5EF4-FFF2-40B4-BE49-F238E27FC236}">
                    <a16:creationId xmlns:a16="http://schemas.microsoft.com/office/drawing/2014/main" id="{4D2DD72A-AC3C-534E-9F83-B451C66D067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49" name="Oval 594">
                <a:extLst>
                  <a:ext uri="{FF2B5EF4-FFF2-40B4-BE49-F238E27FC236}">
                    <a16:creationId xmlns:a16="http://schemas.microsoft.com/office/drawing/2014/main" id="{631FACB2-029A-094B-BE46-053F9544B7B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50" name="Group 595">
                <a:extLst>
                  <a:ext uri="{FF2B5EF4-FFF2-40B4-BE49-F238E27FC236}">
                    <a16:creationId xmlns:a16="http://schemas.microsoft.com/office/drawing/2014/main" id="{CFE081E1-D4A0-0245-B6DD-A129EBD1B11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51" name="Freeform 596">
                  <a:extLst>
                    <a:ext uri="{FF2B5EF4-FFF2-40B4-BE49-F238E27FC236}">
                      <a16:creationId xmlns:a16="http://schemas.microsoft.com/office/drawing/2014/main" id="{6560E2C1-0441-9B4A-BED2-AB96FFA5FF2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2" name="Freeform 597">
                  <a:extLst>
                    <a:ext uri="{FF2B5EF4-FFF2-40B4-BE49-F238E27FC236}">
                      <a16:creationId xmlns:a16="http://schemas.microsoft.com/office/drawing/2014/main" id="{1557CDAF-A9E7-C048-A219-74F43D6549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Freeform 598">
                  <a:extLst>
                    <a:ext uri="{FF2B5EF4-FFF2-40B4-BE49-F238E27FC236}">
                      <a16:creationId xmlns:a16="http://schemas.microsoft.com/office/drawing/2014/main" id="{5A3B3D68-DEB3-B34D-A746-53AFF8CDEC7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Freeform 599">
                  <a:extLst>
                    <a:ext uri="{FF2B5EF4-FFF2-40B4-BE49-F238E27FC236}">
                      <a16:creationId xmlns:a16="http://schemas.microsoft.com/office/drawing/2014/main" id="{3940E4DD-C729-C74F-986E-845D174442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4" name="Group 600">
              <a:extLst>
                <a:ext uri="{FF2B5EF4-FFF2-40B4-BE49-F238E27FC236}">
                  <a16:creationId xmlns:a16="http://schemas.microsoft.com/office/drawing/2014/main" id="{B199CE5C-9547-1D4C-91B8-260EE4B5F842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341" name="Freeform 601">
                <a:extLst>
                  <a:ext uri="{FF2B5EF4-FFF2-40B4-BE49-F238E27FC236}">
                    <a16:creationId xmlns:a16="http://schemas.microsoft.com/office/drawing/2014/main" id="{AA188B9D-FC37-2342-A4F9-20B0A1A09A7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42" name="Oval 602">
                <a:extLst>
                  <a:ext uri="{FF2B5EF4-FFF2-40B4-BE49-F238E27FC236}">
                    <a16:creationId xmlns:a16="http://schemas.microsoft.com/office/drawing/2014/main" id="{63B812E5-2248-204E-95A2-368F4DC6018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43" name="Group 603">
                <a:extLst>
                  <a:ext uri="{FF2B5EF4-FFF2-40B4-BE49-F238E27FC236}">
                    <a16:creationId xmlns:a16="http://schemas.microsoft.com/office/drawing/2014/main" id="{881EC18E-5B5D-4D48-B3B3-357E1AF6D0C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44" name="Freeform 604">
                  <a:extLst>
                    <a:ext uri="{FF2B5EF4-FFF2-40B4-BE49-F238E27FC236}">
                      <a16:creationId xmlns:a16="http://schemas.microsoft.com/office/drawing/2014/main" id="{F73E255A-A3C5-9B44-8718-1EEC636A007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5" name="Freeform 605">
                  <a:extLst>
                    <a:ext uri="{FF2B5EF4-FFF2-40B4-BE49-F238E27FC236}">
                      <a16:creationId xmlns:a16="http://schemas.microsoft.com/office/drawing/2014/main" id="{A29602AF-C93D-3A4C-91ED-676B3F0DD39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6" name="Freeform 606">
                  <a:extLst>
                    <a:ext uri="{FF2B5EF4-FFF2-40B4-BE49-F238E27FC236}">
                      <a16:creationId xmlns:a16="http://schemas.microsoft.com/office/drawing/2014/main" id="{C67965A9-A956-C242-BF1B-0C426AF194F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7" name="Freeform 607">
                  <a:extLst>
                    <a:ext uri="{FF2B5EF4-FFF2-40B4-BE49-F238E27FC236}">
                      <a16:creationId xmlns:a16="http://schemas.microsoft.com/office/drawing/2014/main" id="{6261E602-2831-274D-8DD1-33998F45703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5" name="Group 553">
              <a:extLst>
                <a:ext uri="{FF2B5EF4-FFF2-40B4-BE49-F238E27FC236}">
                  <a16:creationId xmlns:a16="http://schemas.microsoft.com/office/drawing/2014/main" id="{5911432D-5F5B-114A-AF7A-0449557AC45A}"/>
                </a:ext>
              </a:extLst>
            </p:cNvPr>
            <p:cNvGrpSpPr/>
            <p:nvPr/>
          </p:nvGrpSpPr>
          <p:grpSpPr>
            <a:xfrm>
              <a:off x="9104155" y="3951521"/>
              <a:ext cx="369427" cy="236298"/>
              <a:chOff x="7494729" y="2774731"/>
              <a:chExt cx="1490849" cy="879709"/>
            </a:xfrm>
          </p:grpSpPr>
          <p:sp>
            <p:nvSpPr>
              <p:cNvPr id="334" name="Freeform 554">
                <a:extLst>
                  <a:ext uri="{FF2B5EF4-FFF2-40B4-BE49-F238E27FC236}">
                    <a16:creationId xmlns:a16="http://schemas.microsoft.com/office/drawing/2014/main" id="{282DA6FB-C03E-2F4C-83E3-B710FC5C4578}"/>
                  </a:ext>
                </a:extLst>
              </p:cNvPr>
              <p:cNvSpPr/>
              <p:nvPr/>
            </p:nvSpPr>
            <p:spPr>
              <a:xfrm>
                <a:off x="7503620" y="3069485"/>
                <a:ext cx="1481958" cy="584955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35" name="Oval 555">
                <a:extLst>
                  <a:ext uri="{FF2B5EF4-FFF2-40B4-BE49-F238E27FC236}">
                    <a16:creationId xmlns:a16="http://schemas.microsoft.com/office/drawing/2014/main" id="{1D601325-8C20-8649-B10C-401382B90F4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36" name="Group 556">
                <a:extLst>
                  <a:ext uri="{FF2B5EF4-FFF2-40B4-BE49-F238E27FC236}">
                    <a16:creationId xmlns:a16="http://schemas.microsoft.com/office/drawing/2014/main" id="{C7C44CFB-66A7-DE4D-9660-C8EA521ECDC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7" name="Freeform 557">
                  <a:extLst>
                    <a:ext uri="{FF2B5EF4-FFF2-40B4-BE49-F238E27FC236}">
                      <a16:creationId xmlns:a16="http://schemas.microsoft.com/office/drawing/2014/main" id="{6EED344C-CEC8-BF46-BD1D-D26EAB6F7BA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8" name="Freeform 558">
                  <a:extLst>
                    <a:ext uri="{FF2B5EF4-FFF2-40B4-BE49-F238E27FC236}">
                      <a16:creationId xmlns:a16="http://schemas.microsoft.com/office/drawing/2014/main" id="{79BA3C80-C3F1-314F-A1A4-07AF09E104E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9" name="Freeform 559">
                  <a:extLst>
                    <a:ext uri="{FF2B5EF4-FFF2-40B4-BE49-F238E27FC236}">
                      <a16:creationId xmlns:a16="http://schemas.microsoft.com/office/drawing/2014/main" id="{0469BDBE-E003-594C-ACFF-7E04988D5BC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0" name="Freeform 560">
                  <a:extLst>
                    <a:ext uri="{FF2B5EF4-FFF2-40B4-BE49-F238E27FC236}">
                      <a16:creationId xmlns:a16="http://schemas.microsoft.com/office/drawing/2014/main" id="{ED01D739-B80F-3142-A531-A7C03C1196A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6" name="Group 584">
              <a:extLst>
                <a:ext uri="{FF2B5EF4-FFF2-40B4-BE49-F238E27FC236}">
                  <a16:creationId xmlns:a16="http://schemas.microsoft.com/office/drawing/2014/main" id="{FA660D56-E5D5-164D-9A8F-294C6D5FDD8C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327" name="Freeform 585">
                <a:extLst>
                  <a:ext uri="{FF2B5EF4-FFF2-40B4-BE49-F238E27FC236}">
                    <a16:creationId xmlns:a16="http://schemas.microsoft.com/office/drawing/2014/main" id="{5560E124-1677-4941-ABD2-0B6744AD10C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28" name="Oval 586">
                <a:extLst>
                  <a:ext uri="{FF2B5EF4-FFF2-40B4-BE49-F238E27FC236}">
                    <a16:creationId xmlns:a16="http://schemas.microsoft.com/office/drawing/2014/main" id="{AA07203A-3CB4-FA45-8662-CB22F813ECE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29" name="Group 587">
                <a:extLst>
                  <a:ext uri="{FF2B5EF4-FFF2-40B4-BE49-F238E27FC236}">
                    <a16:creationId xmlns:a16="http://schemas.microsoft.com/office/drawing/2014/main" id="{815A110C-3E1B-6F44-AD7C-76A2D96B32C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0" name="Freeform 588">
                  <a:extLst>
                    <a:ext uri="{FF2B5EF4-FFF2-40B4-BE49-F238E27FC236}">
                      <a16:creationId xmlns:a16="http://schemas.microsoft.com/office/drawing/2014/main" id="{FE086B91-3841-4D45-8131-6776B22839C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Freeform 589">
                  <a:extLst>
                    <a:ext uri="{FF2B5EF4-FFF2-40B4-BE49-F238E27FC236}">
                      <a16:creationId xmlns:a16="http://schemas.microsoft.com/office/drawing/2014/main" id="{22A507DE-A810-4040-88BB-D185DE7FA68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2" name="Freeform 590">
                  <a:extLst>
                    <a:ext uri="{FF2B5EF4-FFF2-40B4-BE49-F238E27FC236}">
                      <a16:creationId xmlns:a16="http://schemas.microsoft.com/office/drawing/2014/main" id="{40DA4653-0AD2-5348-AB67-BCB7F60F781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3" name="Freeform 591">
                  <a:extLst>
                    <a:ext uri="{FF2B5EF4-FFF2-40B4-BE49-F238E27FC236}">
                      <a16:creationId xmlns:a16="http://schemas.microsoft.com/office/drawing/2014/main" id="{61F2AB4E-D0FB-5848-9809-AF8C0ED6780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7" name="Group 537">
              <a:extLst>
                <a:ext uri="{FF2B5EF4-FFF2-40B4-BE49-F238E27FC236}">
                  <a16:creationId xmlns:a16="http://schemas.microsoft.com/office/drawing/2014/main" id="{89AD27E4-6476-4F4C-93C5-8CAC7CECDD65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320" name="Freeform 538">
                <a:extLst>
                  <a:ext uri="{FF2B5EF4-FFF2-40B4-BE49-F238E27FC236}">
                    <a16:creationId xmlns:a16="http://schemas.microsoft.com/office/drawing/2014/main" id="{9BD7179D-E887-EC40-96BC-7305F3D932C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21" name="Oval 539">
                <a:extLst>
                  <a:ext uri="{FF2B5EF4-FFF2-40B4-BE49-F238E27FC236}">
                    <a16:creationId xmlns:a16="http://schemas.microsoft.com/office/drawing/2014/main" id="{F3DBBF9E-B3B5-2140-9CED-76724500271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22" name="Group 540">
                <a:extLst>
                  <a:ext uri="{FF2B5EF4-FFF2-40B4-BE49-F238E27FC236}">
                    <a16:creationId xmlns:a16="http://schemas.microsoft.com/office/drawing/2014/main" id="{BC2C26A6-8D18-AC4B-8EB0-B23E3EF0ADA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3" name="Freeform 541">
                  <a:extLst>
                    <a:ext uri="{FF2B5EF4-FFF2-40B4-BE49-F238E27FC236}">
                      <a16:creationId xmlns:a16="http://schemas.microsoft.com/office/drawing/2014/main" id="{07F4C046-1529-2B4B-B369-CAF65E4CE4E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4" name="Freeform 542">
                  <a:extLst>
                    <a:ext uri="{FF2B5EF4-FFF2-40B4-BE49-F238E27FC236}">
                      <a16:creationId xmlns:a16="http://schemas.microsoft.com/office/drawing/2014/main" id="{A817E49C-41EE-FD46-8341-429D038BEB6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5" name="Freeform 543">
                  <a:extLst>
                    <a:ext uri="{FF2B5EF4-FFF2-40B4-BE49-F238E27FC236}">
                      <a16:creationId xmlns:a16="http://schemas.microsoft.com/office/drawing/2014/main" id="{48FFCDD8-E88F-BB49-BD5C-E9A5373D788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6" name="Freeform 544">
                  <a:extLst>
                    <a:ext uri="{FF2B5EF4-FFF2-40B4-BE49-F238E27FC236}">
                      <a16:creationId xmlns:a16="http://schemas.microsoft.com/office/drawing/2014/main" id="{70A12DF0-14B6-A640-A2BF-19C49A375A2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8" name="Group 545">
              <a:extLst>
                <a:ext uri="{FF2B5EF4-FFF2-40B4-BE49-F238E27FC236}">
                  <a16:creationId xmlns:a16="http://schemas.microsoft.com/office/drawing/2014/main" id="{9A714DD2-9878-F842-9C9D-2A7EBFD5B1B6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313" name="Freeform 546">
                <a:extLst>
                  <a:ext uri="{FF2B5EF4-FFF2-40B4-BE49-F238E27FC236}">
                    <a16:creationId xmlns:a16="http://schemas.microsoft.com/office/drawing/2014/main" id="{0F7A51AC-F762-9E45-8D34-D6DCE962033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14" name="Oval 547">
                <a:extLst>
                  <a:ext uri="{FF2B5EF4-FFF2-40B4-BE49-F238E27FC236}">
                    <a16:creationId xmlns:a16="http://schemas.microsoft.com/office/drawing/2014/main" id="{BE821999-81DC-8845-81B7-84FCFD60825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15" name="Group 548">
                <a:extLst>
                  <a:ext uri="{FF2B5EF4-FFF2-40B4-BE49-F238E27FC236}">
                    <a16:creationId xmlns:a16="http://schemas.microsoft.com/office/drawing/2014/main" id="{AE811723-D372-7F4F-A66B-9E0652973A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16" name="Freeform 549">
                  <a:extLst>
                    <a:ext uri="{FF2B5EF4-FFF2-40B4-BE49-F238E27FC236}">
                      <a16:creationId xmlns:a16="http://schemas.microsoft.com/office/drawing/2014/main" id="{EDB3543C-B835-194D-9818-8C64647D898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Freeform 550">
                  <a:extLst>
                    <a:ext uri="{FF2B5EF4-FFF2-40B4-BE49-F238E27FC236}">
                      <a16:creationId xmlns:a16="http://schemas.microsoft.com/office/drawing/2014/main" id="{220FFFDA-01BC-D947-B9F7-B74FAFF35A4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Freeform 551">
                  <a:extLst>
                    <a:ext uri="{FF2B5EF4-FFF2-40B4-BE49-F238E27FC236}">
                      <a16:creationId xmlns:a16="http://schemas.microsoft.com/office/drawing/2014/main" id="{C059977B-2606-C34A-B314-C1767B5837C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Freeform 552">
                  <a:extLst>
                    <a:ext uri="{FF2B5EF4-FFF2-40B4-BE49-F238E27FC236}">
                      <a16:creationId xmlns:a16="http://schemas.microsoft.com/office/drawing/2014/main" id="{ADC92B29-FC48-FE49-8959-CB5814A9F82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9" name="Group 622">
              <a:extLst>
                <a:ext uri="{FF2B5EF4-FFF2-40B4-BE49-F238E27FC236}">
                  <a16:creationId xmlns:a16="http://schemas.microsoft.com/office/drawing/2014/main" id="{AFC8037B-325F-FC41-9077-BBCCFD57D7BE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306" name="Freeform 623">
                <a:extLst>
                  <a:ext uri="{FF2B5EF4-FFF2-40B4-BE49-F238E27FC236}">
                    <a16:creationId xmlns:a16="http://schemas.microsoft.com/office/drawing/2014/main" id="{DEAF4B3E-FAF0-2245-B1E7-DA64D95D7C0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07" name="Oval 624">
                <a:extLst>
                  <a:ext uri="{FF2B5EF4-FFF2-40B4-BE49-F238E27FC236}">
                    <a16:creationId xmlns:a16="http://schemas.microsoft.com/office/drawing/2014/main" id="{FEF75431-29A5-BF4B-AFE3-F36817E6239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08" name="Group 625">
                <a:extLst>
                  <a:ext uri="{FF2B5EF4-FFF2-40B4-BE49-F238E27FC236}">
                    <a16:creationId xmlns:a16="http://schemas.microsoft.com/office/drawing/2014/main" id="{15F8CDAA-63C1-064B-87F1-7BEA7066439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09" name="Freeform 626">
                  <a:extLst>
                    <a:ext uri="{FF2B5EF4-FFF2-40B4-BE49-F238E27FC236}">
                      <a16:creationId xmlns:a16="http://schemas.microsoft.com/office/drawing/2014/main" id="{0B318B3E-283C-A641-A4EC-B968415E1FF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0" name="Freeform 627">
                  <a:extLst>
                    <a:ext uri="{FF2B5EF4-FFF2-40B4-BE49-F238E27FC236}">
                      <a16:creationId xmlns:a16="http://schemas.microsoft.com/office/drawing/2014/main" id="{E3040A5E-7B5A-4149-8F8E-9F5CFF17F28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1" name="Freeform 628">
                  <a:extLst>
                    <a:ext uri="{FF2B5EF4-FFF2-40B4-BE49-F238E27FC236}">
                      <a16:creationId xmlns:a16="http://schemas.microsoft.com/office/drawing/2014/main" id="{61C0BCFE-B505-1E4C-A7DE-391A4A61109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2" name="Freeform 629">
                  <a:extLst>
                    <a:ext uri="{FF2B5EF4-FFF2-40B4-BE49-F238E27FC236}">
                      <a16:creationId xmlns:a16="http://schemas.microsoft.com/office/drawing/2014/main" id="{FA9299D1-ACF3-CE48-B7A7-9FE1548DD66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90" name="Group 462">
              <a:extLst>
                <a:ext uri="{FF2B5EF4-FFF2-40B4-BE49-F238E27FC236}">
                  <a16:creationId xmlns:a16="http://schemas.microsoft.com/office/drawing/2014/main" id="{646D826A-CCB4-D948-AE93-B4C2182CAAA5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299" name="Freeform 463">
                <a:extLst>
                  <a:ext uri="{FF2B5EF4-FFF2-40B4-BE49-F238E27FC236}">
                    <a16:creationId xmlns:a16="http://schemas.microsoft.com/office/drawing/2014/main" id="{74F6ACB4-CEC2-F247-B441-EA41EBD25F7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300" name="Oval 464">
                <a:extLst>
                  <a:ext uri="{FF2B5EF4-FFF2-40B4-BE49-F238E27FC236}">
                    <a16:creationId xmlns:a16="http://schemas.microsoft.com/office/drawing/2014/main" id="{C3985867-CB9B-6340-AF41-1C72D25700C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301" name="Group 465">
                <a:extLst>
                  <a:ext uri="{FF2B5EF4-FFF2-40B4-BE49-F238E27FC236}">
                    <a16:creationId xmlns:a16="http://schemas.microsoft.com/office/drawing/2014/main" id="{27FDB39C-0A1F-FD4F-BBE1-7B2F1F84631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02" name="Freeform 466">
                  <a:extLst>
                    <a:ext uri="{FF2B5EF4-FFF2-40B4-BE49-F238E27FC236}">
                      <a16:creationId xmlns:a16="http://schemas.microsoft.com/office/drawing/2014/main" id="{CE201B2C-2C2F-8A4B-8D3F-F74D61B1D8D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3" name="Freeform 467">
                  <a:extLst>
                    <a:ext uri="{FF2B5EF4-FFF2-40B4-BE49-F238E27FC236}">
                      <a16:creationId xmlns:a16="http://schemas.microsoft.com/office/drawing/2014/main" id="{9DEF5F99-43F2-5940-8225-B83972C0BFE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4" name="Freeform 468">
                  <a:extLst>
                    <a:ext uri="{FF2B5EF4-FFF2-40B4-BE49-F238E27FC236}">
                      <a16:creationId xmlns:a16="http://schemas.microsoft.com/office/drawing/2014/main" id="{9F8E5E9D-B4E6-1C44-96F0-72E0E0427E8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5" name="Freeform 469">
                  <a:extLst>
                    <a:ext uri="{FF2B5EF4-FFF2-40B4-BE49-F238E27FC236}">
                      <a16:creationId xmlns:a16="http://schemas.microsoft.com/office/drawing/2014/main" id="{862A6D1A-F2BE-A044-AC63-419C084A132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91" name="Group 446">
              <a:extLst>
                <a:ext uri="{FF2B5EF4-FFF2-40B4-BE49-F238E27FC236}">
                  <a16:creationId xmlns:a16="http://schemas.microsoft.com/office/drawing/2014/main" id="{D8E28F3D-B6EE-BC4C-86BF-509C710332F7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292" name="Freeform 447">
                <a:extLst>
                  <a:ext uri="{FF2B5EF4-FFF2-40B4-BE49-F238E27FC236}">
                    <a16:creationId xmlns:a16="http://schemas.microsoft.com/office/drawing/2014/main" id="{E348F0BF-B59F-0B40-A9CD-66806D4550F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     </a:t>
                </a:r>
              </a:p>
            </p:txBody>
          </p:sp>
          <p:sp>
            <p:nvSpPr>
              <p:cNvPr id="293" name="Oval 448">
                <a:extLst>
                  <a:ext uri="{FF2B5EF4-FFF2-40B4-BE49-F238E27FC236}">
                    <a16:creationId xmlns:a16="http://schemas.microsoft.com/office/drawing/2014/main" id="{908D91E5-C53A-A343-9787-D3B8C8AAF58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             </a:t>
                </a:r>
              </a:p>
            </p:txBody>
          </p:sp>
          <p:grpSp>
            <p:nvGrpSpPr>
              <p:cNvPr id="294" name="Group 449">
                <a:extLst>
                  <a:ext uri="{FF2B5EF4-FFF2-40B4-BE49-F238E27FC236}">
                    <a16:creationId xmlns:a16="http://schemas.microsoft.com/office/drawing/2014/main" id="{380B0CDE-13B0-F345-A2B8-FEF974FC66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95" name="Freeform 450">
                  <a:extLst>
                    <a:ext uri="{FF2B5EF4-FFF2-40B4-BE49-F238E27FC236}">
                      <a16:creationId xmlns:a16="http://schemas.microsoft.com/office/drawing/2014/main" id="{1B35BD23-BEA3-494B-AA4C-8141BEBA798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6" name="Freeform 451">
                  <a:extLst>
                    <a:ext uri="{FF2B5EF4-FFF2-40B4-BE49-F238E27FC236}">
                      <a16:creationId xmlns:a16="http://schemas.microsoft.com/office/drawing/2014/main" id="{FD6F18F2-E0AC-7144-AAE9-F82AF3D8E7B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7" name="Freeform 452">
                  <a:extLst>
                    <a:ext uri="{FF2B5EF4-FFF2-40B4-BE49-F238E27FC236}">
                      <a16:creationId xmlns:a16="http://schemas.microsoft.com/office/drawing/2014/main" id="{F4A42CEB-3E6D-8F4B-9D88-AC17AC33FC5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8" name="Freeform 453">
                  <a:extLst>
                    <a:ext uri="{FF2B5EF4-FFF2-40B4-BE49-F238E27FC236}">
                      <a16:creationId xmlns:a16="http://schemas.microsoft.com/office/drawing/2014/main" id="{578A67A9-7FF3-B847-9093-EB5143E4A26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433" name="Freeform 2">
            <a:extLst>
              <a:ext uri="{FF2B5EF4-FFF2-40B4-BE49-F238E27FC236}">
                <a16:creationId xmlns:a16="http://schemas.microsoft.com/office/drawing/2014/main" id="{477AFD35-F543-2F46-8A69-465A2D1DDB4D}"/>
              </a:ext>
            </a:extLst>
          </p:cNvPr>
          <p:cNvSpPr/>
          <p:nvPr/>
        </p:nvSpPr>
        <p:spPr>
          <a:xfrm>
            <a:off x="6256505" y="1327666"/>
            <a:ext cx="4691414" cy="4018823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-1" fmla="*/ 1996750 w 4107620"/>
              <a:gd name="connsiteY0-2" fmla="*/ 1366789 h 4330718"/>
              <a:gd name="connsiteX1-3" fmla="*/ 1712971 w 4107620"/>
              <a:gd name="connsiteY1-4" fmla="*/ 1293216 h 4330718"/>
              <a:gd name="connsiteX2-5" fmla="*/ 1387150 w 4107620"/>
              <a:gd name="connsiteY2-6" fmla="*/ 904333 h 4330718"/>
              <a:gd name="connsiteX3-7" fmla="*/ 1134902 w 4107620"/>
              <a:gd name="connsiteY3-8" fmla="*/ 568002 h 4330718"/>
              <a:gd name="connsiteX4-9" fmla="*/ 840612 w 4107620"/>
              <a:gd name="connsiteY4-10" fmla="*/ 851781 h 4330718"/>
              <a:gd name="connsiteX5-11" fmla="*/ 703978 w 4107620"/>
              <a:gd name="connsiteY5-12" fmla="*/ 1356278 h 4330718"/>
              <a:gd name="connsiteX6-13" fmla="*/ 1240006 w 4107620"/>
              <a:gd name="connsiteY6-14" fmla="*/ 1955368 h 4330718"/>
              <a:gd name="connsiteX7-15" fmla="*/ 1303068 w 4107620"/>
              <a:gd name="connsiteY7-16" fmla="*/ 2375781 h 4330718"/>
              <a:gd name="connsiteX8-17" fmla="*/ 220502 w 4107620"/>
              <a:gd name="connsiteY8-18" fmla="*/ 2302209 h 4330718"/>
              <a:gd name="connsiteX9-19" fmla="*/ 83868 w 4107620"/>
              <a:gd name="connsiteY9-20" fmla="*/ 2943340 h 4330718"/>
              <a:gd name="connsiteX10-21" fmla="*/ 1218985 w 4107620"/>
              <a:gd name="connsiteY10-22" fmla="*/ 3258650 h 4330718"/>
              <a:gd name="connsiteX11-23" fmla="*/ 1124392 w 4107620"/>
              <a:gd name="connsiteY11-24" fmla="*/ 3647533 h 4330718"/>
              <a:gd name="connsiteX12-25" fmla="*/ 924695 w 4107620"/>
              <a:gd name="connsiteY12-26" fmla="*/ 3763147 h 4330718"/>
              <a:gd name="connsiteX13-27" fmla="*/ 1324088 w 4107620"/>
              <a:gd name="connsiteY13-28" fmla="*/ 3962843 h 4330718"/>
              <a:gd name="connsiteX14-29" fmla="*/ 1576337 w 4107620"/>
              <a:gd name="connsiteY14-30" fmla="*/ 3899781 h 4330718"/>
              <a:gd name="connsiteX15-31" fmla="*/ 1818075 w 4107620"/>
              <a:gd name="connsiteY15-32" fmla="*/ 4036416 h 4330718"/>
              <a:gd name="connsiteX16-33" fmla="*/ 1996750 w 4107620"/>
              <a:gd name="connsiteY16-34" fmla="*/ 4299174 h 4330718"/>
              <a:gd name="connsiteX17-35" fmla="*/ 2448695 w 4107620"/>
              <a:gd name="connsiteY17-36" fmla="*/ 4299174 h 4330718"/>
              <a:gd name="connsiteX18-37" fmla="*/ 2764006 w 4107620"/>
              <a:gd name="connsiteY18-38" fmla="*/ 4057436 h 4330718"/>
              <a:gd name="connsiteX19-39" fmla="*/ 2995233 w 4107620"/>
              <a:gd name="connsiteY19-40" fmla="*/ 4025905 h 4330718"/>
              <a:gd name="connsiteX20-41" fmla="*/ 3016254 w 4107620"/>
              <a:gd name="connsiteY20-42" fmla="*/ 3731616 h 4330718"/>
              <a:gd name="connsiteX21-43" fmla="*/ 3194930 w 4107620"/>
              <a:gd name="connsiteY21-44" fmla="*/ 3300692 h 4330718"/>
              <a:gd name="connsiteX22-45" fmla="*/ 3972695 w 4107620"/>
              <a:gd name="connsiteY22-46" fmla="*/ 3122016 h 4330718"/>
              <a:gd name="connsiteX23-47" fmla="*/ 3909633 w 4107620"/>
              <a:gd name="connsiteY23-48" fmla="*/ 1818733 h 4330718"/>
              <a:gd name="connsiteX24-49" fmla="*/ 4046268 w 4107620"/>
              <a:gd name="connsiteY24-50" fmla="*/ 904333 h 4330718"/>
              <a:gd name="connsiteX25-51" fmla="*/ 3962185 w 4107620"/>
              <a:gd name="connsiteY25-52" fmla="*/ 147588 h 4330718"/>
              <a:gd name="connsiteX26-53" fmla="*/ 2480226 w 4107620"/>
              <a:gd name="connsiteY26-54" fmla="*/ 63505 h 4330718"/>
              <a:gd name="connsiteX27-55" fmla="*/ 2133385 w 4107620"/>
              <a:gd name="connsiteY27-56" fmla="*/ 872802 h 4330718"/>
              <a:gd name="connsiteX28-57" fmla="*/ 2238488 w 4107620"/>
              <a:gd name="connsiteY28-58" fmla="*/ 1230154 h 4330718"/>
              <a:gd name="connsiteX29-59" fmla="*/ 1996750 w 4107620"/>
              <a:gd name="connsiteY29-60" fmla="*/ 1366789 h 4330718"/>
              <a:gd name="connsiteX0-61" fmla="*/ 1996750 w 4107620"/>
              <a:gd name="connsiteY0-62" fmla="*/ 1339069 h 4302998"/>
              <a:gd name="connsiteX1-63" fmla="*/ 1712971 w 4107620"/>
              <a:gd name="connsiteY1-64" fmla="*/ 1265496 h 4302998"/>
              <a:gd name="connsiteX2-65" fmla="*/ 1387150 w 4107620"/>
              <a:gd name="connsiteY2-66" fmla="*/ 876613 h 4302998"/>
              <a:gd name="connsiteX3-67" fmla="*/ 1134902 w 4107620"/>
              <a:gd name="connsiteY3-68" fmla="*/ 540282 h 4302998"/>
              <a:gd name="connsiteX4-69" fmla="*/ 840612 w 4107620"/>
              <a:gd name="connsiteY4-70" fmla="*/ 824061 h 4302998"/>
              <a:gd name="connsiteX5-71" fmla="*/ 703978 w 4107620"/>
              <a:gd name="connsiteY5-72" fmla="*/ 1328558 h 4302998"/>
              <a:gd name="connsiteX6-73" fmla="*/ 1240006 w 4107620"/>
              <a:gd name="connsiteY6-74" fmla="*/ 1927648 h 4302998"/>
              <a:gd name="connsiteX7-75" fmla="*/ 1303068 w 4107620"/>
              <a:gd name="connsiteY7-76" fmla="*/ 2348061 h 4302998"/>
              <a:gd name="connsiteX8-77" fmla="*/ 220502 w 4107620"/>
              <a:gd name="connsiteY8-78" fmla="*/ 2274489 h 4302998"/>
              <a:gd name="connsiteX9-79" fmla="*/ 83868 w 4107620"/>
              <a:gd name="connsiteY9-80" fmla="*/ 2915620 h 4302998"/>
              <a:gd name="connsiteX10-81" fmla="*/ 1218985 w 4107620"/>
              <a:gd name="connsiteY10-82" fmla="*/ 3230930 h 4302998"/>
              <a:gd name="connsiteX11-83" fmla="*/ 1124392 w 4107620"/>
              <a:gd name="connsiteY11-84" fmla="*/ 3619813 h 4302998"/>
              <a:gd name="connsiteX12-85" fmla="*/ 924695 w 4107620"/>
              <a:gd name="connsiteY12-86" fmla="*/ 3735427 h 4302998"/>
              <a:gd name="connsiteX13-87" fmla="*/ 1324088 w 4107620"/>
              <a:gd name="connsiteY13-88" fmla="*/ 3935123 h 4302998"/>
              <a:gd name="connsiteX14-89" fmla="*/ 1576337 w 4107620"/>
              <a:gd name="connsiteY14-90" fmla="*/ 3872061 h 4302998"/>
              <a:gd name="connsiteX15-91" fmla="*/ 1818075 w 4107620"/>
              <a:gd name="connsiteY15-92" fmla="*/ 4008696 h 4302998"/>
              <a:gd name="connsiteX16-93" fmla="*/ 1996750 w 4107620"/>
              <a:gd name="connsiteY16-94" fmla="*/ 4271454 h 4302998"/>
              <a:gd name="connsiteX17-95" fmla="*/ 2448695 w 4107620"/>
              <a:gd name="connsiteY17-96" fmla="*/ 4271454 h 4302998"/>
              <a:gd name="connsiteX18-97" fmla="*/ 2764006 w 4107620"/>
              <a:gd name="connsiteY18-98" fmla="*/ 4029716 h 4302998"/>
              <a:gd name="connsiteX19-99" fmla="*/ 2995233 w 4107620"/>
              <a:gd name="connsiteY19-100" fmla="*/ 3998185 h 4302998"/>
              <a:gd name="connsiteX20-101" fmla="*/ 3016254 w 4107620"/>
              <a:gd name="connsiteY20-102" fmla="*/ 3703896 h 4302998"/>
              <a:gd name="connsiteX21-103" fmla="*/ 3194930 w 4107620"/>
              <a:gd name="connsiteY21-104" fmla="*/ 3272972 h 4302998"/>
              <a:gd name="connsiteX22-105" fmla="*/ 3972695 w 4107620"/>
              <a:gd name="connsiteY22-106" fmla="*/ 3094296 h 4302998"/>
              <a:gd name="connsiteX23-107" fmla="*/ 3909633 w 4107620"/>
              <a:gd name="connsiteY23-108" fmla="*/ 1791013 h 4302998"/>
              <a:gd name="connsiteX24-109" fmla="*/ 4046268 w 4107620"/>
              <a:gd name="connsiteY24-110" fmla="*/ 876613 h 4302998"/>
              <a:gd name="connsiteX25-111" fmla="*/ 3962185 w 4107620"/>
              <a:gd name="connsiteY25-112" fmla="*/ 119868 h 4302998"/>
              <a:gd name="connsiteX26-113" fmla="*/ 2480226 w 4107620"/>
              <a:gd name="connsiteY26-114" fmla="*/ 35785 h 4302998"/>
              <a:gd name="connsiteX27-115" fmla="*/ 2185936 w 4107620"/>
              <a:gd name="connsiteY27-116" fmla="*/ 466709 h 4302998"/>
              <a:gd name="connsiteX28-117" fmla="*/ 2238488 w 4107620"/>
              <a:gd name="connsiteY28-118" fmla="*/ 1202434 h 4302998"/>
              <a:gd name="connsiteX29-119" fmla="*/ 1996750 w 4107620"/>
              <a:gd name="connsiteY29-120" fmla="*/ 1339069 h 4302998"/>
              <a:gd name="connsiteX0-121" fmla="*/ 1996750 w 4107620"/>
              <a:gd name="connsiteY0-122" fmla="*/ 1339069 h 4302998"/>
              <a:gd name="connsiteX1-123" fmla="*/ 1712971 w 4107620"/>
              <a:gd name="connsiteY1-124" fmla="*/ 1265496 h 4302998"/>
              <a:gd name="connsiteX2-125" fmla="*/ 1387150 w 4107620"/>
              <a:gd name="connsiteY2-126" fmla="*/ 876613 h 4302998"/>
              <a:gd name="connsiteX3-127" fmla="*/ 1134902 w 4107620"/>
              <a:gd name="connsiteY3-128" fmla="*/ 540282 h 4302998"/>
              <a:gd name="connsiteX4-129" fmla="*/ 840612 w 4107620"/>
              <a:gd name="connsiteY4-130" fmla="*/ 824061 h 4302998"/>
              <a:gd name="connsiteX5-131" fmla="*/ 703978 w 4107620"/>
              <a:gd name="connsiteY5-132" fmla="*/ 1328558 h 4302998"/>
              <a:gd name="connsiteX6-133" fmla="*/ 1240006 w 4107620"/>
              <a:gd name="connsiteY6-134" fmla="*/ 1927648 h 4302998"/>
              <a:gd name="connsiteX7-135" fmla="*/ 1303068 w 4107620"/>
              <a:gd name="connsiteY7-136" fmla="*/ 2348061 h 4302998"/>
              <a:gd name="connsiteX8-137" fmla="*/ 220502 w 4107620"/>
              <a:gd name="connsiteY8-138" fmla="*/ 2274489 h 4302998"/>
              <a:gd name="connsiteX9-139" fmla="*/ 83868 w 4107620"/>
              <a:gd name="connsiteY9-140" fmla="*/ 2915620 h 4302998"/>
              <a:gd name="connsiteX10-141" fmla="*/ 1218985 w 4107620"/>
              <a:gd name="connsiteY10-142" fmla="*/ 3230930 h 4302998"/>
              <a:gd name="connsiteX11-143" fmla="*/ 1124392 w 4107620"/>
              <a:gd name="connsiteY11-144" fmla="*/ 3619813 h 4302998"/>
              <a:gd name="connsiteX12-145" fmla="*/ 924695 w 4107620"/>
              <a:gd name="connsiteY12-146" fmla="*/ 3735427 h 4302998"/>
              <a:gd name="connsiteX13-147" fmla="*/ 1324088 w 4107620"/>
              <a:gd name="connsiteY13-148" fmla="*/ 3935123 h 4302998"/>
              <a:gd name="connsiteX14-149" fmla="*/ 1576337 w 4107620"/>
              <a:gd name="connsiteY14-150" fmla="*/ 3872061 h 4302998"/>
              <a:gd name="connsiteX15-151" fmla="*/ 1818075 w 4107620"/>
              <a:gd name="connsiteY15-152" fmla="*/ 4008696 h 4302998"/>
              <a:gd name="connsiteX16-153" fmla="*/ 1996750 w 4107620"/>
              <a:gd name="connsiteY16-154" fmla="*/ 4271454 h 4302998"/>
              <a:gd name="connsiteX17-155" fmla="*/ 2448695 w 4107620"/>
              <a:gd name="connsiteY17-156" fmla="*/ 4271454 h 4302998"/>
              <a:gd name="connsiteX18-157" fmla="*/ 2764006 w 4107620"/>
              <a:gd name="connsiteY18-158" fmla="*/ 4029716 h 4302998"/>
              <a:gd name="connsiteX19-159" fmla="*/ 2995233 w 4107620"/>
              <a:gd name="connsiteY19-160" fmla="*/ 3998185 h 4302998"/>
              <a:gd name="connsiteX20-161" fmla="*/ 3016254 w 4107620"/>
              <a:gd name="connsiteY20-162" fmla="*/ 3703896 h 4302998"/>
              <a:gd name="connsiteX21-163" fmla="*/ 3194930 w 4107620"/>
              <a:gd name="connsiteY21-164" fmla="*/ 3272972 h 4302998"/>
              <a:gd name="connsiteX22-165" fmla="*/ 3972695 w 4107620"/>
              <a:gd name="connsiteY22-166" fmla="*/ 3094296 h 4302998"/>
              <a:gd name="connsiteX23-167" fmla="*/ 3909633 w 4107620"/>
              <a:gd name="connsiteY23-168" fmla="*/ 1791013 h 4302998"/>
              <a:gd name="connsiteX24-169" fmla="*/ 4046268 w 4107620"/>
              <a:gd name="connsiteY24-170" fmla="*/ 876613 h 4302998"/>
              <a:gd name="connsiteX25-171" fmla="*/ 3962185 w 4107620"/>
              <a:gd name="connsiteY25-172" fmla="*/ 119868 h 4302998"/>
              <a:gd name="connsiteX26-173" fmla="*/ 2480226 w 4107620"/>
              <a:gd name="connsiteY26-174" fmla="*/ 35785 h 4302998"/>
              <a:gd name="connsiteX27-175" fmla="*/ 2270019 w 4107620"/>
              <a:gd name="connsiteY27-176" fmla="*/ 466709 h 4302998"/>
              <a:gd name="connsiteX28-177" fmla="*/ 2238488 w 4107620"/>
              <a:gd name="connsiteY28-178" fmla="*/ 1202434 h 4302998"/>
              <a:gd name="connsiteX29-179" fmla="*/ 1996750 w 4107620"/>
              <a:gd name="connsiteY29-180" fmla="*/ 1339069 h 4302998"/>
              <a:gd name="connsiteX0-181" fmla="*/ 1996750 w 4101062"/>
              <a:gd name="connsiteY0-182" fmla="*/ 1290412 h 4254341"/>
              <a:gd name="connsiteX1-183" fmla="*/ 1712971 w 4101062"/>
              <a:gd name="connsiteY1-184" fmla="*/ 1216839 h 4254341"/>
              <a:gd name="connsiteX2-185" fmla="*/ 1387150 w 4101062"/>
              <a:gd name="connsiteY2-186" fmla="*/ 827956 h 4254341"/>
              <a:gd name="connsiteX3-187" fmla="*/ 1134902 w 4101062"/>
              <a:gd name="connsiteY3-188" fmla="*/ 491625 h 4254341"/>
              <a:gd name="connsiteX4-189" fmla="*/ 840612 w 4101062"/>
              <a:gd name="connsiteY4-190" fmla="*/ 775404 h 4254341"/>
              <a:gd name="connsiteX5-191" fmla="*/ 703978 w 4101062"/>
              <a:gd name="connsiteY5-192" fmla="*/ 1279901 h 4254341"/>
              <a:gd name="connsiteX6-193" fmla="*/ 1240006 w 4101062"/>
              <a:gd name="connsiteY6-194" fmla="*/ 1878991 h 4254341"/>
              <a:gd name="connsiteX7-195" fmla="*/ 1303068 w 4101062"/>
              <a:gd name="connsiteY7-196" fmla="*/ 2299404 h 4254341"/>
              <a:gd name="connsiteX8-197" fmla="*/ 220502 w 4101062"/>
              <a:gd name="connsiteY8-198" fmla="*/ 2225832 h 4254341"/>
              <a:gd name="connsiteX9-199" fmla="*/ 83868 w 4101062"/>
              <a:gd name="connsiteY9-200" fmla="*/ 2866963 h 4254341"/>
              <a:gd name="connsiteX10-201" fmla="*/ 1218985 w 4101062"/>
              <a:gd name="connsiteY10-202" fmla="*/ 3182273 h 4254341"/>
              <a:gd name="connsiteX11-203" fmla="*/ 1124392 w 4101062"/>
              <a:gd name="connsiteY11-204" fmla="*/ 3571156 h 4254341"/>
              <a:gd name="connsiteX12-205" fmla="*/ 924695 w 4101062"/>
              <a:gd name="connsiteY12-206" fmla="*/ 3686770 h 4254341"/>
              <a:gd name="connsiteX13-207" fmla="*/ 1324088 w 4101062"/>
              <a:gd name="connsiteY13-208" fmla="*/ 3886466 h 4254341"/>
              <a:gd name="connsiteX14-209" fmla="*/ 1576337 w 4101062"/>
              <a:gd name="connsiteY14-210" fmla="*/ 3823404 h 4254341"/>
              <a:gd name="connsiteX15-211" fmla="*/ 1818075 w 4101062"/>
              <a:gd name="connsiteY15-212" fmla="*/ 3960039 h 4254341"/>
              <a:gd name="connsiteX16-213" fmla="*/ 1996750 w 4101062"/>
              <a:gd name="connsiteY16-214" fmla="*/ 4222797 h 4254341"/>
              <a:gd name="connsiteX17-215" fmla="*/ 2448695 w 4101062"/>
              <a:gd name="connsiteY17-216" fmla="*/ 4222797 h 4254341"/>
              <a:gd name="connsiteX18-217" fmla="*/ 2764006 w 4101062"/>
              <a:gd name="connsiteY18-218" fmla="*/ 3981059 h 4254341"/>
              <a:gd name="connsiteX19-219" fmla="*/ 2995233 w 4101062"/>
              <a:gd name="connsiteY19-220" fmla="*/ 3949528 h 4254341"/>
              <a:gd name="connsiteX20-221" fmla="*/ 3016254 w 4101062"/>
              <a:gd name="connsiteY20-222" fmla="*/ 3655239 h 4254341"/>
              <a:gd name="connsiteX21-223" fmla="*/ 3194930 w 4101062"/>
              <a:gd name="connsiteY21-224" fmla="*/ 3224315 h 4254341"/>
              <a:gd name="connsiteX22-225" fmla="*/ 3972695 w 4101062"/>
              <a:gd name="connsiteY22-226" fmla="*/ 3045639 h 4254341"/>
              <a:gd name="connsiteX23-227" fmla="*/ 3909633 w 4101062"/>
              <a:gd name="connsiteY23-228" fmla="*/ 1742356 h 4254341"/>
              <a:gd name="connsiteX24-229" fmla="*/ 4046268 w 4101062"/>
              <a:gd name="connsiteY24-230" fmla="*/ 827956 h 4254341"/>
              <a:gd name="connsiteX25-231" fmla="*/ 3962185 w 4101062"/>
              <a:gd name="connsiteY25-232" fmla="*/ 71211 h 4254341"/>
              <a:gd name="connsiteX26-233" fmla="*/ 2574819 w 4101062"/>
              <a:gd name="connsiteY26-234" fmla="*/ 71211 h 4254341"/>
              <a:gd name="connsiteX27-235" fmla="*/ 2270019 w 4101062"/>
              <a:gd name="connsiteY27-236" fmla="*/ 418052 h 4254341"/>
              <a:gd name="connsiteX28-237" fmla="*/ 2238488 w 4101062"/>
              <a:gd name="connsiteY28-238" fmla="*/ 1153777 h 4254341"/>
              <a:gd name="connsiteX29-239" fmla="*/ 1996750 w 4101062"/>
              <a:gd name="connsiteY29-240" fmla="*/ 1290412 h 42543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 w="28575">
            <a:solidFill>
              <a:srgbClr val="002060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434" name="Group 791">
            <a:extLst>
              <a:ext uri="{FF2B5EF4-FFF2-40B4-BE49-F238E27FC236}">
                <a16:creationId xmlns:a16="http://schemas.microsoft.com/office/drawing/2014/main" id="{4C7CBFC4-05B8-EA46-AD45-338C10EAC739}"/>
              </a:ext>
            </a:extLst>
          </p:cNvPr>
          <p:cNvGrpSpPr/>
          <p:nvPr/>
        </p:nvGrpSpPr>
        <p:grpSpPr>
          <a:xfrm>
            <a:off x="6467441" y="1889975"/>
            <a:ext cx="648759" cy="444532"/>
            <a:chOff x="7487144" y="3389820"/>
            <a:chExt cx="350807" cy="305517"/>
          </a:xfrm>
        </p:grpSpPr>
        <p:pic>
          <p:nvPicPr>
            <p:cNvPr id="435" name="Picture 1115" descr="antenna_stylized">
              <a:extLst>
                <a:ext uri="{FF2B5EF4-FFF2-40B4-BE49-F238E27FC236}">
                  <a16:creationId xmlns:a16="http://schemas.microsoft.com/office/drawing/2014/main" id="{CCEAB644-23E7-E54B-97F5-2D335DB25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6" name="Picture 1116" descr="laptop_keyboard">
              <a:extLst>
                <a:ext uri="{FF2B5EF4-FFF2-40B4-BE49-F238E27FC236}">
                  <a16:creationId xmlns:a16="http://schemas.microsoft.com/office/drawing/2014/main" id="{67D3D0DB-9DDC-2547-9247-047CE11EE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7" name="Freeform 1117">
              <a:extLst>
                <a:ext uri="{FF2B5EF4-FFF2-40B4-BE49-F238E27FC236}">
                  <a16:creationId xmlns:a16="http://schemas.microsoft.com/office/drawing/2014/main" id="{C3C48009-4071-BD4B-8ADE-2B415DE2C164}"/>
                </a:ext>
              </a:extLst>
            </p:cNvPr>
            <p:cNvSpPr/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pic>
          <p:nvPicPr>
            <p:cNvPr id="438" name="Picture 1118" descr="screen">
              <a:extLst>
                <a:ext uri="{FF2B5EF4-FFF2-40B4-BE49-F238E27FC236}">
                  <a16:creationId xmlns:a16="http://schemas.microsoft.com/office/drawing/2014/main" id="{DD33CB28-8CFA-684A-AC11-9ACC4456F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9" name="Freeform 1119">
              <a:extLst>
                <a:ext uri="{FF2B5EF4-FFF2-40B4-BE49-F238E27FC236}">
                  <a16:creationId xmlns:a16="http://schemas.microsoft.com/office/drawing/2014/main" id="{6C28CAC9-F46A-074A-BACF-3622BFA06E7C}"/>
                </a:ext>
              </a:extLst>
            </p:cNvPr>
            <p:cNvSpPr/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40" name="Freeform 1120">
              <a:extLst>
                <a:ext uri="{FF2B5EF4-FFF2-40B4-BE49-F238E27FC236}">
                  <a16:creationId xmlns:a16="http://schemas.microsoft.com/office/drawing/2014/main" id="{63C12555-7EA3-974C-99E6-9FC06CCF3000}"/>
                </a:ext>
              </a:extLst>
            </p:cNvPr>
            <p:cNvSpPr/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41" name="Freeform 1121">
              <a:extLst>
                <a:ext uri="{FF2B5EF4-FFF2-40B4-BE49-F238E27FC236}">
                  <a16:creationId xmlns:a16="http://schemas.microsoft.com/office/drawing/2014/main" id="{88628055-10CE-554A-8F4F-FAF6D672BB2F}"/>
                </a:ext>
              </a:extLst>
            </p:cNvPr>
            <p:cNvSpPr/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42" name="Freeform 1122">
              <a:extLst>
                <a:ext uri="{FF2B5EF4-FFF2-40B4-BE49-F238E27FC236}">
                  <a16:creationId xmlns:a16="http://schemas.microsoft.com/office/drawing/2014/main" id="{AE223997-2E7C-E948-9D6D-6893312A18CC}"/>
                </a:ext>
              </a:extLst>
            </p:cNvPr>
            <p:cNvSpPr/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43" name="Freeform 1123">
              <a:extLst>
                <a:ext uri="{FF2B5EF4-FFF2-40B4-BE49-F238E27FC236}">
                  <a16:creationId xmlns:a16="http://schemas.microsoft.com/office/drawing/2014/main" id="{D7DB5310-C2A0-1E40-B367-2F53EF8806CD}"/>
                </a:ext>
              </a:extLst>
            </p:cNvPr>
            <p:cNvSpPr/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44" name="Freeform 1124">
              <a:extLst>
                <a:ext uri="{FF2B5EF4-FFF2-40B4-BE49-F238E27FC236}">
                  <a16:creationId xmlns:a16="http://schemas.microsoft.com/office/drawing/2014/main" id="{102529C6-B86F-894A-85C7-5F2030DB7FFE}"/>
                </a:ext>
              </a:extLst>
            </p:cNvPr>
            <p:cNvSpPr/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445" name="Group 1125">
              <a:extLst>
                <a:ext uri="{FF2B5EF4-FFF2-40B4-BE49-F238E27FC236}">
                  <a16:creationId xmlns:a16="http://schemas.microsoft.com/office/drawing/2014/main" id="{81E4D7D9-96D3-8042-810D-C02814476A34}"/>
                </a:ext>
              </a:extLst>
            </p:cNvPr>
            <p:cNvGrpSpPr/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452" name="Freeform 1126">
                <a:extLst>
                  <a:ext uri="{FF2B5EF4-FFF2-40B4-BE49-F238E27FC236}">
                    <a16:creationId xmlns:a16="http://schemas.microsoft.com/office/drawing/2014/main" id="{2981C0F5-F64D-974E-837C-9A9A15F6E968}"/>
                  </a:ext>
                </a:extLst>
              </p:cNvPr>
              <p:cNvSpPr/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53" name="Freeform 1127">
                <a:extLst>
                  <a:ext uri="{FF2B5EF4-FFF2-40B4-BE49-F238E27FC236}">
                    <a16:creationId xmlns:a16="http://schemas.microsoft.com/office/drawing/2014/main" id="{79072A34-35F3-6540-B2E0-58B1E36F7EF3}"/>
                  </a:ext>
                </a:extLst>
              </p:cNvPr>
              <p:cNvSpPr/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54" name="Freeform 1128">
                <a:extLst>
                  <a:ext uri="{FF2B5EF4-FFF2-40B4-BE49-F238E27FC236}">
                    <a16:creationId xmlns:a16="http://schemas.microsoft.com/office/drawing/2014/main" id="{270C68E4-3BF3-2F42-852F-CA8EEFF71D82}"/>
                  </a:ext>
                </a:extLst>
              </p:cNvPr>
              <p:cNvSpPr/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55" name="Freeform 1129">
                <a:extLst>
                  <a:ext uri="{FF2B5EF4-FFF2-40B4-BE49-F238E27FC236}">
                    <a16:creationId xmlns:a16="http://schemas.microsoft.com/office/drawing/2014/main" id="{A823405F-1A70-6E46-B5DE-4FC0A9BE82D4}"/>
                  </a:ext>
                </a:extLst>
              </p:cNvPr>
              <p:cNvSpPr/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56" name="Freeform 1130">
                <a:extLst>
                  <a:ext uri="{FF2B5EF4-FFF2-40B4-BE49-F238E27FC236}">
                    <a16:creationId xmlns:a16="http://schemas.microsoft.com/office/drawing/2014/main" id="{F2BDF67F-9520-704C-BDE3-9904E0404AB4}"/>
                  </a:ext>
                </a:extLst>
              </p:cNvPr>
              <p:cNvSpPr/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57" name="Freeform 1131">
                <a:extLst>
                  <a:ext uri="{FF2B5EF4-FFF2-40B4-BE49-F238E27FC236}">
                    <a16:creationId xmlns:a16="http://schemas.microsoft.com/office/drawing/2014/main" id="{971DDB30-7010-5A4B-A312-1B7918B12E24}"/>
                  </a:ext>
                </a:extLst>
              </p:cNvPr>
              <p:cNvSpPr/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46" name="Freeform 1132">
              <a:extLst>
                <a:ext uri="{FF2B5EF4-FFF2-40B4-BE49-F238E27FC236}">
                  <a16:creationId xmlns:a16="http://schemas.microsoft.com/office/drawing/2014/main" id="{17A196E9-96CA-2647-939E-23CE0BD46626}"/>
                </a:ext>
              </a:extLst>
            </p:cNvPr>
            <p:cNvSpPr/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47" name="Freeform 1133">
              <a:extLst>
                <a:ext uri="{FF2B5EF4-FFF2-40B4-BE49-F238E27FC236}">
                  <a16:creationId xmlns:a16="http://schemas.microsoft.com/office/drawing/2014/main" id="{C4072A86-E30F-2C4E-A812-9A8F578A55D7}"/>
                </a:ext>
              </a:extLst>
            </p:cNvPr>
            <p:cNvSpPr/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48" name="Freeform 1134">
              <a:extLst>
                <a:ext uri="{FF2B5EF4-FFF2-40B4-BE49-F238E27FC236}">
                  <a16:creationId xmlns:a16="http://schemas.microsoft.com/office/drawing/2014/main" id="{CDDDEA37-DFF1-CD49-AD31-C73F2E100095}"/>
                </a:ext>
              </a:extLst>
            </p:cNvPr>
            <p:cNvSpPr/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49" name="Freeform 1135">
              <a:extLst>
                <a:ext uri="{FF2B5EF4-FFF2-40B4-BE49-F238E27FC236}">
                  <a16:creationId xmlns:a16="http://schemas.microsoft.com/office/drawing/2014/main" id="{DAF73FCC-E7DC-E94A-B553-0CBDA55B2AE5}"/>
                </a:ext>
              </a:extLst>
            </p:cNvPr>
            <p:cNvSpPr/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50" name="Freeform 1136">
              <a:extLst>
                <a:ext uri="{FF2B5EF4-FFF2-40B4-BE49-F238E27FC236}">
                  <a16:creationId xmlns:a16="http://schemas.microsoft.com/office/drawing/2014/main" id="{57111DFA-06FE-5548-9E94-0CFBCD6F5BB9}"/>
                </a:ext>
              </a:extLst>
            </p:cNvPr>
            <p:cNvSpPr/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51" name="Freeform 1137">
              <a:extLst>
                <a:ext uri="{FF2B5EF4-FFF2-40B4-BE49-F238E27FC236}">
                  <a16:creationId xmlns:a16="http://schemas.microsoft.com/office/drawing/2014/main" id="{8681171B-3F85-C94F-BA38-615A9AFFEB24}"/>
                </a:ext>
              </a:extLst>
            </p:cNvPr>
            <p:cNvSpPr/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458" name="Straight Connector 563">
            <a:extLst>
              <a:ext uri="{FF2B5EF4-FFF2-40B4-BE49-F238E27FC236}">
                <a16:creationId xmlns:a16="http://schemas.microsoft.com/office/drawing/2014/main" id="{78906913-E509-E440-938C-796750FE5DE0}"/>
              </a:ext>
            </a:extLst>
          </p:cNvPr>
          <p:cNvCxnSpPr>
            <a:cxnSpLocks/>
            <a:endCxn id="349" idx="0"/>
          </p:cNvCxnSpPr>
          <p:nvPr/>
        </p:nvCxnSpPr>
        <p:spPr>
          <a:xfrm>
            <a:off x="9807783" y="1872980"/>
            <a:ext cx="477617" cy="286992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9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网络边缘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10" name="文本框 1">
            <a:extLst>
              <a:ext uri="{FF2B5EF4-FFF2-40B4-BE49-F238E27FC236}">
                <a16:creationId xmlns:a16="http://schemas.microsoft.com/office/drawing/2014/main" id="{58C4B9F1-CC47-4249-858F-AD1A16C9BEC1}"/>
              </a:ext>
            </a:extLst>
          </p:cNvPr>
          <p:cNvSpPr txBox="1"/>
          <p:nvPr/>
        </p:nvSpPr>
        <p:spPr>
          <a:xfrm>
            <a:off x="268438" y="1232876"/>
            <a:ext cx="5827562" cy="37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主机（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host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：基于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lient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-s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erver (C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S)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架构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客户端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：便携机、智能手机、平板电脑，智能手环等各类智能终端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：通常位于数据中心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只是逻辑上有区别，自己的电脑也可以是服务器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主机的功能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运行应用程序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将用户程序产生的数据向接入网发送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从网络接收数据并提供给应用程序</a:t>
            </a:r>
          </a:p>
        </p:txBody>
      </p:sp>
      <p:grpSp>
        <p:nvGrpSpPr>
          <p:cNvPr id="460" name="组合 652">
            <a:extLst>
              <a:ext uri="{FF2B5EF4-FFF2-40B4-BE49-F238E27FC236}">
                <a16:creationId xmlns:a16="http://schemas.microsoft.com/office/drawing/2014/main" id="{00910B35-8BB3-7949-BA2E-65A15FC7AFE0}"/>
              </a:ext>
            </a:extLst>
          </p:cNvPr>
          <p:cNvGrpSpPr/>
          <p:nvPr/>
        </p:nvGrpSpPr>
        <p:grpSpPr>
          <a:xfrm>
            <a:off x="6406287" y="995717"/>
            <a:ext cx="4953402" cy="4798764"/>
            <a:chOff x="7543553" y="1481714"/>
            <a:chExt cx="4304454" cy="4798764"/>
          </a:xfrm>
        </p:grpSpPr>
        <p:pic>
          <p:nvPicPr>
            <p:cNvPr id="461" name="图片 656" descr="图示, 工程绘图&#10;&#10;描述已自动生成">
              <a:extLst>
                <a:ext uri="{FF2B5EF4-FFF2-40B4-BE49-F238E27FC236}">
                  <a16:creationId xmlns:a16="http://schemas.microsoft.com/office/drawing/2014/main" id="{1CAC6EA1-0BDC-E145-B532-AB2869EB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553" y="1481714"/>
              <a:ext cx="4161405" cy="4798764"/>
            </a:xfrm>
            <a:prstGeom prst="rect">
              <a:avLst/>
            </a:prstGeom>
          </p:spPr>
        </p:pic>
        <p:sp>
          <p:nvSpPr>
            <p:cNvPr id="462" name="Rectangle 8">
              <a:extLst>
                <a:ext uri="{FF2B5EF4-FFF2-40B4-BE49-F238E27FC236}">
                  <a16:creationId xmlns:a16="http://schemas.microsoft.com/office/drawing/2014/main" id="{60F9B51A-F9C7-5B4E-832D-BC98E0CBCBCD}"/>
                </a:ext>
              </a:extLst>
            </p:cNvPr>
            <p:cNvSpPr/>
            <p:nvPr/>
          </p:nvSpPr>
          <p:spPr>
            <a:xfrm>
              <a:off x="9604200" y="1734285"/>
              <a:ext cx="1904507" cy="1579880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3" name="Rectangle 8">
              <a:extLst>
                <a:ext uri="{FF2B5EF4-FFF2-40B4-BE49-F238E27FC236}">
                  <a16:creationId xmlns:a16="http://schemas.microsoft.com/office/drawing/2014/main" id="{2036EC68-BB13-FF43-97AE-381C0ACE6C0C}"/>
                </a:ext>
              </a:extLst>
            </p:cNvPr>
            <p:cNvSpPr/>
            <p:nvPr/>
          </p:nvSpPr>
          <p:spPr>
            <a:xfrm>
              <a:off x="8916963" y="3307194"/>
              <a:ext cx="1904507" cy="1281586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4" name="椭圆 664">
              <a:extLst>
                <a:ext uri="{FF2B5EF4-FFF2-40B4-BE49-F238E27FC236}">
                  <a16:creationId xmlns:a16="http://schemas.microsoft.com/office/drawing/2014/main" id="{FAC72BA3-DF39-9C42-8BBB-CEA7C04C7308}"/>
                </a:ext>
              </a:extLst>
            </p:cNvPr>
            <p:cNvSpPr/>
            <p:nvPr/>
          </p:nvSpPr>
          <p:spPr>
            <a:xfrm>
              <a:off x="7819407" y="1876057"/>
              <a:ext cx="552184" cy="96408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5" name="椭圆 693">
              <a:extLst>
                <a:ext uri="{FF2B5EF4-FFF2-40B4-BE49-F238E27FC236}">
                  <a16:creationId xmlns:a16="http://schemas.microsoft.com/office/drawing/2014/main" id="{DF6D93B7-4C22-734E-B890-95177D8D25B9}"/>
                </a:ext>
              </a:extLst>
            </p:cNvPr>
            <p:cNvSpPr/>
            <p:nvPr/>
          </p:nvSpPr>
          <p:spPr>
            <a:xfrm>
              <a:off x="7751007" y="3347293"/>
              <a:ext cx="957438" cy="4641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6" name="椭圆 739">
              <a:extLst>
                <a:ext uri="{FF2B5EF4-FFF2-40B4-BE49-F238E27FC236}">
                  <a16:creationId xmlns:a16="http://schemas.microsoft.com/office/drawing/2014/main" id="{64A5415A-07AE-084F-BC4A-C22C8832FE03}"/>
                </a:ext>
              </a:extLst>
            </p:cNvPr>
            <p:cNvSpPr/>
            <p:nvPr/>
          </p:nvSpPr>
          <p:spPr>
            <a:xfrm>
              <a:off x="11107569" y="4223655"/>
              <a:ext cx="692755" cy="365125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7" name="椭圆 784">
              <a:extLst>
                <a:ext uri="{FF2B5EF4-FFF2-40B4-BE49-F238E27FC236}">
                  <a16:creationId xmlns:a16="http://schemas.microsoft.com/office/drawing/2014/main" id="{7C8AA27A-7D73-4E44-B92A-249A7122DD07}"/>
                </a:ext>
              </a:extLst>
            </p:cNvPr>
            <p:cNvSpPr/>
            <p:nvPr/>
          </p:nvSpPr>
          <p:spPr>
            <a:xfrm>
              <a:off x="11026061" y="3479547"/>
              <a:ext cx="821946" cy="365125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8" name="椭圆 785">
              <a:extLst>
                <a:ext uri="{FF2B5EF4-FFF2-40B4-BE49-F238E27FC236}">
                  <a16:creationId xmlns:a16="http://schemas.microsoft.com/office/drawing/2014/main" id="{2E5199AD-B73C-434D-9990-A647A8F7A967}"/>
                </a:ext>
              </a:extLst>
            </p:cNvPr>
            <p:cNvSpPr/>
            <p:nvPr/>
          </p:nvSpPr>
          <p:spPr>
            <a:xfrm>
              <a:off x="8084128" y="5282687"/>
              <a:ext cx="1038737" cy="54060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9" name="椭圆 786">
              <a:extLst>
                <a:ext uri="{FF2B5EF4-FFF2-40B4-BE49-F238E27FC236}">
                  <a16:creationId xmlns:a16="http://schemas.microsoft.com/office/drawing/2014/main" id="{6829C5CF-C794-8541-B17D-0F3F63FA101E}"/>
                </a:ext>
              </a:extLst>
            </p:cNvPr>
            <p:cNvSpPr/>
            <p:nvPr/>
          </p:nvSpPr>
          <p:spPr>
            <a:xfrm>
              <a:off x="9949779" y="5329434"/>
              <a:ext cx="928264" cy="601371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70" name="椭圆 16">
            <a:extLst>
              <a:ext uri="{FF2B5EF4-FFF2-40B4-BE49-F238E27FC236}">
                <a16:creationId xmlns:a16="http://schemas.microsoft.com/office/drawing/2014/main" id="{A7FD1A1E-3811-1549-9364-CDA98D4875ED}"/>
              </a:ext>
            </a:extLst>
          </p:cNvPr>
          <p:cNvSpPr/>
          <p:nvPr/>
        </p:nvSpPr>
        <p:spPr>
          <a:xfrm>
            <a:off x="8653238" y="5220918"/>
            <a:ext cx="1068211" cy="6013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1" name="椭圆 17">
            <a:extLst>
              <a:ext uri="{FF2B5EF4-FFF2-40B4-BE49-F238E27FC236}">
                <a16:creationId xmlns:a16="http://schemas.microsoft.com/office/drawing/2014/main" id="{760FE0CD-5379-EE45-B47B-34CB532BC327}"/>
              </a:ext>
            </a:extLst>
          </p:cNvPr>
          <p:cNvSpPr/>
          <p:nvPr/>
        </p:nvSpPr>
        <p:spPr>
          <a:xfrm>
            <a:off x="8247556" y="1382679"/>
            <a:ext cx="635432" cy="964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363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主机的内部结构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090A0FB0-951A-1543-8261-558033B118B0}"/>
              </a:ext>
            </a:extLst>
          </p:cNvPr>
          <p:cNvSpPr txBox="1"/>
          <p:nvPr/>
        </p:nvSpPr>
        <p:spPr>
          <a:xfrm>
            <a:off x="268438" y="1232876"/>
            <a:ext cx="5512184" cy="41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用户软件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（进程）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通过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内核提供的接口（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发送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接收数据</a:t>
            </a:r>
            <a:endParaRPr lang="en-US" altLang="zh-TW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TW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以文件的形式呈现</a:t>
            </a:r>
            <a:endParaRPr lang="en-US" altLang="zh-TW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内核软件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协议栈（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protocol stack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：网络数据处理</a:t>
            </a:r>
            <a:endParaRPr lang="en-US" altLang="zh-TW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与硬件无关</a:t>
            </a:r>
            <a:endParaRPr lang="en-US" altLang="zh-TW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内核驱动（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driver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）：网卡管理与访问</a:t>
            </a:r>
            <a:endParaRPr lang="en-US" altLang="zh-TW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驱动总是与硬件高度关联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网络设备硬件（网卡）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真正负责对外通信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D29155-A931-CA46-BB04-26D1C40091F7}"/>
              </a:ext>
            </a:extLst>
          </p:cNvPr>
          <p:cNvSpPr/>
          <p:nvPr/>
        </p:nvSpPr>
        <p:spPr>
          <a:xfrm>
            <a:off x="7491411" y="1053415"/>
            <a:ext cx="2457450" cy="5306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进程（应用程序）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9D7D63-6EE8-624A-81C8-B1A7736C71E0}"/>
              </a:ext>
            </a:extLst>
          </p:cNvPr>
          <p:cNvSpPr/>
          <p:nvPr/>
        </p:nvSpPr>
        <p:spPr>
          <a:xfrm>
            <a:off x="8210548" y="2341994"/>
            <a:ext cx="1019175" cy="530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</a:t>
            </a:r>
            <a:endParaRPr kumimoji="1" lang="zh-CN" altLang="en-US" dirty="0">
              <a:solidFill>
                <a:sysClr val="windowText" lastClr="0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A584FD-05D7-184D-8650-3196A1FC36CB}"/>
              </a:ext>
            </a:extLst>
          </p:cNvPr>
          <p:cNvSpPr/>
          <p:nvPr/>
        </p:nvSpPr>
        <p:spPr>
          <a:xfrm>
            <a:off x="7491412" y="3117389"/>
            <a:ext cx="1019175" cy="530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2021CD-9F13-0543-85B7-43DC32BB6740}"/>
              </a:ext>
            </a:extLst>
          </p:cNvPr>
          <p:cNvSpPr/>
          <p:nvPr/>
        </p:nvSpPr>
        <p:spPr>
          <a:xfrm>
            <a:off x="8929687" y="3117389"/>
            <a:ext cx="1019175" cy="530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UDP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B4A418-908D-F441-8261-E5AF2B48FEA9}"/>
              </a:ext>
            </a:extLst>
          </p:cNvPr>
          <p:cNvSpPr/>
          <p:nvPr/>
        </p:nvSpPr>
        <p:spPr>
          <a:xfrm>
            <a:off x="7491412" y="3834878"/>
            <a:ext cx="2457450" cy="530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A54E85-4745-9A4D-8DFE-2E2250DAEAE3}"/>
              </a:ext>
            </a:extLst>
          </p:cNvPr>
          <p:cNvSpPr/>
          <p:nvPr/>
        </p:nvSpPr>
        <p:spPr>
          <a:xfrm>
            <a:off x="7491411" y="4552367"/>
            <a:ext cx="2457450" cy="530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网络驱动</a:t>
            </a:r>
            <a:endParaRPr kumimoji="1" lang="en-US" altLang="zh-CN" dirty="0">
              <a:solidFill>
                <a:sysClr val="windowText" lastClr="0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8CC986-413C-0C43-AFA9-5E22D37A703E}"/>
              </a:ext>
            </a:extLst>
          </p:cNvPr>
          <p:cNvSpPr/>
          <p:nvPr/>
        </p:nvSpPr>
        <p:spPr>
          <a:xfrm>
            <a:off x="7491412" y="5688590"/>
            <a:ext cx="2457450" cy="530686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网卡等网络设备</a:t>
            </a:r>
            <a:endParaRPr kumimoji="1" lang="en-US" altLang="zh-CN" dirty="0">
              <a:solidFill>
                <a:sysClr val="windowText" lastClr="00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C40557-E240-7043-8F72-31BF0A53B748}"/>
              </a:ext>
            </a:extLst>
          </p:cNvPr>
          <p:cNvCxnSpPr>
            <a:cxnSpLocks/>
          </p:cNvCxnSpPr>
          <p:nvPr/>
        </p:nvCxnSpPr>
        <p:spPr>
          <a:xfrm>
            <a:off x="6276975" y="1990725"/>
            <a:ext cx="4876800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27181C-C5F4-894E-A6B2-592DB0D681B3}"/>
              </a:ext>
            </a:extLst>
          </p:cNvPr>
          <p:cNvCxnSpPr>
            <a:cxnSpLocks/>
          </p:cNvCxnSpPr>
          <p:nvPr/>
        </p:nvCxnSpPr>
        <p:spPr>
          <a:xfrm>
            <a:off x="6381750" y="5385229"/>
            <a:ext cx="4772025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1557866-6178-0C4D-8650-39EA3DD82B6F}"/>
              </a:ext>
            </a:extLst>
          </p:cNvPr>
          <p:cNvSpPr txBox="1"/>
          <p:nvPr/>
        </p:nvSpPr>
        <p:spPr>
          <a:xfrm>
            <a:off x="5865675" y="11340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用户模式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E9AD77-7C38-9940-B11E-CCF630840F9F}"/>
              </a:ext>
            </a:extLst>
          </p:cNvPr>
          <p:cNvSpPr txBox="1"/>
          <p:nvPr/>
        </p:nvSpPr>
        <p:spPr>
          <a:xfrm>
            <a:off x="5865675" y="36280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内核模式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714FE-1143-154D-8B5B-A94C7121A071}"/>
              </a:ext>
            </a:extLst>
          </p:cNvPr>
          <p:cNvSpPr txBox="1"/>
          <p:nvPr/>
        </p:nvSpPr>
        <p:spPr>
          <a:xfrm>
            <a:off x="5817201" y="5819286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硬件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&amp;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固件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094647-165F-3D47-8BDD-1720B4C62513}"/>
              </a:ext>
            </a:extLst>
          </p:cNvPr>
          <p:cNvSpPr txBox="1"/>
          <p:nvPr/>
        </p:nvSpPr>
        <p:spPr>
          <a:xfrm>
            <a:off x="10905715" y="10864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应用层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E866D3-34C7-2440-B1B7-28883E0CD554}"/>
              </a:ext>
            </a:extLst>
          </p:cNvPr>
          <p:cNvSpPr txBox="1"/>
          <p:nvPr/>
        </p:nvSpPr>
        <p:spPr>
          <a:xfrm>
            <a:off x="10905716" y="31939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传输层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F2C1F7-FDAF-F646-B1CD-4C4BEC527BDA}"/>
              </a:ext>
            </a:extLst>
          </p:cNvPr>
          <p:cNvSpPr txBox="1"/>
          <p:nvPr/>
        </p:nvSpPr>
        <p:spPr>
          <a:xfrm>
            <a:off x="10905715" y="39099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网络层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2B9E0A-7871-F144-919B-1E29DA8ED344}"/>
              </a:ext>
            </a:extLst>
          </p:cNvPr>
          <p:cNvSpPr txBox="1"/>
          <p:nvPr/>
        </p:nvSpPr>
        <p:spPr>
          <a:xfrm>
            <a:off x="10905716" y="46371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链路层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EC013D-DA97-FE42-899B-5DD7E002337E}"/>
              </a:ext>
            </a:extLst>
          </p:cNvPr>
          <p:cNvSpPr txBox="1"/>
          <p:nvPr/>
        </p:nvSpPr>
        <p:spPr>
          <a:xfrm>
            <a:off x="10905716" y="57692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物理层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CB64A2-9D63-9647-9A4C-9C99B01F1AB0}"/>
              </a:ext>
            </a:extLst>
          </p:cNvPr>
          <p:cNvSpPr/>
          <p:nvPr/>
        </p:nvSpPr>
        <p:spPr>
          <a:xfrm>
            <a:off x="8686800" y="1790710"/>
            <a:ext cx="114300" cy="3644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1D0142-1FD4-0643-9D72-42241C58E38D}"/>
              </a:ext>
            </a:extLst>
          </p:cNvPr>
          <p:cNvSpPr txBox="1"/>
          <p:nvPr/>
        </p:nvSpPr>
        <p:spPr>
          <a:xfrm>
            <a:off x="8801100" y="1621393"/>
            <a:ext cx="108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socket_fd</a:t>
            </a:r>
            <a:endParaRPr kumimoji="1" lang="zh-CN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A78D7A-3D01-BF46-84F4-6FB921742D44}"/>
              </a:ext>
            </a:extLst>
          </p:cNvPr>
          <p:cNvCxnSpPr>
            <a:cxnSpLocks/>
          </p:cNvCxnSpPr>
          <p:nvPr/>
        </p:nvCxnSpPr>
        <p:spPr>
          <a:xfrm>
            <a:off x="5798913" y="940488"/>
            <a:ext cx="0" cy="53434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9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/>
      <p:bldP spid="37" grpId="0"/>
      <p:bldP spid="38" grpId="0"/>
      <p:bldP spid="39" grpId="0"/>
      <p:bldP spid="40" grpId="0"/>
      <p:bldP spid="41" grpId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主机的命名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090A0FB0-951A-1543-8261-558033B118B0}"/>
              </a:ext>
            </a:extLst>
          </p:cNvPr>
          <p:cNvSpPr txBox="1"/>
          <p:nvPr/>
        </p:nvSpPr>
        <p:spPr>
          <a:xfrm>
            <a:off x="268438" y="1232876"/>
            <a:ext cx="6488978" cy="33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在网络的不同层中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唯一标识一台主机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，方便其他主机查找</a:t>
            </a:r>
            <a:endParaRPr lang="en-US" altLang="zh-TW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不同层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有不同的命名方式</a:t>
            </a:r>
            <a:endParaRPr lang="zh-CN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域名（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2"/>
              </a:rPr>
              <a:t>https://github.com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162.105.31.23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网卡的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MAC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地址（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6a:00:1d:dd:ce:2a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层的命名可以相互翻译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域名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&lt;-&gt; IP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DNS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&lt;-&gt; MAC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地址：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ARP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19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进程的命名</a:t>
            </a:r>
          </a:p>
        </p:txBody>
      </p:sp>
      <p:sp>
        <p:nvSpPr>
          <p:cNvPr id="240" name="文本框 1">
            <a:extLst>
              <a:ext uri="{FF2B5EF4-FFF2-40B4-BE49-F238E27FC236}">
                <a16:creationId xmlns:a16="http://schemas.microsoft.com/office/drawing/2014/main" id="{CF31248C-594C-4E43-8DA6-74DA26E9ED4F}"/>
              </a:ext>
            </a:extLst>
          </p:cNvPr>
          <p:cNvSpPr txBox="1"/>
          <p:nvPr/>
        </p:nvSpPr>
        <p:spPr>
          <a:xfrm>
            <a:off x="268437" y="1232876"/>
            <a:ext cx="6086056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进程才是网络通信的最小单位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只命名每个主机仍然不够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对于接收到的消息，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需要区分是发给哪个进程的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解决方案：用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主机命名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端口号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命名进程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服务器进程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162.105.31.23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80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TTPS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服务器进程：</a:t>
            </a:r>
            <a:r>
              <a:rPr lang="en-US" altLang="zh-CN" dirty="0">
                <a:solidFill>
                  <a:srgbClr val="0563C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https://github.com: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443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SMTP</a:t>
            </a: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服务器进程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25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SSH</a:t>
            </a: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服务器进程：</a:t>
            </a:r>
            <a:r>
              <a:rPr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22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DNS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服务器进程：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53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端口号：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16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位整数，标识特定进程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知名端口：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–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1023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 临时端口：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1024 – 65535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网络中还有很多其它实体（网卡、路由器接口</a:t>
            </a:r>
            <a:r>
              <a:rPr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BECFBB-0088-B449-ABF4-30353584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14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8D739A-40FD-114E-8C32-919E1000FE60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84FD3C-5E76-1D49-8F60-CA33EEDA425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DA623B-7215-6846-8CFA-E9CA099A5DFA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D1A5A1-EFA3-9749-B0A9-788807C31BCD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30903F-C110-2546-A657-5C03AF9AAEC6}"/>
              </a:ext>
            </a:extLst>
          </p:cNvPr>
          <p:cNvSpPr/>
          <p:nvPr/>
        </p:nvSpPr>
        <p:spPr>
          <a:xfrm>
            <a:off x="7010400" y="2588437"/>
            <a:ext cx="1498717" cy="6306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Process 1</a:t>
            </a:r>
            <a:endParaRPr kumimoji="1"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40D7A0-B859-B842-914F-E26CD5C0A9F9}"/>
              </a:ext>
            </a:extLst>
          </p:cNvPr>
          <p:cNvSpPr/>
          <p:nvPr/>
        </p:nvSpPr>
        <p:spPr>
          <a:xfrm>
            <a:off x="7010400" y="3219058"/>
            <a:ext cx="3720661" cy="630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OS</a:t>
            </a:r>
            <a:endParaRPr kumimoji="1"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B161A-84F6-A94C-AFFC-CEEB9F3C9B84}"/>
              </a:ext>
            </a:extLst>
          </p:cNvPr>
          <p:cNvSpPr/>
          <p:nvPr/>
        </p:nvSpPr>
        <p:spPr>
          <a:xfrm>
            <a:off x="7010400" y="3849679"/>
            <a:ext cx="3720661" cy="63062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Hardware</a:t>
            </a:r>
            <a:endParaRPr kumimoji="1" lang="zh-CN" alt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414C2C-7321-5642-B9D3-1543DFC69141}"/>
              </a:ext>
            </a:extLst>
          </p:cNvPr>
          <p:cNvSpPr/>
          <p:nvPr/>
        </p:nvSpPr>
        <p:spPr>
          <a:xfrm>
            <a:off x="8488096" y="2588436"/>
            <a:ext cx="1498717" cy="6306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Process 2</a:t>
            </a:r>
            <a:endParaRPr kumimoji="1" lang="zh-CN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6A2CCC-3ED3-3C40-8BC8-E166822E5FEC}"/>
              </a:ext>
            </a:extLst>
          </p:cNvPr>
          <p:cNvSpPr/>
          <p:nvPr/>
        </p:nvSpPr>
        <p:spPr>
          <a:xfrm>
            <a:off x="9986814" y="2588436"/>
            <a:ext cx="744248" cy="6306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......</a:t>
            </a:r>
            <a:endParaRPr kumimoji="1" lang="zh-CN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E2AAEF-D33F-494C-9B13-ED7D03122B79}"/>
              </a:ext>
            </a:extLst>
          </p:cNvPr>
          <p:cNvSpPr/>
          <p:nvPr/>
        </p:nvSpPr>
        <p:spPr>
          <a:xfrm>
            <a:off x="7701952" y="3087678"/>
            <a:ext cx="94593" cy="262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2E0FBB-1821-5045-9654-0810DC9F8E74}"/>
              </a:ext>
            </a:extLst>
          </p:cNvPr>
          <p:cNvSpPr/>
          <p:nvPr/>
        </p:nvSpPr>
        <p:spPr>
          <a:xfrm>
            <a:off x="9190157" y="3087678"/>
            <a:ext cx="94593" cy="262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26934-3143-E441-89EF-F28084E6B782}"/>
              </a:ext>
            </a:extLst>
          </p:cNvPr>
          <p:cNvSpPr txBox="1"/>
          <p:nvPr/>
        </p:nvSpPr>
        <p:spPr>
          <a:xfrm>
            <a:off x="7281812" y="2153415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Port: 80</a:t>
            </a:r>
            <a:endParaRPr kumimoji="1"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F58AF-0C37-4B42-867B-527674F0F499}"/>
              </a:ext>
            </a:extLst>
          </p:cNvPr>
          <p:cNvSpPr txBox="1"/>
          <p:nvPr/>
        </p:nvSpPr>
        <p:spPr>
          <a:xfrm>
            <a:off x="8711507" y="2153414"/>
            <a:ext cx="104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Port: 443</a:t>
            </a:r>
            <a:endParaRPr kumimoji="1"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A6604-F9D8-6944-93D1-5D91CAE520D2}"/>
              </a:ext>
            </a:extLst>
          </p:cNvPr>
          <p:cNvSpPr txBox="1"/>
          <p:nvPr/>
        </p:nvSpPr>
        <p:spPr>
          <a:xfrm>
            <a:off x="7358274" y="3358672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socket</a:t>
            </a:r>
            <a:endParaRPr kumimoji="1"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9D89A4-8B41-AF47-A655-CCBC8ECEDA9C}"/>
              </a:ext>
            </a:extLst>
          </p:cNvPr>
          <p:cNvSpPr txBox="1"/>
          <p:nvPr/>
        </p:nvSpPr>
        <p:spPr>
          <a:xfrm>
            <a:off x="9144000" y="3347655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socket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EE428-BA05-354B-AF0F-A165386D74CC}"/>
              </a:ext>
            </a:extLst>
          </p:cNvPr>
          <p:cNvSpPr txBox="1"/>
          <p:nvPr/>
        </p:nvSpPr>
        <p:spPr>
          <a:xfrm>
            <a:off x="6123824" y="5101403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套接字以文件的形式出现，可以被绑定到特定的端口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5E0AB-3BF0-744A-9BAD-D97286C73FCA}"/>
              </a:ext>
            </a:extLst>
          </p:cNvPr>
          <p:cNvSpPr txBox="1"/>
          <p:nvPr/>
        </p:nvSpPr>
        <p:spPr>
          <a:xfrm>
            <a:off x="7570563" y="4574617"/>
            <a:ext cx="251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Host: </a:t>
            </a:r>
            <a:r>
              <a:rPr lang="en-US" altLang="zh-CN" dirty="0">
                <a:solidFill>
                  <a:srgbClr val="0563C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93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" grpId="0"/>
      <p:bldP spid="27" grpId="0"/>
      <p:bldP spid="3" grpId="0"/>
      <p:bldP spid="30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接入网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090A0FB0-951A-1543-8261-558033B118B0}"/>
              </a:ext>
            </a:extLst>
          </p:cNvPr>
          <p:cNvSpPr txBox="1"/>
          <p:nvPr/>
        </p:nvSpPr>
        <p:spPr>
          <a:xfrm>
            <a:off x="268438" y="1232876"/>
            <a:ext cx="7055906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目标：将主机连接到边缘路由器上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边缘路由器：主机去往其他主机路径上的第一台路由器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如何将终端系统连接到边缘路由器？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各类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物理介质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（双绞线、同轴电缆、光纤、无线电）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有线网络接入技术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拨号上网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数字用户线（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DSL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以太网（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Ethernet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光纤到户（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FTTH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无线网络接入技术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WiFi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4G/5G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卫星广域覆盖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E6F5F-5DBC-894C-8513-65EBD3CBF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219" y="789097"/>
            <a:ext cx="5293781" cy="53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40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36427C6D-1D54-404F-B1EC-F3F7EE98820C}"/>
              </a:ext>
            </a:extLst>
          </p:cNvPr>
          <p:cNvSpPr txBox="1"/>
          <p:nvPr/>
        </p:nvSpPr>
        <p:spPr>
          <a:xfrm>
            <a:off x="288123" y="405652"/>
            <a:ext cx="681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cs typeface="Consolas" panose="020B0609020204030204" pitchFamily="49" charset="0"/>
              </a:rPr>
              <a:t>有线接入：数字用户线</a:t>
            </a:r>
            <a:endParaRPr kumimoji="1" lang="en-US" altLang="zh-CN" sz="3200" dirty="0"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28DD10-6603-9F40-BB97-30646D26A7BA}"/>
              </a:ext>
            </a:extLst>
          </p:cNvPr>
          <p:cNvGrpSpPr/>
          <p:nvPr/>
        </p:nvGrpSpPr>
        <p:grpSpPr>
          <a:xfrm>
            <a:off x="0" y="6466482"/>
            <a:ext cx="12192000" cy="405652"/>
            <a:chOff x="0" y="6466482"/>
            <a:chExt cx="12496664" cy="4056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ED5E3B6-C62F-C346-894F-3A99541A28E9}"/>
                </a:ext>
              </a:extLst>
            </p:cNvPr>
            <p:cNvSpPr/>
            <p:nvPr/>
          </p:nvSpPr>
          <p:spPr>
            <a:xfrm>
              <a:off x="0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实体</a:t>
              </a: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E6631FCD-77BB-E64D-AFA5-AF6D164EA0B9}"/>
                </a:ext>
              </a:extLst>
            </p:cNvPr>
            <p:cNvSpPr/>
            <p:nvPr/>
          </p:nvSpPr>
          <p:spPr>
            <a:xfrm>
              <a:off x="3124166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服务</a:t>
              </a: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7ABE6BBD-8BC8-3C4B-87A0-922D56C047EF}"/>
                </a:ext>
              </a:extLst>
            </p:cNvPr>
            <p:cNvSpPr/>
            <p:nvPr/>
          </p:nvSpPr>
          <p:spPr>
            <a:xfrm>
              <a:off x="6248332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协议</a:t>
              </a: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D4365B58-534F-134F-AA25-D1276E725989}"/>
                </a:ext>
              </a:extLst>
            </p:cNvPr>
            <p:cNvSpPr/>
            <p:nvPr/>
          </p:nvSpPr>
          <p:spPr>
            <a:xfrm>
              <a:off x="9372498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实现与管理</a:t>
              </a:r>
            </a:p>
          </p:txBody>
        </p:sp>
      </p:grpSp>
      <p:sp>
        <p:nvSpPr>
          <p:cNvPr id="10" name="文本框 1">
            <a:extLst>
              <a:ext uri="{FF2B5EF4-FFF2-40B4-BE49-F238E27FC236}">
                <a16:creationId xmlns:a16="http://schemas.microsoft.com/office/drawing/2014/main" id="{DA925B62-301B-334F-9964-18C88960C227}"/>
              </a:ext>
            </a:extLst>
          </p:cNvPr>
          <p:cNvSpPr txBox="1"/>
          <p:nvPr/>
        </p:nvSpPr>
        <p:spPr>
          <a:xfrm>
            <a:off x="288123" y="990427"/>
            <a:ext cx="5141926" cy="563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000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DSL</a:t>
            </a:r>
            <a:r>
              <a:rPr lang="zh-TW" altLang="en-US" sz="2000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：</a:t>
            </a:r>
            <a:r>
              <a:rPr lang="en-US" altLang="zh-TW" sz="2000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Digital Subscriber Line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使用</a:t>
            </a:r>
            <a:r>
              <a:rPr lang="zh-TW" altLang="en-US" b="1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电话线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连接到</a:t>
            </a:r>
            <a:r>
              <a:rPr lang="zh-TW" altLang="en-US" b="1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数字用户线接入复用器</a:t>
            </a:r>
            <a:r>
              <a:rPr lang="en-US" altLang="zh-TW" b="1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(DSLAM)</a:t>
            </a:r>
            <a:endParaRPr lang="zh-TW" altLang="en-US" b="1" dirty="0">
              <a:solidFill>
                <a:prstClr val="black"/>
              </a:solidFill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u="sng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现代</a:t>
            </a:r>
            <a:r>
              <a:rPr lang="en-US" altLang="zh-TW" u="sng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DSL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：语音和数据可以</a:t>
            </a:r>
            <a:r>
              <a:rPr lang="zh-TW" altLang="en-US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同时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在电话线上传输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数据进入互联网，语音进入电话网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更古老的</a:t>
            </a:r>
            <a:r>
              <a:rPr lang="zh-TW" altLang="en-US" u="sng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拨号上网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：无法支持语音与数据同时传输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000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ADSL</a:t>
            </a:r>
            <a:r>
              <a:rPr lang="zh-TW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：部署最广泛的方案，</a:t>
            </a:r>
            <a:r>
              <a:rPr lang="zh-TW" altLang="en-US" sz="2000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上下行速率不对称</a:t>
            </a:r>
            <a:r>
              <a:rPr lang="zh-CN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symmetric</a:t>
            </a:r>
            <a:r>
              <a:rPr lang="zh-CN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zh-TW" altLang="en-US" sz="2000" dirty="0">
              <a:solidFill>
                <a:prstClr val="black"/>
              </a:solidFill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24-52 Mbps</a:t>
            </a:r>
            <a:r>
              <a:rPr lang="zh-TW" altLang="en-US" b="1" dirty="0">
                <a:solidFill>
                  <a:schemeClr val="accent5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下行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速率（实际</a:t>
            </a:r>
            <a:r>
              <a:rPr lang="zh-CN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&lt;</a:t>
            </a:r>
            <a:r>
              <a:rPr lang="zh-CN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10 Mbps</a:t>
            </a:r>
            <a:r>
              <a:rPr lang="zh-CN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TW" dirty="0">
              <a:solidFill>
                <a:prstClr val="black"/>
              </a:solidFill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3.5-16 Mbps</a:t>
            </a:r>
            <a:r>
              <a:rPr lang="zh-TW" altLang="en-US" b="1" dirty="0">
                <a:solidFill>
                  <a:schemeClr val="accent5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上行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速率（实际</a:t>
            </a:r>
            <a:r>
              <a:rPr lang="zh-CN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&lt;</a:t>
            </a:r>
            <a:r>
              <a:rPr lang="zh-CN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1 Mbps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zh-TW" altLang="en-US" sz="2000" dirty="0">
              <a:solidFill>
                <a:prstClr val="black"/>
              </a:solidFill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grpSp>
        <p:nvGrpSpPr>
          <p:cNvPr id="103" name="组合 7">
            <a:extLst>
              <a:ext uri="{FF2B5EF4-FFF2-40B4-BE49-F238E27FC236}">
                <a16:creationId xmlns:a16="http://schemas.microsoft.com/office/drawing/2014/main" id="{DAACE5A2-5D3E-254E-9342-48A5F82B43BC}"/>
              </a:ext>
            </a:extLst>
          </p:cNvPr>
          <p:cNvGrpSpPr/>
          <p:nvPr/>
        </p:nvGrpSpPr>
        <p:grpSpPr>
          <a:xfrm>
            <a:off x="5332279" y="990427"/>
            <a:ext cx="6810542" cy="2088952"/>
            <a:chOff x="2327441" y="1255497"/>
            <a:chExt cx="6369816" cy="2949503"/>
          </a:xfrm>
        </p:grpSpPr>
        <p:grpSp>
          <p:nvGrpSpPr>
            <p:cNvPr id="104" name="组合 5">
              <a:extLst>
                <a:ext uri="{FF2B5EF4-FFF2-40B4-BE49-F238E27FC236}">
                  <a16:creationId xmlns:a16="http://schemas.microsoft.com/office/drawing/2014/main" id="{DF7D7422-BABC-0942-A007-A80F59561C71}"/>
                </a:ext>
              </a:extLst>
            </p:cNvPr>
            <p:cNvGrpSpPr/>
            <p:nvPr/>
          </p:nvGrpSpPr>
          <p:grpSpPr>
            <a:xfrm>
              <a:off x="2327441" y="1414749"/>
              <a:ext cx="6369816" cy="2790251"/>
              <a:chOff x="2553248" y="1304925"/>
              <a:chExt cx="6369816" cy="2790251"/>
            </a:xfrm>
          </p:grpSpPr>
          <p:sp>
            <p:nvSpPr>
              <p:cNvPr id="106" name="AutoShape 102">
                <a:extLst>
                  <a:ext uri="{FF2B5EF4-FFF2-40B4-BE49-F238E27FC236}">
                    <a16:creationId xmlns:a16="http://schemas.microsoft.com/office/drawing/2014/main" id="{74623A36-BDC5-5743-B691-8F67572B2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3248" y="1346200"/>
                <a:ext cx="2498725" cy="46831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endParaRPr>
              </a:p>
            </p:txBody>
          </p:sp>
          <p:grpSp>
            <p:nvGrpSpPr>
              <p:cNvPr id="107" name="组合 4">
                <a:extLst>
                  <a:ext uri="{FF2B5EF4-FFF2-40B4-BE49-F238E27FC236}">
                    <a16:creationId xmlns:a16="http://schemas.microsoft.com/office/drawing/2014/main" id="{4B9701A5-E538-8D48-93AD-9D51D2B1BFAB}"/>
                  </a:ext>
                </a:extLst>
              </p:cNvPr>
              <p:cNvGrpSpPr/>
              <p:nvPr/>
            </p:nvGrpSpPr>
            <p:grpSpPr>
              <a:xfrm>
                <a:off x="2740573" y="1304925"/>
                <a:ext cx="6182491" cy="2790251"/>
                <a:chOff x="2740573" y="1304925"/>
                <a:chExt cx="6182491" cy="2790251"/>
              </a:xfrm>
            </p:grpSpPr>
            <p:sp>
              <p:nvSpPr>
                <p:cNvPr id="108" name="Rectangle 90">
                  <a:extLst>
                    <a:ext uri="{FF2B5EF4-FFF2-40B4-BE49-F238E27FC236}">
                      <a16:creationId xmlns:a16="http://schemas.microsoft.com/office/drawing/2014/main" id="{5B052651-9A36-4E40-B084-2A96B5961A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153" y="1796098"/>
                  <a:ext cx="1978025" cy="1395412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A9EE3F4C-1039-C24C-8649-9C4859523925}"/>
                    </a:ext>
                  </a:extLst>
                </p:cNvPr>
                <p:cNvGrpSpPr/>
                <p:nvPr/>
              </p:nvGrpSpPr>
              <p:grpSpPr>
                <a:xfrm>
                  <a:off x="6745014" y="2947413"/>
                  <a:ext cx="2178050" cy="1147763"/>
                  <a:chOff x="6634372" y="2940623"/>
                  <a:chExt cx="2178050" cy="1147763"/>
                </a:xfrm>
              </p:grpSpPr>
              <p:sp>
                <p:nvSpPr>
                  <p:cNvPr id="151" name="Freeform 129">
                    <a:extLst>
                      <a:ext uri="{FF2B5EF4-FFF2-40B4-BE49-F238E27FC236}">
                        <a16:creationId xmlns:a16="http://schemas.microsoft.com/office/drawing/2014/main" id="{B9D44D5A-454F-CF45-9C5C-7E93F5ED3A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34372" y="2940623"/>
                    <a:ext cx="2178050" cy="1147763"/>
                  </a:xfrm>
                  <a:custGeom>
                    <a:avLst/>
                    <a:gdLst>
                      <a:gd name="T0" fmla="*/ 1509012 w 765"/>
                      <a:gd name="T1" fmla="*/ 5729 h 459"/>
                      <a:gd name="T2" fmla="*/ 1027025 w 765"/>
                      <a:gd name="T3" fmla="*/ 40395 h 459"/>
                      <a:gd name="T4" fmla="*/ 340902 w 765"/>
                      <a:gd name="T5" fmla="*/ 58024 h 459"/>
                      <a:gd name="T6" fmla="*/ 49874 w 765"/>
                      <a:gd name="T7" fmla="*/ 194383 h 459"/>
                      <a:gd name="T8" fmla="*/ 640932 w 765"/>
                      <a:gd name="T9" fmla="*/ 256788 h 459"/>
                      <a:gd name="T10" fmla="*/ 1233656 w 765"/>
                      <a:gd name="T11" fmla="*/ 246677 h 459"/>
                      <a:gd name="T12" fmla="*/ 2079640 w 765"/>
                      <a:gd name="T13" fmla="*/ 256788 h 459"/>
                      <a:gd name="T14" fmla="*/ 2485867 w 765"/>
                      <a:gd name="T15" fmla="*/ 251149 h 459"/>
                      <a:gd name="T16" fmla="*/ 2678580 w 765"/>
                      <a:gd name="T17" fmla="*/ 215337 h 459"/>
                      <a:gd name="T18" fmla="*/ 2671282 w 765"/>
                      <a:gd name="T19" fmla="*/ 91397 h 459"/>
                      <a:gd name="T20" fmla="*/ 2357408 w 765"/>
                      <a:gd name="T21" fmla="*/ 19830 h 459"/>
                      <a:gd name="T22" fmla="*/ 1509012 w 765"/>
                      <a:gd name="T23" fmla="*/ 5729 h 459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765"/>
                      <a:gd name="T37" fmla="*/ 0 h 459"/>
                      <a:gd name="T38" fmla="*/ 765 w 765"/>
                      <a:gd name="T39" fmla="*/ 459 h 459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765" h="459">
                        <a:moveTo>
                          <a:pt x="424" y="10"/>
                        </a:moveTo>
                        <a:cubicBezTo>
                          <a:pt x="362" y="16"/>
                          <a:pt x="343" y="55"/>
                          <a:pt x="288" y="70"/>
                        </a:cubicBezTo>
                        <a:cubicBezTo>
                          <a:pt x="233" y="85"/>
                          <a:pt x="142" y="56"/>
                          <a:pt x="96" y="100"/>
                        </a:cubicBezTo>
                        <a:cubicBezTo>
                          <a:pt x="50" y="144"/>
                          <a:pt x="0" y="279"/>
                          <a:pt x="14" y="336"/>
                        </a:cubicBezTo>
                        <a:cubicBezTo>
                          <a:pt x="28" y="393"/>
                          <a:pt x="125" y="429"/>
                          <a:pt x="180" y="444"/>
                        </a:cubicBezTo>
                        <a:cubicBezTo>
                          <a:pt x="235" y="459"/>
                          <a:pt x="279" y="426"/>
                          <a:pt x="346" y="426"/>
                        </a:cubicBezTo>
                        <a:cubicBezTo>
                          <a:pt x="413" y="426"/>
                          <a:pt x="525" y="443"/>
                          <a:pt x="584" y="444"/>
                        </a:cubicBezTo>
                        <a:cubicBezTo>
                          <a:pt x="643" y="445"/>
                          <a:pt x="670" y="446"/>
                          <a:pt x="698" y="434"/>
                        </a:cubicBezTo>
                        <a:cubicBezTo>
                          <a:pt x="726" y="422"/>
                          <a:pt x="743" y="418"/>
                          <a:pt x="752" y="372"/>
                        </a:cubicBezTo>
                        <a:cubicBezTo>
                          <a:pt x="761" y="326"/>
                          <a:pt x="765" y="214"/>
                          <a:pt x="750" y="158"/>
                        </a:cubicBezTo>
                        <a:cubicBezTo>
                          <a:pt x="735" y="102"/>
                          <a:pt x="716" y="58"/>
                          <a:pt x="662" y="34"/>
                        </a:cubicBezTo>
                        <a:cubicBezTo>
                          <a:pt x="608" y="10"/>
                          <a:pt x="505" y="0"/>
                          <a:pt x="424" y="1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CDFF9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52" name="Line 130">
                    <a:extLst>
                      <a:ext uri="{FF2B5EF4-FFF2-40B4-BE49-F238E27FC236}">
                        <a16:creationId xmlns:a16="http://schemas.microsoft.com/office/drawing/2014/main" id="{E5BF524D-27DB-A142-93A0-D0352B971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64635" y="3294636"/>
                    <a:ext cx="168275" cy="1206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53" name="Line 131">
                    <a:extLst>
                      <a:ext uri="{FF2B5EF4-FFF2-40B4-BE49-F238E27FC236}">
                        <a16:creationId xmlns:a16="http://schemas.microsoft.com/office/drawing/2014/main" id="{2FCB7A35-EE39-C04A-BAFE-D3C293239D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31272" y="3534348"/>
                    <a:ext cx="0" cy="1143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54" name="Line 132">
                    <a:extLst>
                      <a:ext uri="{FF2B5EF4-FFF2-40B4-BE49-F238E27FC236}">
                        <a16:creationId xmlns:a16="http://schemas.microsoft.com/office/drawing/2014/main" id="{119C3475-FF12-E94E-A0DD-8268E9C570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64635" y="3391473"/>
                    <a:ext cx="358775" cy="4000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55" name="Line 133">
                    <a:extLst>
                      <a:ext uri="{FF2B5EF4-FFF2-40B4-BE49-F238E27FC236}">
                        <a16:creationId xmlns:a16="http://schemas.microsoft.com/office/drawing/2014/main" id="{0263BBD5-289D-E043-B271-EC335987744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961522" y="3389886"/>
                    <a:ext cx="0" cy="27146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56" name="Line 134">
                    <a:extLst>
                      <a:ext uri="{FF2B5EF4-FFF2-40B4-BE49-F238E27FC236}">
                        <a16:creationId xmlns:a16="http://schemas.microsoft.com/office/drawing/2014/main" id="{AE0509AD-4300-EA4A-80AA-D5D5698BCD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90035" y="3813748"/>
                    <a:ext cx="25717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57" name="Line 135">
                    <a:extLst>
                      <a:ext uri="{FF2B5EF4-FFF2-40B4-BE49-F238E27FC236}">
                        <a16:creationId xmlns:a16="http://schemas.microsoft.com/office/drawing/2014/main" id="{C399C063-1C8B-0A4E-9352-4692045CA9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45685" y="3801048"/>
                    <a:ext cx="24130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58" name="Line 172">
                    <a:extLst>
                      <a:ext uri="{FF2B5EF4-FFF2-40B4-BE49-F238E27FC236}">
                        <a16:creationId xmlns:a16="http://schemas.microsoft.com/office/drawing/2014/main" id="{18801C78-11CB-0A4A-ADC6-869A470FA90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510797" y="3797873"/>
                    <a:ext cx="24288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prstDash val="dash"/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59" name="Text Box 580">
                    <a:extLst>
                      <a:ext uri="{FF2B5EF4-FFF2-40B4-BE49-F238E27FC236}">
                        <a16:creationId xmlns:a16="http://schemas.microsoft.com/office/drawing/2014/main" id="{7DF0BF02-E795-D244-8734-3DF227DB1BD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207585" y="3191448"/>
                    <a:ext cx="390322" cy="4410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rPr>
                      <a:t>ISP</a:t>
                    </a:r>
                  </a:p>
                </p:txBody>
              </p: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25F9E010-5215-8047-89CF-77F7C48C0CAD}"/>
                      </a:ext>
                    </a:extLst>
                  </p:cNvPr>
                  <p:cNvGrpSpPr/>
                  <p:nvPr/>
                </p:nvGrpSpPr>
                <p:grpSpPr>
                  <a:xfrm>
                    <a:off x="6972551" y="3193191"/>
                    <a:ext cx="576221" cy="330754"/>
                    <a:chOff x="7493876" y="2774731"/>
                    <a:chExt cx="1481958" cy="894622"/>
                  </a:xfrm>
                </p:grpSpPr>
                <p:sp>
                  <p:nvSpPr>
                    <p:cNvPr id="185" name="Freeform 184">
                      <a:extLst>
                        <a:ext uri="{FF2B5EF4-FFF2-40B4-BE49-F238E27FC236}">
                          <a16:creationId xmlns:a16="http://schemas.microsoft.com/office/drawing/2014/main" id="{CCAFAD9E-9721-C643-9458-FC16DF8A09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-1" fmla="*/ 8187558 w 8187558"/>
                        <a:gd name="connsiteY0-2" fmla="*/ 0 h 2617076"/>
                        <a:gd name="connsiteX1-3" fmla="*/ 8187558 w 8187558"/>
                        <a:gd name="connsiteY1-4" fmla="*/ 1271752 h 2617076"/>
                        <a:gd name="connsiteX2-5" fmla="*/ 4025462 w 8187558"/>
                        <a:gd name="connsiteY2-6" fmla="*/ 2617076 h 2617076"/>
                        <a:gd name="connsiteX3-7" fmla="*/ 0 w 8187558"/>
                        <a:gd name="connsiteY3-8" fmla="*/ 1229711 h 2617076"/>
                        <a:gd name="connsiteX4-9" fmla="*/ 31531 w 8187558"/>
                        <a:gd name="connsiteY4-10" fmla="*/ 147145 h 2617076"/>
                        <a:gd name="connsiteX5-11" fmla="*/ 4046482 w 8187558"/>
                        <a:gd name="connsiteY5-12" fmla="*/ 1576552 h 2617076"/>
                        <a:gd name="connsiteX6-13" fmla="*/ 8187558 w 8187558"/>
                        <a:gd name="connsiteY6-14" fmla="*/ 0 h 2617076"/>
                        <a:gd name="connsiteX0-15" fmla="*/ 8187558 w 8187558"/>
                        <a:gd name="connsiteY0-16" fmla="*/ 0 h 2617076"/>
                        <a:gd name="connsiteX1-17" fmla="*/ 8187558 w 8187558"/>
                        <a:gd name="connsiteY1-18" fmla="*/ 1271752 h 2617076"/>
                        <a:gd name="connsiteX2-19" fmla="*/ 4025462 w 8187558"/>
                        <a:gd name="connsiteY2-20" fmla="*/ 2617076 h 2617076"/>
                        <a:gd name="connsiteX3-21" fmla="*/ 0 w 8187558"/>
                        <a:gd name="connsiteY3-22" fmla="*/ 1229711 h 2617076"/>
                        <a:gd name="connsiteX4-23" fmla="*/ 31531 w 8187558"/>
                        <a:gd name="connsiteY4-24" fmla="*/ 147145 h 2617076"/>
                        <a:gd name="connsiteX5-25" fmla="*/ 4046482 w 8187558"/>
                        <a:gd name="connsiteY5-26" fmla="*/ 1576552 h 2617076"/>
                        <a:gd name="connsiteX6-27" fmla="*/ 8187558 w 8187558"/>
                        <a:gd name="connsiteY6-28" fmla="*/ 0 h 2617076"/>
                        <a:gd name="connsiteX0-29" fmla="*/ 8187558 w 8187558"/>
                        <a:gd name="connsiteY0-30" fmla="*/ 0 h 2617076"/>
                        <a:gd name="connsiteX1-31" fmla="*/ 8187558 w 8187558"/>
                        <a:gd name="connsiteY1-32" fmla="*/ 1271752 h 2617076"/>
                        <a:gd name="connsiteX2-33" fmla="*/ 4025462 w 8187558"/>
                        <a:gd name="connsiteY2-34" fmla="*/ 2617076 h 2617076"/>
                        <a:gd name="connsiteX3-35" fmla="*/ 0 w 8187558"/>
                        <a:gd name="connsiteY3-36" fmla="*/ 1229711 h 2617076"/>
                        <a:gd name="connsiteX4-37" fmla="*/ 31531 w 8187558"/>
                        <a:gd name="connsiteY4-38" fmla="*/ 147145 h 2617076"/>
                        <a:gd name="connsiteX5-39" fmla="*/ 4046482 w 8187558"/>
                        <a:gd name="connsiteY5-40" fmla="*/ 1576552 h 2617076"/>
                        <a:gd name="connsiteX6-41" fmla="*/ 8187558 w 8187558"/>
                        <a:gd name="connsiteY6-42" fmla="*/ 0 h 2617076"/>
                        <a:gd name="connsiteX0-43" fmla="*/ 8187558 w 8187558"/>
                        <a:gd name="connsiteY0-44" fmla="*/ 0 h 2617076"/>
                        <a:gd name="connsiteX1-45" fmla="*/ 8187558 w 8187558"/>
                        <a:gd name="connsiteY1-46" fmla="*/ 1271752 h 2617076"/>
                        <a:gd name="connsiteX2-47" fmla="*/ 4025462 w 8187558"/>
                        <a:gd name="connsiteY2-48" fmla="*/ 2617076 h 2617076"/>
                        <a:gd name="connsiteX3-49" fmla="*/ 0 w 8187558"/>
                        <a:gd name="connsiteY3-50" fmla="*/ 1229711 h 2617076"/>
                        <a:gd name="connsiteX4-51" fmla="*/ 31531 w 8187558"/>
                        <a:gd name="connsiteY4-52" fmla="*/ 147145 h 2617076"/>
                        <a:gd name="connsiteX5-53" fmla="*/ 4046482 w 8187558"/>
                        <a:gd name="connsiteY5-54" fmla="*/ 1576552 h 2617076"/>
                        <a:gd name="connsiteX6-55" fmla="*/ 8187558 w 8187558"/>
                        <a:gd name="connsiteY6-56" fmla="*/ 0 h 2617076"/>
                        <a:gd name="connsiteX0-57" fmla="*/ 8187558 w 8187558"/>
                        <a:gd name="connsiteY0-58" fmla="*/ 0 h 2617076"/>
                        <a:gd name="connsiteX1-59" fmla="*/ 8187558 w 8187558"/>
                        <a:gd name="connsiteY1-60" fmla="*/ 1271752 h 2617076"/>
                        <a:gd name="connsiteX2-61" fmla="*/ 4025462 w 8187558"/>
                        <a:gd name="connsiteY2-62" fmla="*/ 2617076 h 2617076"/>
                        <a:gd name="connsiteX3-63" fmla="*/ 0 w 8187558"/>
                        <a:gd name="connsiteY3-64" fmla="*/ 1229711 h 2617076"/>
                        <a:gd name="connsiteX4-65" fmla="*/ 31531 w 8187558"/>
                        <a:gd name="connsiteY4-66" fmla="*/ 147145 h 2617076"/>
                        <a:gd name="connsiteX5-67" fmla="*/ 4046482 w 8187558"/>
                        <a:gd name="connsiteY5-68" fmla="*/ 1576552 h 2617076"/>
                        <a:gd name="connsiteX6-69" fmla="*/ 8187558 w 8187558"/>
                        <a:gd name="connsiteY6-70" fmla="*/ 0 h 2617076"/>
                        <a:gd name="connsiteX0-71" fmla="*/ 8187558 w 8187558"/>
                        <a:gd name="connsiteY0-72" fmla="*/ 0 h 2617076"/>
                        <a:gd name="connsiteX1-73" fmla="*/ 8187558 w 8187558"/>
                        <a:gd name="connsiteY1-74" fmla="*/ 1271752 h 2617076"/>
                        <a:gd name="connsiteX2-75" fmla="*/ 4025462 w 8187558"/>
                        <a:gd name="connsiteY2-76" fmla="*/ 2617076 h 2617076"/>
                        <a:gd name="connsiteX3-77" fmla="*/ 0 w 8187558"/>
                        <a:gd name="connsiteY3-78" fmla="*/ 1229711 h 2617076"/>
                        <a:gd name="connsiteX4-79" fmla="*/ 31531 w 8187558"/>
                        <a:gd name="connsiteY4-80" fmla="*/ 147145 h 2617076"/>
                        <a:gd name="connsiteX5-81" fmla="*/ 4046482 w 8187558"/>
                        <a:gd name="connsiteY5-82" fmla="*/ 1576552 h 2617076"/>
                        <a:gd name="connsiteX6-83" fmla="*/ 8187558 w 8187558"/>
                        <a:gd name="connsiteY6-84" fmla="*/ 0 h 2617076"/>
                        <a:gd name="connsiteX0-85" fmla="*/ 8187558 w 8187558"/>
                        <a:gd name="connsiteY0-86" fmla="*/ 0 h 2638097"/>
                        <a:gd name="connsiteX1-87" fmla="*/ 8187558 w 8187558"/>
                        <a:gd name="connsiteY1-88" fmla="*/ 1271752 h 2638097"/>
                        <a:gd name="connsiteX2-89" fmla="*/ 4099035 w 8187558"/>
                        <a:gd name="connsiteY2-90" fmla="*/ 2638097 h 2638097"/>
                        <a:gd name="connsiteX3-91" fmla="*/ 0 w 8187558"/>
                        <a:gd name="connsiteY3-92" fmla="*/ 1229711 h 2638097"/>
                        <a:gd name="connsiteX4-93" fmla="*/ 31531 w 8187558"/>
                        <a:gd name="connsiteY4-94" fmla="*/ 147145 h 2638097"/>
                        <a:gd name="connsiteX5-95" fmla="*/ 4046482 w 8187558"/>
                        <a:gd name="connsiteY5-96" fmla="*/ 1576552 h 2638097"/>
                        <a:gd name="connsiteX6-97" fmla="*/ 8187558 w 8187558"/>
                        <a:gd name="connsiteY6-98" fmla="*/ 0 h 2638097"/>
                        <a:gd name="connsiteX0-99" fmla="*/ 8187558 w 8187558"/>
                        <a:gd name="connsiteY0-100" fmla="*/ 0 h 2638097"/>
                        <a:gd name="connsiteX1-101" fmla="*/ 8187558 w 8187558"/>
                        <a:gd name="connsiteY1-102" fmla="*/ 1271752 h 2638097"/>
                        <a:gd name="connsiteX2-103" fmla="*/ 4099035 w 8187558"/>
                        <a:gd name="connsiteY2-104" fmla="*/ 2638097 h 2638097"/>
                        <a:gd name="connsiteX3-105" fmla="*/ 0 w 8187558"/>
                        <a:gd name="connsiteY3-106" fmla="*/ 1229711 h 2638097"/>
                        <a:gd name="connsiteX4-107" fmla="*/ 31531 w 8187558"/>
                        <a:gd name="connsiteY4-108" fmla="*/ 147145 h 2638097"/>
                        <a:gd name="connsiteX5-109" fmla="*/ 4046482 w 8187558"/>
                        <a:gd name="connsiteY5-110" fmla="*/ 1576552 h 2638097"/>
                        <a:gd name="connsiteX6-111" fmla="*/ 8187558 w 8187558"/>
                        <a:gd name="connsiteY6-112" fmla="*/ 0 h 2638097"/>
                        <a:gd name="connsiteX0-113" fmla="*/ 8187558 w 8187558"/>
                        <a:gd name="connsiteY0-114" fmla="*/ 0 h 2638097"/>
                        <a:gd name="connsiteX1-115" fmla="*/ 8187558 w 8187558"/>
                        <a:gd name="connsiteY1-116" fmla="*/ 1271752 h 2638097"/>
                        <a:gd name="connsiteX2-117" fmla="*/ 4099035 w 8187558"/>
                        <a:gd name="connsiteY2-118" fmla="*/ 2638097 h 2638097"/>
                        <a:gd name="connsiteX3-119" fmla="*/ 0 w 8187558"/>
                        <a:gd name="connsiteY3-120" fmla="*/ 1229711 h 2638097"/>
                        <a:gd name="connsiteX4-121" fmla="*/ 31531 w 8187558"/>
                        <a:gd name="connsiteY4-122" fmla="*/ 147145 h 2638097"/>
                        <a:gd name="connsiteX5-123" fmla="*/ 4046482 w 8187558"/>
                        <a:gd name="connsiteY5-124" fmla="*/ 1576552 h 2638097"/>
                        <a:gd name="connsiteX6-125" fmla="*/ 8187558 w 8187558"/>
                        <a:gd name="connsiteY6-126" fmla="*/ 0 h 2638097"/>
                        <a:gd name="connsiteX0-127" fmla="*/ 8187558 w 8187558"/>
                        <a:gd name="connsiteY0-128" fmla="*/ 0 h 2638097"/>
                        <a:gd name="connsiteX1-129" fmla="*/ 8187558 w 8187558"/>
                        <a:gd name="connsiteY1-130" fmla="*/ 1271752 h 2638097"/>
                        <a:gd name="connsiteX2-131" fmla="*/ 4099035 w 8187558"/>
                        <a:gd name="connsiteY2-132" fmla="*/ 2638097 h 2638097"/>
                        <a:gd name="connsiteX3-133" fmla="*/ 0 w 8187558"/>
                        <a:gd name="connsiteY3-134" fmla="*/ 1229711 h 2638097"/>
                        <a:gd name="connsiteX4-135" fmla="*/ 31531 w 8187558"/>
                        <a:gd name="connsiteY4-136" fmla="*/ 147145 h 2638097"/>
                        <a:gd name="connsiteX5-137" fmla="*/ 4046482 w 8187558"/>
                        <a:gd name="connsiteY5-138" fmla="*/ 1576552 h 2638097"/>
                        <a:gd name="connsiteX6-139" fmla="*/ 8187558 w 8187558"/>
                        <a:gd name="connsiteY6-140" fmla="*/ 0 h 2638097"/>
                        <a:gd name="connsiteX0-141" fmla="*/ 8187558 w 8187558"/>
                        <a:gd name="connsiteY0-142" fmla="*/ 0 h 2638097"/>
                        <a:gd name="connsiteX1-143" fmla="*/ 8187558 w 8187558"/>
                        <a:gd name="connsiteY1-144" fmla="*/ 1271752 h 2638097"/>
                        <a:gd name="connsiteX2-145" fmla="*/ 4099035 w 8187558"/>
                        <a:gd name="connsiteY2-146" fmla="*/ 2638097 h 2638097"/>
                        <a:gd name="connsiteX3-147" fmla="*/ 0 w 8187558"/>
                        <a:gd name="connsiteY3-148" fmla="*/ 1229711 h 2638097"/>
                        <a:gd name="connsiteX4-149" fmla="*/ 31531 w 8187558"/>
                        <a:gd name="connsiteY4-150" fmla="*/ 147145 h 2638097"/>
                        <a:gd name="connsiteX5-151" fmla="*/ 4088524 w 8187558"/>
                        <a:gd name="connsiteY5-152" fmla="*/ 1597573 h 2638097"/>
                        <a:gd name="connsiteX6-153" fmla="*/ 8187558 w 8187558"/>
                        <a:gd name="connsiteY6-154" fmla="*/ 0 h 2638097"/>
                        <a:gd name="connsiteX0-155" fmla="*/ 8187558 w 8187558"/>
                        <a:gd name="connsiteY0-156" fmla="*/ 0 h 2638097"/>
                        <a:gd name="connsiteX1-157" fmla="*/ 8187558 w 8187558"/>
                        <a:gd name="connsiteY1-158" fmla="*/ 1271752 h 2638097"/>
                        <a:gd name="connsiteX2-159" fmla="*/ 4099035 w 8187558"/>
                        <a:gd name="connsiteY2-160" fmla="*/ 2638097 h 2638097"/>
                        <a:gd name="connsiteX3-161" fmla="*/ 0 w 8187558"/>
                        <a:gd name="connsiteY3-162" fmla="*/ 1229711 h 2638097"/>
                        <a:gd name="connsiteX4-163" fmla="*/ 31531 w 8187558"/>
                        <a:gd name="connsiteY4-164" fmla="*/ 147145 h 2638097"/>
                        <a:gd name="connsiteX5-165" fmla="*/ 4088524 w 8187558"/>
                        <a:gd name="connsiteY5-166" fmla="*/ 1597573 h 2638097"/>
                        <a:gd name="connsiteX6-167" fmla="*/ 8187558 w 8187558"/>
                        <a:gd name="connsiteY6-168" fmla="*/ 0 h 2638097"/>
                        <a:gd name="connsiteX0-169" fmla="*/ 8187558 w 8187558"/>
                        <a:gd name="connsiteY0-170" fmla="*/ 0 h 2638097"/>
                        <a:gd name="connsiteX1-171" fmla="*/ 8187558 w 8187558"/>
                        <a:gd name="connsiteY1-172" fmla="*/ 1271752 h 2638097"/>
                        <a:gd name="connsiteX2-173" fmla="*/ 4099035 w 8187558"/>
                        <a:gd name="connsiteY2-174" fmla="*/ 2638097 h 2638097"/>
                        <a:gd name="connsiteX3-175" fmla="*/ 0 w 8187558"/>
                        <a:gd name="connsiteY3-176" fmla="*/ 1229711 h 2638097"/>
                        <a:gd name="connsiteX4-177" fmla="*/ 31531 w 8187558"/>
                        <a:gd name="connsiteY4-178" fmla="*/ 147145 h 2638097"/>
                        <a:gd name="connsiteX5-179" fmla="*/ 4099035 w 8187558"/>
                        <a:gd name="connsiteY5-180" fmla="*/ 1566042 h 2638097"/>
                        <a:gd name="connsiteX6-181" fmla="*/ 8187558 w 8187558"/>
                        <a:gd name="connsiteY6-182" fmla="*/ 0 h 2638097"/>
                        <a:gd name="connsiteX0-183" fmla="*/ 8187558 w 8187558"/>
                        <a:gd name="connsiteY0-184" fmla="*/ 0 h 2638097"/>
                        <a:gd name="connsiteX1-185" fmla="*/ 8187558 w 8187558"/>
                        <a:gd name="connsiteY1-186" fmla="*/ 1271752 h 2638097"/>
                        <a:gd name="connsiteX2-187" fmla="*/ 4099035 w 8187558"/>
                        <a:gd name="connsiteY2-188" fmla="*/ 2638097 h 2638097"/>
                        <a:gd name="connsiteX3-189" fmla="*/ 0 w 8187558"/>
                        <a:gd name="connsiteY3-190" fmla="*/ 1229711 h 2638097"/>
                        <a:gd name="connsiteX4-191" fmla="*/ 31531 w 8187558"/>
                        <a:gd name="connsiteY4-192" fmla="*/ 147145 h 2638097"/>
                        <a:gd name="connsiteX5-193" fmla="*/ 4099035 w 8187558"/>
                        <a:gd name="connsiteY5-194" fmla="*/ 1566042 h 2638097"/>
                        <a:gd name="connsiteX6-195" fmla="*/ 8187558 w 8187558"/>
                        <a:gd name="connsiteY6-196" fmla="*/ 0 h 2638097"/>
                        <a:gd name="connsiteX0-197" fmla="*/ 8187558 w 8187558"/>
                        <a:gd name="connsiteY0-198" fmla="*/ 0 h 2638097"/>
                        <a:gd name="connsiteX1-199" fmla="*/ 8187558 w 8187558"/>
                        <a:gd name="connsiteY1-200" fmla="*/ 1271752 h 2638097"/>
                        <a:gd name="connsiteX2-201" fmla="*/ 4099035 w 8187558"/>
                        <a:gd name="connsiteY2-202" fmla="*/ 2638097 h 2638097"/>
                        <a:gd name="connsiteX3-203" fmla="*/ 0 w 8187558"/>
                        <a:gd name="connsiteY3-204" fmla="*/ 1229711 h 2638097"/>
                        <a:gd name="connsiteX4-205" fmla="*/ 31531 w 8187558"/>
                        <a:gd name="connsiteY4-206" fmla="*/ 147145 h 2638097"/>
                        <a:gd name="connsiteX5-207" fmla="*/ 4099035 w 8187558"/>
                        <a:gd name="connsiteY5-208" fmla="*/ 1566042 h 2638097"/>
                        <a:gd name="connsiteX6-209" fmla="*/ 8187558 w 8187558"/>
                        <a:gd name="connsiteY6-210" fmla="*/ 0 h 2638097"/>
                        <a:gd name="connsiteX0-211" fmla="*/ 8187558 w 8187558"/>
                        <a:gd name="connsiteY0-212" fmla="*/ 0 h 2638097"/>
                        <a:gd name="connsiteX1-213" fmla="*/ 8187558 w 8187558"/>
                        <a:gd name="connsiteY1-214" fmla="*/ 1271752 h 2638097"/>
                        <a:gd name="connsiteX2-215" fmla="*/ 4099035 w 8187558"/>
                        <a:gd name="connsiteY2-216" fmla="*/ 2638097 h 2638097"/>
                        <a:gd name="connsiteX3-217" fmla="*/ 0 w 8187558"/>
                        <a:gd name="connsiteY3-218" fmla="*/ 1229711 h 2638097"/>
                        <a:gd name="connsiteX4-219" fmla="*/ 31531 w 8187558"/>
                        <a:gd name="connsiteY4-220" fmla="*/ 147145 h 2638097"/>
                        <a:gd name="connsiteX5-221" fmla="*/ 4099035 w 8187558"/>
                        <a:gd name="connsiteY5-222" fmla="*/ 1566042 h 2638097"/>
                        <a:gd name="connsiteX6-223" fmla="*/ 8187558 w 8187558"/>
                        <a:gd name="connsiteY6-224" fmla="*/ 0 h 2638097"/>
                        <a:gd name="connsiteX0-225" fmla="*/ 8187558 w 8187558"/>
                        <a:gd name="connsiteY0-226" fmla="*/ 0 h 2638097"/>
                        <a:gd name="connsiteX1-227" fmla="*/ 8187558 w 8187558"/>
                        <a:gd name="connsiteY1-228" fmla="*/ 1271752 h 2638097"/>
                        <a:gd name="connsiteX2-229" fmla="*/ 4099035 w 8187558"/>
                        <a:gd name="connsiteY2-230" fmla="*/ 2638097 h 2638097"/>
                        <a:gd name="connsiteX3-231" fmla="*/ 0 w 8187558"/>
                        <a:gd name="connsiteY3-232" fmla="*/ 1229711 h 2638097"/>
                        <a:gd name="connsiteX4-233" fmla="*/ 31531 w 8187558"/>
                        <a:gd name="connsiteY4-234" fmla="*/ 147145 h 2638097"/>
                        <a:gd name="connsiteX5-235" fmla="*/ 4099035 w 8187558"/>
                        <a:gd name="connsiteY5-236" fmla="*/ 1566042 h 2638097"/>
                        <a:gd name="connsiteX6-237" fmla="*/ 8187558 w 8187558"/>
                        <a:gd name="connsiteY6-238" fmla="*/ 0 h 2638097"/>
                        <a:gd name="connsiteX0-239" fmla="*/ 8187558 w 8187558"/>
                        <a:gd name="connsiteY0-240" fmla="*/ 0 h 2638097"/>
                        <a:gd name="connsiteX1-241" fmla="*/ 8187558 w 8187558"/>
                        <a:gd name="connsiteY1-242" fmla="*/ 1271752 h 2638097"/>
                        <a:gd name="connsiteX2-243" fmla="*/ 4099035 w 8187558"/>
                        <a:gd name="connsiteY2-244" fmla="*/ 2638097 h 2638097"/>
                        <a:gd name="connsiteX3-245" fmla="*/ 0 w 8187558"/>
                        <a:gd name="connsiteY3-246" fmla="*/ 1229711 h 2638097"/>
                        <a:gd name="connsiteX4-247" fmla="*/ 31531 w 8187558"/>
                        <a:gd name="connsiteY4-248" fmla="*/ 147145 h 2638097"/>
                        <a:gd name="connsiteX5-249" fmla="*/ 4099035 w 8187558"/>
                        <a:gd name="connsiteY5-250" fmla="*/ 1566042 h 2638097"/>
                        <a:gd name="connsiteX6-251" fmla="*/ 8187558 w 8187558"/>
                        <a:gd name="connsiteY6-252" fmla="*/ 0 h 2638097"/>
                        <a:gd name="connsiteX0-253" fmla="*/ 8187558 w 8187558"/>
                        <a:gd name="connsiteY0-254" fmla="*/ 0 h 2638097"/>
                        <a:gd name="connsiteX1-255" fmla="*/ 8187558 w 8187558"/>
                        <a:gd name="connsiteY1-256" fmla="*/ 1271752 h 2638097"/>
                        <a:gd name="connsiteX2-257" fmla="*/ 4099035 w 8187558"/>
                        <a:gd name="connsiteY2-258" fmla="*/ 2638097 h 2638097"/>
                        <a:gd name="connsiteX3-259" fmla="*/ 0 w 8187558"/>
                        <a:gd name="connsiteY3-260" fmla="*/ 1229711 h 2638097"/>
                        <a:gd name="connsiteX4-261" fmla="*/ 31531 w 8187558"/>
                        <a:gd name="connsiteY4-262" fmla="*/ 147145 h 2638097"/>
                        <a:gd name="connsiteX5-263" fmla="*/ 4099035 w 8187558"/>
                        <a:gd name="connsiteY5-264" fmla="*/ 1566042 h 2638097"/>
                        <a:gd name="connsiteX6-265" fmla="*/ 8187558 w 8187558"/>
                        <a:gd name="connsiteY6-266" fmla="*/ 0 h 2638097"/>
                        <a:gd name="connsiteX0-267" fmla="*/ 8187558 w 8187558"/>
                        <a:gd name="connsiteY0-268" fmla="*/ 0 h 2638097"/>
                        <a:gd name="connsiteX1-269" fmla="*/ 8187558 w 8187558"/>
                        <a:gd name="connsiteY1-270" fmla="*/ 1271752 h 2638097"/>
                        <a:gd name="connsiteX2-271" fmla="*/ 4099035 w 8187558"/>
                        <a:gd name="connsiteY2-272" fmla="*/ 2638097 h 2638097"/>
                        <a:gd name="connsiteX3-273" fmla="*/ 0 w 8187558"/>
                        <a:gd name="connsiteY3-274" fmla="*/ 1229711 h 2638097"/>
                        <a:gd name="connsiteX4-275" fmla="*/ 31531 w 8187558"/>
                        <a:gd name="connsiteY4-276" fmla="*/ 147145 h 2638097"/>
                        <a:gd name="connsiteX5-277" fmla="*/ 4099035 w 8187558"/>
                        <a:gd name="connsiteY5-278" fmla="*/ 1566042 h 2638097"/>
                        <a:gd name="connsiteX6-279" fmla="*/ 8187558 w 8187558"/>
                        <a:gd name="connsiteY6-280" fmla="*/ 0 h 2638097"/>
                        <a:gd name="connsiteX0-281" fmla="*/ 8187558 w 8187558"/>
                        <a:gd name="connsiteY0-282" fmla="*/ 0 h 2638097"/>
                        <a:gd name="connsiteX1-283" fmla="*/ 8187558 w 8187558"/>
                        <a:gd name="connsiteY1-284" fmla="*/ 1271752 h 2638097"/>
                        <a:gd name="connsiteX2-285" fmla="*/ 4099035 w 8187558"/>
                        <a:gd name="connsiteY2-286" fmla="*/ 2638097 h 2638097"/>
                        <a:gd name="connsiteX3-287" fmla="*/ 0 w 8187558"/>
                        <a:gd name="connsiteY3-288" fmla="*/ 1229711 h 2638097"/>
                        <a:gd name="connsiteX4-289" fmla="*/ 31531 w 8187558"/>
                        <a:gd name="connsiteY4-290" fmla="*/ 147145 h 2638097"/>
                        <a:gd name="connsiteX5-291" fmla="*/ 4099035 w 8187558"/>
                        <a:gd name="connsiteY5-292" fmla="*/ 1566042 h 2638097"/>
                        <a:gd name="connsiteX6-293" fmla="*/ 8187558 w 8187558"/>
                        <a:gd name="connsiteY6-294" fmla="*/ 0 h 2638097"/>
                        <a:gd name="connsiteX0-295" fmla="*/ 8176538 w 8176538"/>
                        <a:gd name="connsiteY0-296" fmla="*/ 0 h 2638097"/>
                        <a:gd name="connsiteX1-297" fmla="*/ 8176538 w 8176538"/>
                        <a:gd name="connsiteY1-298" fmla="*/ 1271752 h 2638097"/>
                        <a:gd name="connsiteX2-299" fmla="*/ 4088015 w 8176538"/>
                        <a:gd name="connsiteY2-300" fmla="*/ 2638097 h 2638097"/>
                        <a:gd name="connsiteX3-301" fmla="*/ 0 w 8176538"/>
                        <a:gd name="connsiteY3-302" fmla="*/ 1269888 h 2638097"/>
                        <a:gd name="connsiteX4-303" fmla="*/ 20511 w 8176538"/>
                        <a:gd name="connsiteY4-304" fmla="*/ 147145 h 2638097"/>
                        <a:gd name="connsiteX5-305" fmla="*/ 4088015 w 8176538"/>
                        <a:gd name="connsiteY5-306" fmla="*/ 1566042 h 2638097"/>
                        <a:gd name="connsiteX6-307" fmla="*/ 8176538 w 8176538"/>
                        <a:gd name="connsiteY6-308" fmla="*/ 0 h 2638097"/>
                        <a:gd name="connsiteX0-309" fmla="*/ 8176538 w 8176538"/>
                        <a:gd name="connsiteY0-310" fmla="*/ 0 h 2772020"/>
                        <a:gd name="connsiteX1-311" fmla="*/ 8176538 w 8176538"/>
                        <a:gd name="connsiteY1-312" fmla="*/ 1271752 h 2772020"/>
                        <a:gd name="connsiteX2-313" fmla="*/ 4099034 w 8176538"/>
                        <a:gd name="connsiteY2-314" fmla="*/ 2772020 h 2772020"/>
                        <a:gd name="connsiteX3-315" fmla="*/ 0 w 8176538"/>
                        <a:gd name="connsiteY3-316" fmla="*/ 1269888 h 2772020"/>
                        <a:gd name="connsiteX4-317" fmla="*/ 20511 w 8176538"/>
                        <a:gd name="connsiteY4-318" fmla="*/ 147145 h 2772020"/>
                        <a:gd name="connsiteX5-319" fmla="*/ 4088015 w 8176538"/>
                        <a:gd name="connsiteY5-320" fmla="*/ 1566042 h 2772020"/>
                        <a:gd name="connsiteX6-321" fmla="*/ 8176538 w 8176538"/>
                        <a:gd name="connsiteY6-322" fmla="*/ 0 h 2772020"/>
                        <a:gd name="connsiteX0-323" fmla="*/ 8176538 w 8176538"/>
                        <a:gd name="connsiteY0-324" fmla="*/ 0 h 2772339"/>
                        <a:gd name="connsiteX1-325" fmla="*/ 8176538 w 8176538"/>
                        <a:gd name="connsiteY1-326" fmla="*/ 1378890 h 2772339"/>
                        <a:gd name="connsiteX2-327" fmla="*/ 4099034 w 8176538"/>
                        <a:gd name="connsiteY2-328" fmla="*/ 2772020 h 2772339"/>
                        <a:gd name="connsiteX3-329" fmla="*/ 0 w 8176538"/>
                        <a:gd name="connsiteY3-330" fmla="*/ 1269888 h 2772339"/>
                        <a:gd name="connsiteX4-331" fmla="*/ 20511 w 8176538"/>
                        <a:gd name="connsiteY4-332" fmla="*/ 147145 h 2772339"/>
                        <a:gd name="connsiteX5-333" fmla="*/ 4088015 w 8176538"/>
                        <a:gd name="connsiteY5-334" fmla="*/ 1566042 h 2772339"/>
                        <a:gd name="connsiteX6-335" fmla="*/ 8176538 w 8176538"/>
                        <a:gd name="connsiteY6-336" fmla="*/ 0 h 2772339"/>
                        <a:gd name="connsiteX0-337" fmla="*/ 8176538 w 8176538"/>
                        <a:gd name="connsiteY0-338" fmla="*/ 0 h 2825888"/>
                        <a:gd name="connsiteX1-339" fmla="*/ 8176538 w 8176538"/>
                        <a:gd name="connsiteY1-340" fmla="*/ 1378890 h 2825888"/>
                        <a:gd name="connsiteX2-341" fmla="*/ 4099034 w 8176538"/>
                        <a:gd name="connsiteY2-342" fmla="*/ 2825590 h 2825888"/>
                        <a:gd name="connsiteX3-343" fmla="*/ 0 w 8176538"/>
                        <a:gd name="connsiteY3-344" fmla="*/ 1269888 h 2825888"/>
                        <a:gd name="connsiteX4-345" fmla="*/ 20511 w 8176538"/>
                        <a:gd name="connsiteY4-346" fmla="*/ 147145 h 2825888"/>
                        <a:gd name="connsiteX5-347" fmla="*/ 4088015 w 8176538"/>
                        <a:gd name="connsiteY5-348" fmla="*/ 1566042 h 2825888"/>
                        <a:gd name="connsiteX6-349" fmla="*/ 8176538 w 8176538"/>
                        <a:gd name="connsiteY6-350" fmla="*/ 0 h 2825888"/>
                        <a:gd name="connsiteX0-351" fmla="*/ 8165518 w 8165518"/>
                        <a:gd name="connsiteY0-352" fmla="*/ 0 h 2825606"/>
                        <a:gd name="connsiteX1-353" fmla="*/ 8165518 w 8165518"/>
                        <a:gd name="connsiteY1-354" fmla="*/ 1378890 h 2825606"/>
                        <a:gd name="connsiteX2-355" fmla="*/ 4088014 w 8165518"/>
                        <a:gd name="connsiteY2-356" fmla="*/ 2825590 h 2825606"/>
                        <a:gd name="connsiteX3-357" fmla="*/ 0 w 8165518"/>
                        <a:gd name="connsiteY3-358" fmla="*/ 1403811 h 2825606"/>
                        <a:gd name="connsiteX4-359" fmla="*/ 9491 w 8165518"/>
                        <a:gd name="connsiteY4-360" fmla="*/ 147145 h 2825606"/>
                        <a:gd name="connsiteX5-361" fmla="*/ 4076995 w 8165518"/>
                        <a:gd name="connsiteY5-362" fmla="*/ 1566042 h 2825606"/>
                        <a:gd name="connsiteX6-363" fmla="*/ 8165518 w 8165518"/>
                        <a:gd name="connsiteY6-364" fmla="*/ 0 h 2825606"/>
                        <a:gd name="connsiteX0-365" fmla="*/ 8165518 w 8165518"/>
                        <a:gd name="connsiteY0-366" fmla="*/ 0 h 2879174"/>
                        <a:gd name="connsiteX1-367" fmla="*/ 8165518 w 8165518"/>
                        <a:gd name="connsiteY1-368" fmla="*/ 1378890 h 2879174"/>
                        <a:gd name="connsiteX2-369" fmla="*/ 4132092 w 8165518"/>
                        <a:gd name="connsiteY2-370" fmla="*/ 2879159 h 2879174"/>
                        <a:gd name="connsiteX3-371" fmla="*/ 0 w 8165518"/>
                        <a:gd name="connsiteY3-372" fmla="*/ 1403811 h 2879174"/>
                        <a:gd name="connsiteX4-373" fmla="*/ 9491 w 8165518"/>
                        <a:gd name="connsiteY4-374" fmla="*/ 147145 h 2879174"/>
                        <a:gd name="connsiteX5-375" fmla="*/ 4076995 w 8165518"/>
                        <a:gd name="connsiteY5-376" fmla="*/ 1566042 h 2879174"/>
                        <a:gd name="connsiteX6-377" fmla="*/ 8165518 w 8165518"/>
                        <a:gd name="connsiteY6-378" fmla="*/ 0 h 2879174"/>
                        <a:gd name="connsiteX0-379" fmla="*/ 8165518 w 8176537"/>
                        <a:gd name="connsiteY0-380" fmla="*/ 0 h 2879410"/>
                        <a:gd name="connsiteX1-381" fmla="*/ 8176537 w 8176537"/>
                        <a:gd name="connsiteY1-382" fmla="*/ 1499420 h 2879410"/>
                        <a:gd name="connsiteX2-383" fmla="*/ 4132092 w 8176537"/>
                        <a:gd name="connsiteY2-384" fmla="*/ 2879159 h 2879410"/>
                        <a:gd name="connsiteX3-385" fmla="*/ 0 w 8176537"/>
                        <a:gd name="connsiteY3-386" fmla="*/ 1403811 h 2879410"/>
                        <a:gd name="connsiteX4-387" fmla="*/ 9491 w 8176537"/>
                        <a:gd name="connsiteY4-388" fmla="*/ 147145 h 2879410"/>
                        <a:gd name="connsiteX5-389" fmla="*/ 4076995 w 8176537"/>
                        <a:gd name="connsiteY5-390" fmla="*/ 1566042 h 2879410"/>
                        <a:gd name="connsiteX6-391" fmla="*/ 8165518 w 8176537"/>
                        <a:gd name="connsiteY6-392" fmla="*/ 0 h 2879410"/>
                        <a:gd name="connsiteX0-393" fmla="*/ 8165518 w 8176537"/>
                        <a:gd name="connsiteY0-394" fmla="*/ 0 h 2879262"/>
                        <a:gd name="connsiteX1-395" fmla="*/ 8176537 w 8176537"/>
                        <a:gd name="connsiteY1-396" fmla="*/ 1499420 h 2879262"/>
                        <a:gd name="connsiteX2-397" fmla="*/ 4132092 w 8176537"/>
                        <a:gd name="connsiteY2-398" fmla="*/ 2879159 h 2879262"/>
                        <a:gd name="connsiteX3-399" fmla="*/ 0 w 8176537"/>
                        <a:gd name="connsiteY3-400" fmla="*/ 1403811 h 2879262"/>
                        <a:gd name="connsiteX4-401" fmla="*/ 9491 w 8176537"/>
                        <a:gd name="connsiteY4-402" fmla="*/ 147145 h 2879262"/>
                        <a:gd name="connsiteX5-403" fmla="*/ 4076995 w 8176537"/>
                        <a:gd name="connsiteY5-404" fmla="*/ 1566042 h 2879262"/>
                        <a:gd name="connsiteX6-405" fmla="*/ 8165518 w 8176537"/>
                        <a:gd name="connsiteY6-406" fmla="*/ 0 h 2879262"/>
                        <a:gd name="connsiteX0-407" fmla="*/ 8165518 w 8176537"/>
                        <a:gd name="connsiteY0-408" fmla="*/ 0 h 2879163"/>
                        <a:gd name="connsiteX1-409" fmla="*/ 8176537 w 8176537"/>
                        <a:gd name="connsiteY1-410" fmla="*/ 1499420 h 2879163"/>
                        <a:gd name="connsiteX2-411" fmla="*/ 4132092 w 8176537"/>
                        <a:gd name="connsiteY2-412" fmla="*/ 2879159 h 2879163"/>
                        <a:gd name="connsiteX3-413" fmla="*/ 0 w 8176537"/>
                        <a:gd name="connsiteY3-414" fmla="*/ 1510948 h 2879163"/>
                        <a:gd name="connsiteX4-415" fmla="*/ 9491 w 8176537"/>
                        <a:gd name="connsiteY4-416" fmla="*/ 147145 h 2879163"/>
                        <a:gd name="connsiteX5-417" fmla="*/ 4076995 w 8176537"/>
                        <a:gd name="connsiteY5-418" fmla="*/ 1566042 h 2879163"/>
                        <a:gd name="connsiteX6-419" fmla="*/ 8165518 w 8176537"/>
                        <a:gd name="connsiteY6-420" fmla="*/ 0 h 2879163"/>
                        <a:gd name="connsiteX0-421" fmla="*/ 8165518 w 8198577"/>
                        <a:gd name="connsiteY0-422" fmla="*/ 0 h 2879451"/>
                        <a:gd name="connsiteX1-423" fmla="*/ 8198577 w 8198577"/>
                        <a:gd name="connsiteY1-424" fmla="*/ 1606558 h 2879451"/>
                        <a:gd name="connsiteX2-425" fmla="*/ 4132092 w 8198577"/>
                        <a:gd name="connsiteY2-426" fmla="*/ 2879159 h 2879451"/>
                        <a:gd name="connsiteX3-427" fmla="*/ 0 w 8198577"/>
                        <a:gd name="connsiteY3-428" fmla="*/ 1510948 h 2879451"/>
                        <a:gd name="connsiteX4-429" fmla="*/ 9491 w 8198577"/>
                        <a:gd name="connsiteY4-430" fmla="*/ 147145 h 2879451"/>
                        <a:gd name="connsiteX5-431" fmla="*/ 4076995 w 8198577"/>
                        <a:gd name="connsiteY5-432" fmla="*/ 1566042 h 2879451"/>
                        <a:gd name="connsiteX6-433" fmla="*/ 8165518 w 8198577"/>
                        <a:gd name="connsiteY6-434" fmla="*/ 0 h 2879451"/>
                        <a:gd name="connsiteX0-435" fmla="*/ 8165518 w 8165518"/>
                        <a:gd name="connsiteY0-436" fmla="*/ 0 h 2880066"/>
                        <a:gd name="connsiteX1-437" fmla="*/ 8165518 w 8165518"/>
                        <a:gd name="connsiteY1-438" fmla="*/ 1673520 h 2880066"/>
                        <a:gd name="connsiteX2-439" fmla="*/ 4132092 w 8165518"/>
                        <a:gd name="connsiteY2-440" fmla="*/ 2879159 h 2880066"/>
                        <a:gd name="connsiteX3-441" fmla="*/ 0 w 8165518"/>
                        <a:gd name="connsiteY3-442" fmla="*/ 1510948 h 2880066"/>
                        <a:gd name="connsiteX4-443" fmla="*/ 9491 w 8165518"/>
                        <a:gd name="connsiteY4-444" fmla="*/ 147145 h 2880066"/>
                        <a:gd name="connsiteX5-445" fmla="*/ 4076995 w 8165518"/>
                        <a:gd name="connsiteY5-446" fmla="*/ 1566042 h 2880066"/>
                        <a:gd name="connsiteX6-447" fmla="*/ 8165518 w 8165518"/>
                        <a:gd name="connsiteY6-448" fmla="*/ 0 h 2880066"/>
                        <a:gd name="connsiteX0-449" fmla="*/ 8156794 w 8156794"/>
                        <a:gd name="connsiteY0-450" fmla="*/ 0 h 2879270"/>
                        <a:gd name="connsiteX1-451" fmla="*/ 8156794 w 8156794"/>
                        <a:gd name="connsiteY1-452" fmla="*/ 1673520 h 2879270"/>
                        <a:gd name="connsiteX2-453" fmla="*/ 4123368 w 8156794"/>
                        <a:gd name="connsiteY2-454" fmla="*/ 2879159 h 2879270"/>
                        <a:gd name="connsiteX3-455" fmla="*/ 2295 w 8156794"/>
                        <a:gd name="connsiteY3-456" fmla="*/ 1618086 h 2879270"/>
                        <a:gd name="connsiteX4-457" fmla="*/ 767 w 8156794"/>
                        <a:gd name="connsiteY4-458" fmla="*/ 147145 h 2879270"/>
                        <a:gd name="connsiteX5-459" fmla="*/ 4068271 w 8156794"/>
                        <a:gd name="connsiteY5-460" fmla="*/ 1566042 h 2879270"/>
                        <a:gd name="connsiteX6-461" fmla="*/ 8156794 w 8156794"/>
                        <a:gd name="connsiteY6-462" fmla="*/ 0 h 2879270"/>
                        <a:gd name="connsiteX0-463" fmla="*/ 8156794 w 8156794"/>
                        <a:gd name="connsiteY0-464" fmla="*/ 0 h 2973000"/>
                        <a:gd name="connsiteX1-465" fmla="*/ 8156794 w 8156794"/>
                        <a:gd name="connsiteY1-466" fmla="*/ 1673520 h 2973000"/>
                        <a:gd name="connsiteX2-467" fmla="*/ 4134388 w 8156794"/>
                        <a:gd name="connsiteY2-468" fmla="*/ 2972904 h 2973000"/>
                        <a:gd name="connsiteX3-469" fmla="*/ 2295 w 8156794"/>
                        <a:gd name="connsiteY3-470" fmla="*/ 1618086 h 2973000"/>
                        <a:gd name="connsiteX4-471" fmla="*/ 767 w 8156794"/>
                        <a:gd name="connsiteY4-472" fmla="*/ 147145 h 2973000"/>
                        <a:gd name="connsiteX5-473" fmla="*/ 4068271 w 8156794"/>
                        <a:gd name="connsiteY5-474" fmla="*/ 1566042 h 2973000"/>
                        <a:gd name="connsiteX6-475" fmla="*/ 8156794 w 8156794"/>
                        <a:gd name="connsiteY6-476" fmla="*/ 0 h 2973000"/>
                        <a:gd name="connsiteX0-477" fmla="*/ 8156794 w 8156794"/>
                        <a:gd name="connsiteY0-478" fmla="*/ 0 h 2973000"/>
                        <a:gd name="connsiteX1-479" fmla="*/ 8156794 w 8156794"/>
                        <a:gd name="connsiteY1-480" fmla="*/ 1673520 h 2973000"/>
                        <a:gd name="connsiteX2-481" fmla="*/ 4134388 w 8156794"/>
                        <a:gd name="connsiteY2-482" fmla="*/ 2972904 h 2973000"/>
                        <a:gd name="connsiteX3-483" fmla="*/ 2295 w 8156794"/>
                        <a:gd name="connsiteY3-484" fmla="*/ 1618086 h 2973000"/>
                        <a:gd name="connsiteX4-485" fmla="*/ 767 w 8156794"/>
                        <a:gd name="connsiteY4-486" fmla="*/ 147145 h 2973000"/>
                        <a:gd name="connsiteX5-487" fmla="*/ 4068271 w 8156794"/>
                        <a:gd name="connsiteY5-488" fmla="*/ 1566042 h 2973000"/>
                        <a:gd name="connsiteX6-489" fmla="*/ 8156794 w 8156794"/>
                        <a:gd name="connsiteY6-490" fmla="*/ 0 h 2973000"/>
                        <a:gd name="connsiteX0-491" fmla="*/ 8156794 w 8156794"/>
                        <a:gd name="connsiteY0-492" fmla="*/ 0 h 2973000"/>
                        <a:gd name="connsiteX1-493" fmla="*/ 8156794 w 8156794"/>
                        <a:gd name="connsiteY1-494" fmla="*/ 1673520 h 2973000"/>
                        <a:gd name="connsiteX2-495" fmla="*/ 4134388 w 8156794"/>
                        <a:gd name="connsiteY2-496" fmla="*/ 2972904 h 2973000"/>
                        <a:gd name="connsiteX3-497" fmla="*/ 2295 w 8156794"/>
                        <a:gd name="connsiteY3-498" fmla="*/ 1618086 h 2973000"/>
                        <a:gd name="connsiteX4-499" fmla="*/ 767 w 8156794"/>
                        <a:gd name="connsiteY4-500" fmla="*/ 147145 h 2973000"/>
                        <a:gd name="connsiteX5-501" fmla="*/ 4068271 w 8156794"/>
                        <a:gd name="connsiteY5-502" fmla="*/ 1566042 h 2973000"/>
                        <a:gd name="connsiteX6-503" fmla="*/ 8156794 w 8156794"/>
                        <a:gd name="connsiteY6-504" fmla="*/ 0 h 2973000"/>
                        <a:gd name="connsiteX0-505" fmla="*/ 8156794 w 8156794"/>
                        <a:gd name="connsiteY0-506" fmla="*/ 0 h 2973020"/>
                        <a:gd name="connsiteX1-507" fmla="*/ 8156794 w 8156794"/>
                        <a:gd name="connsiteY1-508" fmla="*/ 1673520 h 2973020"/>
                        <a:gd name="connsiteX2-509" fmla="*/ 4134388 w 8156794"/>
                        <a:gd name="connsiteY2-510" fmla="*/ 2972904 h 2973020"/>
                        <a:gd name="connsiteX3-511" fmla="*/ 2295 w 8156794"/>
                        <a:gd name="connsiteY3-512" fmla="*/ 1618086 h 2973020"/>
                        <a:gd name="connsiteX4-513" fmla="*/ 767 w 8156794"/>
                        <a:gd name="connsiteY4-514" fmla="*/ 147145 h 2973020"/>
                        <a:gd name="connsiteX5-515" fmla="*/ 4068271 w 8156794"/>
                        <a:gd name="connsiteY5-516" fmla="*/ 1566042 h 2973020"/>
                        <a:gd name="connsiteX6-517" fmla="*/ 8156794 w 8156794"/>
                        <a:gd name="connsiteY6-518" fmla="*/ 0 h 2973020"/>
                        <a:gd name="connsiteX0-519" fmla="*/ 8156794 w 8156794"/>
                        <a:gd name="connsiteY0-520" fmla="*/ 0 h 2973021"/>
                        <a:gd name="connsiteX1-521" fmla="*/ 8156794 w 8156794"/>
                        <a:gd name="connsiteY1-522" fmla="*/ 1673520 h 2973021"/>
                        <a:gd name="connsiteX2-523" fmla="*/ 4134388 w 8156794"/>
                        <a:gd name="connsiteY2-524" fmla="*/ 2972904 h 2973021"/>
                        <a:gd name="connsiteX3-525" fmla="*/ 2295 w 8156794"/>
                        <a:gd name="connsiteY3-526" fmla="*/ 1618086 h 2973021"/>
                        <a:gd name="connsiteX4-527" fmla="*/ 767 w 8156794"/>
                        <a:gd name="connsiteY4-528" fmla="*/ 147145 h 2973021"/>
                        <a:gd name="connsiteX5-529" fmla="*/ 4068271 w 8156794"/>
                        <a:gd name="connsiteY5-530" fmla="*/ 1566042 h 2973021"/>
                        <a:gd name="connsiteX6-531" fmla="*/ 8156794 w 8156794"/>
                        <a:gd name="connsiteY6-532" fmla="*/ 0 h 2973021"/>
                        <a:gd name="connsiteX0-533" fmla="*/ 8156794 w 8156794"/>
                        <a:gd name="connsiteY0-534" fmla="*/ 0 h 2973021"/>
                        <a:gd name="connsiteX1-535" fmla="*/ 8156794 w 8156794"/>
                        <a:gd name="connsiteY1-536" fmla="*/ 1673520 h 2973021"/>
                        <a:gd name="connsiteX2-537" fmla="*/ 4134388 w 8156794"/>
                        <a:gd name="connsiteY2-538" fmla="*/ 2972904 h 2973021"/>
                        <a:gd name="connsiteX3-539" fmla="*/ 2295 w 8156794"/>
                        <a:gd name="connsiteY3-540" fmla="*/ 1618086 h 2973021"/>
                        <a:gd name="connsiteX4-541" fmla="*/ 767 w 8156794"/>
                        <a:gd name="connsiteY4-542" fmla="*/ 147145 h 2973021"/>
                        <a:gd name="connsiteX5-543" fmla="*/ 4068271 w 8156794"/>
                        <a:gd name="connsiteY5-544" fmla="*/ 1566042 h 2973021"/>
                        <a:gd name="connsiteX6-545" fmla="*/ 8156794 w 8156794"/>
                        <a:gd name="connsiteY6-546" fmla="*/ 0 h 2973021"/>
                        <a:gd name="connsiteX0-547" fmla="*/ 8156794 w 8156794"/>
                        <a:gd name="connsiteY0-548" fmla="*/ 0 h 2973021"/>
                        <a:gd name="connsiteX1-549" fmla="*/ 8156794 w 8156794"/>
                        <a:gd name="connsiteY1-550" fmla="*/ 1673520 h 2973021"/>
                        <a:gd name="connsiteX2-551" fmla="*/ 4134388 w 8156794"/>
                        <a:gd name="connsiteY2-552" fmla="*/ 2972904 h 2973021"/>
                        <a:gd name="connsiteX3-553" fmla="*/ 2295 w 8156794"/>
                        <a:gd name="connsiteY3-554" fmla="*/ 1618086 h 2973021"/>
                        <a:gd name="connsiteX4-555" fmla="*/ 767 w 8156794"/>
                        <a:gd name="connsiteY4-556" fmla="*/ 147145 h 2973021"/>
                        <a:gd name="connsiteX5-557" fmla="*/ 4068271 w 8156794"/>
                        <a:gd name="connsiteY5-558" fmla="*/ 1566042 h 2973021"/>
                        <a:gd name="connsiteX6-559" fmla="*/ 8156794 w 8156794"/>
                        <a:gd name="connsiteY6-560" fmla="*/ 0 h 2973021"/>
                        <a:gd name="connsiteX0-561" fmla="*/ 8156794 w 8156794"/>
                        <a:gd name="connsiteY0-562" fmla="*/ 0 h 2973021"/>
                        <a:gd name="connsiteX1-563" fmla="*/ 8156794 w 8156794"/>
                        <a:gd name="connsiteY1-564" fmla="*/ 1673520 h 2973021"/>
                        <a:gd name="connsiteX2-565" fmla="*/ 4134388 w 8156794"/>
                        <a:gd name="connsiteY2-566" fmla="*/ 2972904 h 2973021"/>
                        <a:gd name="connsiteX3-567" fmla="*/ 2295 w 8156794"/>
                        <a:gd name="connsiteY3-568" fmla="*/ 1618086 h 2973021"/>
                        <a:gd name="connsiteX4-569" fmla="*/ 767 w 8156794"/>
                        <a:gd name="connsiteY4-570" fmla="*/ 147145 h 2973021"/>
                        <a:gd name="connsiteX5-571" fmla="*/ 4068271 w 8156794"/>
                        <a:gd name="connsiteY5-572" fmla="*/ 1566042 h 2973021"/>
                        <a:gd name="connsiteX6-573" fmla="*/ 8156794 w 8156794"/>
                        <a:gd name="connsiteY6-574" fmla="*/ 0 h 2973021"/>
                        <a:gd name="connsiteX0-575" fmla="*/ 8156794 w 8156794"/>
                        <a:gd name="connsiteY0-576" fmla="*/ 0 h 2973141"/>
                        <a:gd name="connsiteX1-577" fmla="*/ 8156794 w 8156794"/>
                        <a:gd name="connsiteY1-578" fmla="*/ 1673520 h 2973141"/>
                        <a:gd name="connsiteX2-579" fmla="*/ 4134388 w 8156794"/>
                        <a:gd name="connsiteY2-580" fmla="*/ 2972904 h 2973141"/>
                        <a:gd name="connsiteX3-581" fmla="*/ 2295 w 8156794"/>
                        <a:gd name="connsiteY3-582" fmla="*/ 1618086 h 2973141"/>
                        <a:gd name="connsiteX4-583" fmla="*/ 767 w 8156794"/>
                        <a:gd name="connsiteY4-584" fmla="*/ 147145 h 2973141"/>
                        <a:gd name="connsiteX5-585" fmla="*/ 4068271 w 8156794"/>
                        <a:gd name="connsiteY5-586" fmla="*/ 1566042 h 2973141"/>
                        <a:gd name="connsiteX6-587" fmla="*/ 8156794 w 8156794"/>
                        <a:gd name="connsiteY6-588" fmla="*/ 0 h 2973141"/>
                        <a:gd name="connsiteX0-589" fmla="*/ 8156794 w 8156794"/>
                        <a:gd name="connsiteY0-590" fmla="*/ 0 h 3066827"/>
                        <a:gd name="connsiteX1-591" fmla="*/ 8156794 w 8156794"/>
                        <a:gd name="connsiteY1-592" fmla="*/ 1673520 h 3066827"/>
                        <a:gd name="connsiteX2-593" fmla="*/ 4123353 w 8156794"/>
                        <a:gd name="connsiteY2-594" fmla="*/ 3066650 h 3066827"/>
                        <a:gd name="connsiteX3-595" fmla="*/ 2295 w 8156794"/>
                        <a:gd name="connsiteY3-596" fmla="*/ 1618086 h 3066827"/>
                        <a:gd name="connsiteX4-597" fmla="*/ 767 w 8156794"/>
                        <a:gd name="connsiteY4-598" fmla="*/ 147145 h 3066827"/>
                        <a:gd name="connsiteX5-599" fmla="*/ 4068271 w 8156794"/>
                        <a:gd name="connsiteY5-600" fmla="*/ 1566042 h 3066827"/>
                        <a:gd name="connsiteX6-601" fmla="*/ 8156794 w 8156794"/>
                        <a:gd name="connsiteY6-602" fmla="*/ 0 h 3066827"/>
                        <a:gd name="connsiteX0-603" fmla="*/ 8123689 w 8156794"/>
                        <a:gd name="connsiteY0-604" fmla="*/ 0 h 2999866"/>
                        <a:gd name="connsiteX1-605" fmla="*/ 8156794 w 8156794"/>
                        <a:gd name="connsiteY1-606" fmla="*/ 1606559 h 2999866"/>
                        <a:gd name="connsiteX2-607" fmla="*/ 4123353 w 8156794"/>
                        <a:gd name="connsiteY2-608" fmla="*/ 2999689 h 2999866"/>
                        <a:gd name="connsiteX3-609" fmla="*/ 2295 w 8156794"/>
                        <a:gd name="connsiteY3-610" fmla="*/ 1551125 h 2999866"/>
                        <a:gd name="connsiteX4-611" fmla="*/ 767 w 8156794"/>
                        <a:gd name="connsiteY4-612" fmla="*/ 80184 h 2999866"/>
                        <a:gd name="connsiteX5-613" fmla="*/ 4068271 w 8156794"/>
                        <a:gd name="connsiteY5-614" fmla="*/ 1499081 h 2999866"/>
                        <a:gd name="connsiteX6-615" fmla="*/ 8123689 w 8156794"/>
                        <a:gd name="connsiteY6-616" fmla="*/ 0 h 2999866"/>
                        <a:gd name="connsiteX0-617" fmla="*/ 8167828 w 8167828"/>
                        <a:gd name="connsiteY0-618" fmla="*/ 0 h 3026651"/>
                        <a:gd name="connsiteX1-619" fmla="*/ 8156794 w 8167828"/>
                        <a:gd name="connsiteY1-620" fmla="*/ 1633344 h 3026651"/>
                        <a:gd name="connsiteX2-621" fmla="*/ 4123353 w 8167828"/>
                        <a:gd name="connsiteY2-622" fmla="*/ 3026474 h 3026651"/>
                        <a:gd name="connsiteX3-623" fmla="*/ 2295 w 8167828"/>
                        <a:gd name="connsiteY3-624" fmla="*/ 1577910 h 3026651"/>
                        <a:gd name="connsiteX4-625" fmla="*/ 767 w 8167828"/>
                        <a:gd name="connsiteY4-626" fmla="*/ 106969 h 3026651"/>
                        <a:gd name="connsiteX5-627" fmla="*/ 4068271 w 8167828"/>
                        <a:gd name="connsiteY5-628" fmla="*/ 1525866 h 3026651"/>
                        <a:gd name="connsiteX6-629" fmla="*/ 8167828 w 8167828"/>
                        <a:gd name="connsiteY6-630" fmla="*/ 0 h 3026651"/>
                        <a:gd name="connsiteX0-631" fmla="*/ 8167828 w 8167828"/>
                        <a:gd name="connsiteY0-632" fmla="*/ 0 h 3027228"/>
                        <a:gd name="connsiteX1-633" fmla="*/ 8145760 w 8167828"/>
                        <a:gd name="connsiteY1-634" fmla="*/ 1686913 h 3027228"/>
                        <a:gd name="connsiteX2-635" fmla="*/ 4123353 w 8167828"/>
                        <a:gd name="connsiteY2-636" fmla="*/ 3026474 h 3027228"/>
                        <a:gd name="connsiteX3-637" fmla="*/ 2295 w 8167828"/>
                        <a:gd name="connsiteY3-638" fmla="*/ 1577910 h 3027228"/>
                        <a:gd name="connsiteX4-639" fmla="*/ 767 w 8167828"/>
                        <a:gd name="connsiteY4-640" fmla="*/ 106969 h 3027228"/>
                        <a:gd name="connsiteX5-641" fmla="*/ 4068271 w 8167828"/>
                        <a:gd name="connsiteY5-642" fmla="*/ 1525866 h 3027228"/>
                        <a:gd name="connsiteX6-643" fmla="*/ 8167828 w 8167828"/>
                        <a:gd name="connsiteY6-644" fmla="*/ 0 h 3027228"/>
                        <a:gd name="connsiteX0-645" fmla="*/ 8156794 w 8156794"/>
                        <a:gd name="connsiteY0-646" fmla="*/ 0 h 2933483"/>
                        <a:gd name="connsiteX1-647" fmla="*/ 8145760 w 8156794"/>
                        <a:gd name="connsiteY1-648" fmla="*/ 1593168 h 2933483"/>
                        <a:gd name="connsiteX2-649" fmla="*/ 4123353 w 8156794"/>
                        <a:gd name="connsiteY2-650" fmla="*/ 2932729 h 2933483"/>
                        <a:gd name="connsiteX3-651" fmla="*/ 2295 w 8156794"/>
                        <a:gd name="connsiteY3-652" fmla="*/ 1484165 h 2933483"/>
                        <a:gd name="connsiteX4-653" fmla="*/ 767 w 8156794"/>
                        <a:gd name="connsiteY4-654" fmla="*/ 13224 h 2933483"/>
                        <a:gd name="connsiteX5-655" fmla="*/ 4068271 w 8156794"/>
                        <a:gd name="connsiteY5-656" fmla="*/ 1432121 h 2933483"/>
                        <a:gd name="connsiteX6-657" fmla="*/ 8156794 w 8156794"/>
                        <a:gd name="connsiteY6-658" fmla="*/ 0 h 2933483"/>
                        <a:gd name="connsiteX0-659" fmla="*/ 8156794 w 8156794"/>
                        <a:gd name="connsiteY0-660" fmla="*/ 0 h 2933483"/>
                        <a:gd name="connsiteX1-661" fmla="*/ 8145760 w 8156794"/>
                        <a:gd name="connsiteY1-662" fmla="*/ 1593168 h 2933483"/>
                        <a:gd name="connsiteX2-663" fmla="*/ 4123353 w 8156794"/>
                        <a:gd name="connsiteY2-664" fmla="*/ 2932729 h 2933483"/>
                        <a:gd name="connsiteX3-665" fmla="*/ 2295 w 8156794"/>
                        <a:gd name="connsiteY3-666" fmla="*/ 1484165 h 2933483"/>
                        <a:gd name="connsiteX4-667" fmla="*/ 767 w 8156794"/>
                        <a:gd name="connsiteY4-668" fmla="*/ 13224 h 2933483"/>
                        <a:gd name="connsiteX5-669" fmla="*/ 4068271 w 8156794"/>
                        <a:gd name="connsiteY5-670" fmla="*/ 1432121 h 2933483"/>
                        <a:gd name="connsiteX6-671" fmla="*/ 8156794 w 8156794"/>
                        <a:gd name="connsiteY6-672" fmla="*/ 0 h 2933483"/>
                        <a:gd name="connsiteX0-673" fmla="*/ 8123689 w 8145760"/>
                        <a:gd name="connsiteY0-674" fmla="*/ 13560 h 2920259"/>
                        <a:gd name="connsiteX1-675" fmla="*/ 8145760 w 8145760"/>
                        <a:gd name="connsiteY1-676" fmla="*/ 1579944 h 2920259"/>
                        <a:gd name="connsiteX2-677" fmla="*/ 4123353 w 8145760"/>
                        <a:gd name="connsiteY2-678" fmla="*/ 2919505 h 2920259"/>
                        <a:gd name="connsiteX3-679" fmla="*/ 2295 w 8145760"/>
                        <a:gd name="connsiteY3-680" fmla="*/ 1470941 h 2920259"/>
                        <a:gd name="connsiteX4-681" fmla="*/ 767 w 8145760"/>
                        <a:gd name="connsiteY4-682" fmla="*/ 0 h 2920259"/>
                        <a:gd name="connsiteX5-683" fmla="*/ 4068271 w 8145760"/>
                        <a:gd name="connsiteY5-684" fmla="*/ 1418897 h 2920259"/>
                        <a:gd name="connsiteX6-685" fmla="*/ 8123689 w 8145760"/>
                        <a:gd name="connsiteY6-686" fmla="*/ 13560 h 2920259"/>
                        <a:gd name="connsiteX0-687" fmla="*/ 8178863 w 8178863"/>
                        <a:gd name="connsiteY0-688" fmla="*/ 26952 h 2920259"/>
                        <a:gd name="connsiteX1-689" fmla="*/ 8145760 w 8178863"/>
                        <a:gd name="connsiteY1-690" fmla="*/ 1579944 h 2920259"/>
                        <a:gd name="connsiteX2-691" fmla="*/ 4123353 w 8178863"/>
                        <a:gd name="connsiteY2-692" fmla="*/ 2919505 h 2920259"/>
                        <a:gd name="connsiteX3-693" fmla="*/ 2295 w 8178863"/>
                        <a:gd name="connsiteY3-694" fmla="*/ 1470941 h 2920259"/>
                        <a:gd name="connsiteX4-695" fmla="*/ 767 w 8178863"/>
                        <a:gd name="connsiteY4-696" fmla="*/ 0 h 2920259"/>
                        <a:gd name="connsiteX5-697" fmla="*/ 4068271 w 8178863"/>
                        <a:gd name="connsiteY5-698" fmla="*/ 1418897 h 2920259"/>
                        <a:gd name="connsiteX6-699" fmla="*/ 8178863 w 8178863"/>
                        <a:gd name="connsiteY6-700" fmla="*/ 26952 h 2920259"/>
                        <a:gd name="connsiteX0-701" fmla="*/ 8167827 w 8167827"/>
                        <a:gd name="connsiteY0-702" fmla="*/ 40343 h 2920259"/>
                        <a:gd name="connsiteX1-703" fmla="*/ 8145760 w 8167827"/>
                        <a:gd name="connsiteY1-704" fmla="*/ 1579944 h 2920259"/>
                        <a:gd name="connsiteX2-705" fmla="*/ 4123353 w 8167827"/>
                        <a:gd name="connsiteY2-706" fmla="*/ 2919505 h 2920259"/>
                        <a:gd name="connsiteX3-707" fmla="*/ 2295 w 8167827"/>
                        <a:gd name="connsiteY3-708" fmla="*/ 1470941 h 2920259"/>
                        <a:gd name="connsiteX4-709" fmla="*/ 767 w 8167827"/>
                        <a:gd name="connsiteY4-710" fmla="*/ 0 h 2920259"/>
                        <a:gd name="connsiteX5-711" fmla="*/ 4068271 w 8167827"/>
                        <a:gd name="connsiteY5-712" fmla="*/ 1418897 h 2920259"/>
                        <a:gd name="connsiteX6-713" fmla="*/ 8167827 w 8167827"/>
                        <a:gd name="connsiteY6-714" fmla="*/ 40343 h 2920259"/>
                        <a:gd name="connsiteX0-715" fmla="*/ 8123687 w 8145760"/>
                        <a:gd name="connsiteY0-716" fmla="*/ 53735 h 2920259"/>
                        <a:gd name="connsiteX1-717" fmla="*/ 8145760 w 8145760"/>
                        <a:gd name="connsiteY1-718" fmla="*/ 1579944 h 2920259"/>
                        <a:gd name="connsiteX2-719" fmla="*/ 4123353 w 8145760"/>
                        <a:gd name="connsiteY2-720" fmla="*/ 2919505 h 2920259"/>
                        <a:gd name="connsiteX3-721" fmla="*/ 2295 w 8145760"/>
                        <a:gd name="connsiteY3-722" fmla="*/ 1470941 h 2920259"/>
                        <a:gd name="connsiteX4-723" fmla="*/ 767 w 8145760"/>
                        <a:gd name="connsiteY4-724" fmla="*/ 0 h 2920259"/>
                        <a:gd name="connsiteX5-725" fmla="*/ 4068271 w 8145760"/>
                        <a:gd name="connsiteY5-726" fmla="*/ 1418897 h 2920259"/>
                        <a:gd name="connsiteX6-727" fmla="*/ 8123687 w 8145760"/>
                        <a:gd name="connsiteY6-728" fmla="*/ 53735 h 2920259"/>
                        <a:gd name="connsiteX0-729" fmla="*/ 8161918 w 8161918"/>
                        <a:gd name="connsiteY0-730" fmla="*/ 0 h 2943855"/>
                        <a:gd name="connsiteX1-731" fmla="*/ 8145760 w 8161918"/>
                        <a:gd name="connsiteY1-732" fmla="*/ 1603540 h 2943855"/>
                        <a:gd name="connsiteX2-733" fmla="*/ 4123353 w 8161918"/>
                        <a:gd name="connsiteY2-734" fmla="*/ 2943101 h 2943855"/>
                        <a:gd name="connsiteX3-735" fmla="*/ 2295 w 8161918"/>
                        <a:gd name="connsiteY3-736" fmla="*/ 1494537 h 2943855"/>
                        <a:gd name="connsiteX4-737" fmla="*/ 767 w 8161918"/>
                        <a:gd name="connsiteY4-738" fmla="*/ 23596 h 2943855"/>
                        <a:gd name="connsiteX5-739" fmla="*/ 4068271 w 8161918"/>
                        <a:gd name="connsiteY5-740" fmla="*/ 1442493 h 2943855"/>
                        <a:gd name="connsiteX6-741" fmla="*/ 8161918 w 8161918"/>
                        <a:gd name="connsiteY6-742" fmla="*/ 0 h 2943855"/>
                        <a:gd name="connsiteX0-743" fmla="*/ 8144926 w 8145760"/>
                        <a:gd name="connsiteY0-744" fmla="*/ 43424 h 2920259"/>
                        <a:gd name="connsiteX1-745" fmla="*/ 8145760 w 8145760"/>
                        <a:gd name="connsiteY1-746" fmla="*/ 1579944 h 2920259"/>
                        <a:gd name="connsiteX2-747" fmla="*/ 4123353 w 8145760"/>
                        <a:gd name="connsiteY2-748" fmla="*/ 2919505 h 2920259"/>
                        <a:gd name="connsiteX3-749" fmla="*/ 2295 w 8145760"/>
                        <a:gd name="connsiteY3-750" fmla="*/ 1470941 h 2920259"/>
                        <a:gd name="connsiteX4-751" fmla="*/ 767 w 8145760"/>
                        <a:gd name="connsiteY4-752" fmla="*/ 0 h 2920259"/>
                        <a:gd name="connsiteX5-753" fmla="*/ 4068271 w 8145760"/>
                        <a:gd name="connsiteY5-754" fmla="*/ 1418897 h 2920259"/>
                        <a:gd name="connsiteX6-755" fmla="*/ 8144926 w 8145760"/>
                        <a:gd name="connsiteY6-756" fmla="*/ 43424 h 2920259"/>
                        <a:gd name="connsiteX0-757" fmla="*/ 8161918 w 8161918"/>
                        <a:gd name="connsiteY0-758" fmla="*/ 0 h 2959321"/>
                        <a:gd name="connsiteX1-759" fmla="*/ 8145760 w 8161918"/>
                        <a:gd name="connsiteY1-760" fmla="*/ 1619006 h 2959321"/>
                        <a:gd name="connsiteX2-761" fmla="*/ 4123353 w 8161918"/>
                        <a:gd name="connsiteY2-762" fmla="*/ 2958567 h 2959321"/>
                        <a:gd name="connsiteX3-763" fmla="*/ 2295 w 8161918"/>
                        <a:gd name="connsiteY3-764" fmla="*/ 1510003 h 2959321"/>
                        <a:gd name="connsiteX4-765" fmla="*/ 767 w 8161918"/>
                        <a:gd name="connsiteY4-766" fmla="*/ 39062 h 2959321"/>
                        <a:gd name="connsiteX5-767" fmla="*/ 4068271 w 8161918"/>
                        <a:gd name="connsiteY5-768" fmla="*/ 1457959 h 2959321"/>
                        <a:gd name="connsiteX6-769" fmla="*/ 8161918 w 8161918"/>
                        <a:gd name="connsiteY6-770" fmla="*/ 0 h 2959321"/>
                        <a:gd name="connsiteX0-771" fmla="*/ 8161918 w 8162752"/>
                        <a:gd name="connsiteY0-772" fmla="*/ 0 h 2959488"/>
                        <a:gd name="connsiteX1-773" fmla="*/ 8162752 w 8162752"/>
                        <a:gd name="connsiteY1-774" fmla="*/ 1629317 h 2959488"/>
                        <a:gd name="connsiteX2-775" fmla="*/ 4123353 w 8162752"/>
                        <a:gd name="connsiteY2-776" fmla="*/ 2958567 h 2959488"/>
                        <a:gd name="connsiteX3-777" fmla="*/ 2295 w 8162752"/>
                        <a:gd name="connsiteY3-778" fmla="*/ 1510003 h 2959488"/>
                        <a:gd name="connsiteX4-779" fmla="*/ 767 w 8162752"/>
                        <a:gd name="connsiteY4-780" fmla="*/ 39062 h 2959488"/>
                        <a:gd name="connsiteX5-781" fmla="*/ 4068271 w 8162752"/>
                        <a:gd name="connsiteY5-782" fmla="*/ 1457959 h 2959488"/>
                        <a:gd name="connsiteX6-783" fmla="*/ 8161918 w 8162752"/>
                        <a:gd name="connsiteY6-784" fmla="*/ 0 h 2959488"/>
                        <a:gd name="connsiteX0-785" fmla="*/ 8165930 w 8166764"/>
                        <a:gd name="connsiteY0-786" fmla="*/ 7337 h 2966825"/>
                        <a:gd name="connsiteX1-787" fmla="*/ 8166764 w 8166764"/>
                        <a:gd name="connsiteY1-788" fmla="*/ 1636654 h 2966825"/>
                        <a:gd name="connsiteX2-789" fmla="*/ 4127365 w 8166764"/>
                        <a:gd name="connsiteY2-790" fmla="*/ 2965904 h 2966825"/>
                        <a:gd name="connsiteX3-791" fmla="*/ 6307 w 8166764"/>
                        <a:gd name="connsiteY3-792" fmla="*/ 1517340 h 2966825"/>
                        <a:gd name="connsiteX4-793" fmla="*/ 532 w 8166764"/>
                        <a:gd name="connsiteY4-794" fmla="*/ 0 h 2966825"/>
                        <a:gd name="connsiteX5-795" fmla="*/ 4072283 w 8166764"/>
                        <a:gd name="connsiteY5-796" fmla="*/ 1465296 h 2966825"/>
                        <a:gd name="connsiteX6-797" fmla="*/ 8165930 w 8166764"/>
                        <a:gd name="connsiteY6-798" fmla="*/ 7337 h 2966825"/>
                        <a:gd name="connsiteX0-799" fmla="*/ 8168119 w 8168953"/>
                        <a:gd name="connsiteY0-800" fmla="*/ 7337 h 2966682"/>
                        <a:gd name="connsiteX1-801" fmla="*/ 8168953 w 8168953"/>
                        <a:gd name="connsiteY1-802" fmla="*/ 1636654 h 2966682"/>
                        <a:gd name="connsiteX2-803" fmla="*/ 4129554 w 8168953"/>
                        <a:gd name="connsiteY2-804" fmla="*/ 2965904 h 2966682"/>
                        <a:gd name="connsiteX3-805" fmla="*/ 0 w 8168953"/>
                        <a:gd name="connsiteY3-806" fmla="*/ 1527651 h 2966682"/>
                        <a:gd name="connsiteX4-807" fmla="*/ 2721 w 8168953"/>
                        <a:gd name="connsiteY4-808" fmla="*/ 0 h 2966682"/>
                        <a:gd name="connsiteX5-809" fmla="*/ 4074472 w 8168953"/>
                        <a:gd name="connsiteY5-810" fmla="*/ 1465296 h 2966682"/>
                        <a:gd name="connsiteX6-811" fmla="*/ 8168119 w 8168953"/>
                        <a:gd name="connsiteY6-812" fmla="*/ 7337 h 2966682"/>
                        <a:gd name="connsiteX0-813" fmla="*/ 8168119 w 8168953"/>
                        <a:gd name="connsiteY0-814" fmla="*/ 7337 h 3100377"/>
                        <a:gd name="connsiteX1-815" fmla="*/ 8168953 w 8168953"/>
                        <a:gd name="connsiteY1-816" fmla="*/ 1636654 h 3100377"/>
                        <a:gd name="connsiteX2-817" fmla="*/ 4118520 w 8168953"/>
                        <a:gd name="connsiteY2-818" fmla="*/ 3099826 h 3100377"/>
                        <a:gd name="connsiteX3-819" fmla="*/ 0 w 8168953"/>
                        <a:gd name="connsiteY3-820" fmla="*/ 1527651 h 3100377"/>
                        <a:gd name="connsiteX4-821" fmla="*/ 2721 w 8168953"/>
                        <a:gd name="connsiteY4-822" fmla="*/ 0 h 3100377"/>
                        <a:gd name="connsiteX5-823" fmla="*/ 4074472 w 8168953"/>
                        <a:gd name="connsiteY5-824" fmla="*/ 1465296 h 3100377"/>
                        <a:gd name="connsiteX6-825" fmla="*/ 8168119 w 8168953"/>
                        <a:gd name="connsiteY6-826" fmla="*/ 7337 h 3100377"/>
                        <a:gd name="connsiteX0-827" fmla="*/ 8168119 w 8168953"/>
                        <a:gd name="connsiteY0-828" fmla="*/ 7337 h 3100429"/>
                        <a:gd name="connsiteX1-829" fmla="*/ 8168953 w 8168953"/>
                        <a:gd name="connsiteY1-830" fmla="*/ 1636654 h 3100429"/>
                        <a:gd name="connsiteX2-831" fmla="*/ 4118520 w 8168953"/>
                        <a:gd name="connsiteY2-832" fmla="*/ 3099826 h 3100429"/>
                        <a:gd name="connsiteX3-833" fmla="*/ 0 w 8168953"/>
                        <a:gd name="connsiteY3-834" fmla="*/ 1527651 h 3100429"/>
                        <a:gd name="connsiteX4-835" fmla="*/ 2721 w 8168953"/>
                        <a:gd name="connsiteY4-836" fmla="*/ 0 h 3100429"/>
                        <a:gd name="connsiteX5-837" fmla="*/ 4074472 w 8168953"/>
                        <a:gd name="connsiteY5-838" fmla="*/ 1465296 h 3100429"/>
                        <a:gd name="connsiteX6-839" fmla="*/ 8168119 w 8168953"/>
                        <a:gd name="connsiteY6-840" fmla="*/ 7337 h 3100429"/>
                        <a:gd name="connsiteX0-841" fmla="*/ 8165849 w 8166683"/>
                        <a:gd name="connsiteY0-842" fmla="*/ 7337 h 3099826"/>
                        <a:gd name="connsiteX1-843" fmla="*/ 8166683 w 8166683"/>
                        <a:gd name="connsiteY1-844" fmla="*/ 1636654 h 3099826"/>
                        <a:gd name="connsiteX2-845" fmla="*/ 4116250 w 8166683"/>
                        <a:gd name="connsiteY2-846" fmla="*/ 3099826 h 3099826"/>
                        <a:gd name="connsiteX3-847" fmla="*/ 8764 w 8166683"/>
                        <a:gd name="connsiteY3-848" fmla="*/ 1634789 h 3099826"/>
                        <a:gd name="connsiteX4-849" fmla="*/ 451 w 8166683"/>
                        <a:gd name="connsiteY4-850" fmla="*/ 0 h 3099826"/>
                        <a:gd name="connsiteX5-851" fmla="*/ 4072202 w 8166683"/>
                        <a:gd name="connsiteY5-852" fmla="*/ 1465296 h 3099826"/>
                        <a:gd name="connsiteX6-853" fmla="*/ 8165849 w 8166683"/>
                        <a:gd name="connsiteY6-854" fmla="*/ 7337 h 3099826"/>
                        <a:gd name="connsiteX0-855" fmla="*/ 8165849 w 8166683"/>
                        <a:gd name="connsiteY0-856" fmla="*/ 7337 h 3099826"/>
                        <a:gd name="connsiteX1-857" fmla="*/ 8166683 w 8166683"/>
                        <a:gd name="connsiteY1-858" fmla="*/ 1636654 h 3099826"/>
                        <a:gd name="connsiteX2-859" fmla="*/ 4116250 w 8166683"/>
                        <a:gd name="connsiteY2-860" fmla="*/ 3099826 h 3099826"/>
                        <a:gd name="connsiteX3-861" fmla="*/ 8764 w 8166683"/>
                        <a:gd name="connsiteY3-862" fmla="*/ 1634789 h 3099826"/>
                        <a:gd name="connsiteX4-863" fmla="*/ 451 w 8166683"/>
                        <a:gd name="connsiteY4-864" fmla="*/ 0 h 3099826"/>
                        <a:gd name="connsiteX5-865" fmla="*/ 4072202 w 8166683"/>
                        <a:gd name="connsiteY5-866" fmla="*/ 1465296 h 3099826"/>
                        <a:gd name="connsiteX6-867" fmla="*/ 8165849 w 8166683"/>
                        <a:gd name="connsiteY6-868" fmla="*/ 7337 h 3099826"/>
                        <a:gd name="connsiteX0-869" fmla="*/ 8165849 w 8166683"/>
                        <a:gd name="connsiteY0-870" fmla="*/ 7337 h 3099826"/>
                        <a:gd name="connsiteX1-871" fmla="*/ 8166683 w 8166683"/>
                        <a:gd name="connsiteY1-872" fmla="*/ 1636654 h 3099826"/>
                        <a:gd name="connsiteX2-873" fmla="*/ 4116250 w 8166683"/>
                        <a:gd name="connsiteY2-874" fmla="*/ 3099826 h 3099826"/>
                        <a:gd name="connsiteX3-875" fmla="*/ 8764 w 8166683"/>
                        <a:gd name="connsiteY3-876" fmla="*/ 1634789 h 3099826"/>
                        <a:gd name="connsiteX4-877" fmla="*/ 451 w 8166683"/>
                        <a:gd name="connsiteY4-878" fmla="*/ 0 h 3099826"/>
                        <a:gd name="connsiteX5-879" fmla="*/ 4061168 w 8166683"/>
                        <a:gd name="connsiteY5-880" fmla="*/ 1438511 h 3099826"/>
                        <a:gd name="connsiteX6-881" fmla="*/ 8165849 w 8166683"/>
                        <a:gd name="connsiteY6-882" fmla="*/ 7337 h 3099826"/>
                        <a:gd name="connsiteX0-883" fmla="*/ 8165849 w 8166683"/>
                        <a:gd name="connsiteY0-884" fmla="*/ 7337 h 3099826"/>
                        <a:gd name="connsiteX1-885" fmla="*/ 8166683 w 8166683"/>
                        <a:gd name="connsiteY1-886" fmla="*/ 1636654 h 3099826"/>
                        <a:gd name="connsiteX2-887" fmla="*/ 4116250 w 8166683"/>
                        <a:gd name="connsiteY2-888" fmla="*/ 3099826 h 3099826"/>
                        <a:gd name="connsiteX3-889" fmla="*/ 8764 w 8166683"/>
                        <a:gd name="connsiteY3-890" fmla="*/ 1634789 h 3099826"/>
                        <a:gd name="connsiteX4-891" fmla="*/ 451 w 8166683"/>
                        <a:gd name="connsiteY4-892" fmla="*/ 0 h 3099826"/>
                        <a:gd name="connsiteX5-893" fmla="*/ 4061168 w 8166683"/>
                        <a:gd name="connsiteY5-894" fmla="*/ 1438511 h 3099826"/>
                        <a:gd name="connsiteX6-895" fmla="*/ 8165849 w 8166683"/>
                        <a:gd name="connsiteY6-896" fmla="*/ 7337 h 309982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186" name="Oval 185">
                      <a:extLst>
                        <a:ext uri="{FF2B5EF4-FFF2-40B4-BE49-F238E27FC236}">
                          <a16:creationId xmlns:a16="http://schemas.microsoft.com/office/drawing/2014/main" id="{A2C3E3E5-06B5-C146-BCFE-4DA898FCD0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187" name="Group 186">
                      <a:extLst>
                        <a:ext uri="{FF2B5EF4-FFF2-40B4-BE49-F238E27FC236}">
                          <a16:creationId xmlns:a16="http://schemas.microsoft.com/office/drawing/2014/main" id="{8EBEF033-ED63-5044-845C-E014B1BF43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188" name="Freeform 187">
                        <a:extLst>
                          <a:ext uri="{FF2B5EF4-FFF2-40B4-BE49-F238E27FC236}">
                            <a16:creationId xmlns:a16="http://schemas.microsoft.com/office/drawing/2014/main" id="{2D0E76CF-9A47-4E47-BCE2-6E379D00A4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-1" fmla="*/ 3725333 w 4641485"/>
                          <a:gd name="connsiteY0-2" fmla="*/ 0 h 1049866"/>
                          <a:gd name="connsiteX1-3" fmla="*/ 4641485 w 4641485"/>
                          <a:gd name="connsiteY1-4" fmla="*/ 239402 h 1049866"/>
                          <a:gd name="connsiteX2-5" fmla="*/ 3962400 w 4641485"/>
                          <a:gd name="connsiteY2-6" fmla="*/ 541866 h 1049866"/>
                          <a:gd name="connsiteX3-7" fmla="*/ 3742267 w 4641485"/>
                          <a:gd name="connsiteY3-8" fmla="*/ 457200 h 1049866"/>
                          <a:gd name="connsiteX4-9" fmla="*/ 2269067 w 4641485"/>
                          <a:gd name="connsiteY4-10" fmla="*/ 1049866 h 1049866"/>
                          <a:gd name="connsiteX5-11" fmla="*/ 880533 w 4641485"/>
                          <a:gd name="connsiteY5-12" fmla="*/ 457200 h 1049866"/>
                          <a:gd name="connsiteX6-13" fmla="*/ 592667 w 4641485"/>
                          <a:gd name="connsiteY6-14" fmla="*/ 541866 h 1049866"/>
                          <a:gd name="connsiteX7-15" fmla="*/ 0 w 4641485"/>
                          <a:gd name="connsiteY7-16" fmla="*/ 254000 h 1049866"/>
                          <a:gd name="connsiteX8-17" fmla="*/ 880533 w 4641485"/>
                          <a:gd name="connsiteY8-18" fmla="*/ 16933 h 1049866"/>
                          <a:gd name="connsiteX9-19" fmla="*/ 2302933 w 4641485"/>
                          <a:gd name="connsiteY9-20" fmla="*/ 626533 h 1049866"/>
                          <a:gd name="connsiteX10-21" fmla="*/ 3725333 w 4641485"/>
                          <a:gd name="connsiteY10-22" fmla="*/ 0 h 1049866"/>
                          <a:gd name="connsiteX0-23" fmla="*/ 3756864 w 4673016"/>
                          <a:gd name="connsiteY0-24" fmla="*/ 0 h 1049866"/>
                          <a:gd name="connsiteX1-25" fmla="*/ 4673016 w 4673016"/>
                          <a:gd name="connsiteY1-26" fmla="*/ 239402 h 1049866"/>
                          <a:gd name="connsiteX2-27" fmla="*/ 3993931 w 4673016"/>
                          <a:gd name="connsiteY2-28" fmla="*/ 541866 h 1049866"/>
                          <a:gd name="connsiteX3-29" fmla="*/ 3773798 w 4673016"/>
                          <a:gd name="connsiteY3-30" fmla="*/ 457200 h 1049866"/>
                          <a:gd name="connsiteX4-31" fmla="*/ 2300598 w 4673016"/>
                          <a:gd name="connsiteY4-32" fmla="*/ 1049866 h 1049866"/>
                          <a:gd name="connsiteX5-33" fmla="*/ 912064 w 4673016"/>
                          <a:gd name="connsiteY5-34" fmla="*/ 457200 h 1049866"/>
                          <a:gd name="connsiteX6-35" fmla="*/ 624198 w 4673016"/>
                          <a:gd name="connsiteY6-36" fmla="*/ 541866 h 1049866"/>
                          <a:gd name="connsiteX7-37" fmla="*/ 0 w 4673016"/>
                          <a:gd name="connsiteY7-38" fmla="*/ 232979 h 1049866"/>
                          <a:gd name="connsiteX8-39" fmla="*/ 912064 w 4673016"/>
                          <a:gd name="connsiteY8-40" fmla="*/ 16933 h 1049866"/>
                          <a:gd name="connsiteX9-41" fmla="*/ 2334464 w 4673016"/>
                          <a:gd name="connsiteY9-42" fmla="*/ 626533 h 1049866"/>
                          <a:gd name="connsiteX10-43" fmla="*/ 3756864 w 4673016"/>
                          <a:gd name="connsiteY10-44" fmla="*/ 0 h 1049866"/>
                          <a:gd name="connsiteX0-45" fmla="*/ 3756864 w 4673016"/>
                          <a:gd name="connsiteY0-46" fmla="*/ 0 h 1049866"/>
                          <a:gd name="connsiteX1-47" fmla="*/ 4673016 w 4673016"/>
                          <a:gd name="connsiteY1-48" fmla="*/ 239402 h 1049866"/>
                          <a:gd name="connsiteX2-49" fmla="*/ 3993931 w 4673016"/>
                          <a:gd name="connsiteY2-50" fmla="*/ 541866 h 1049866"/>
                          <a:gd name="connsiteX3-51" fmla="*/ 3784308 w 4673016"/>
                          <a:gd name="connsiteY3-52" fmla="*/ 404648 h 1049866"/>
                          <a:gd name="connsiteX4-53" fmla="*/ 2300598 w 4673016"/>
                          <a:gd name="connsiteY4-54" fmla="*/ 1049866 h 1049866"/>
                          <a:gd name="connsiteX5-55" fmla="*/ 912064 w 4673016"/>
                          <a:gd name="connsiteY5-56" fmla="*/ 457200 h 1049866"/>
                          <a:gd name="connsiteX6-57" fmla="*/ 624198 w 4673016"/>
                          <a:gd name="connsiteY6-58" fmla="*/ 541866 h 1049866"/>
                          <a:gd name="connsiteX7-59" fmla="*/ 0 w 4673016"/>
                          <a:gd name="connsiteY7-60" fmla="*/ 232979 h 1049866"/>
                          <a:gd name="connsiteX8-61" fmla="*/ 912064 w 4673016"/>
                          <a:gd name="connsiteY8-62" fmla="*/ 16933 h 1049866"/>
                          <a:gd name="connsiteX9-63" fmla="*/ 2334464 w 4673016"/>
                          <a:gd name="connsiteY9-64" fmla="*/ 626533 h 1049866"/>
                          <a:gd name="connsiteX10-65" fmla="*/ 3756864 w 4673016"/>
                          <a:gd name="connsiteY10-66" fmla="*/ 0 h 1049866"/>
                          <a:gd name="connsiteX0-67" fmla="*/ 3756864 w 4673016"/>
                          <a:gd name="connsiteY0-68" fmla="*/ 0 h 1049866"/>
                          <a:gd name="connsiteX1-69" fmla="*/ 4673016 w 4673016"/>
                          <a:gd name="connsiteY1-70" fmla="*/ 239402 h 1049866"/>
                          <a:gd name="connsiteX2-71" fmla="*/ 3993931 w 4673016"/>
                          <a:gd name="connsiteY2-72" fmla="*/ 541866 h 1049866"/>
                          <a:gd name="connsiteX3-73" fmla="*/ 3794818 w 4673016"/>
                          <a:gd name="connsiteY3-74" fmla="*/ 436179 h 1049866"/>
                          <a:gd name="connsiteX4-75" fmla="*/ 2300598 w 4673016"/>
                          <a:gd name="connsiteY4-76" fmla="*/ 1049866 h 1049866"/>
                          <a:gd name="connsiteX5-77" fmla="*/ 912064 w 4673016"/>
                          <a:gd name="connsiteY5-78" fmla="*/ 457200 h 1049866"/>
                          <a:gd name="connsiteX6-79" fmla="*/ 624198 w 4673016"/>
                          <a:gd name="connsiteY6-80" fmla="*/ 541866 h 1049866"/>
                          <a:gd name="connsiteX7-81" fmla="*/ 0 w 4673016"/>
                          <a:gd name="connsiteY7-82" fmla="*/ 232979 h 1049866"/>
                          <a:gd name="connsiteX8-83" fmla="*/ 912064 w 4673016"/>
                          <a:gd name="connsiteY8-84" fmla="*/ 16933 h 1049866"/>
                          <a:gd name="connsiteX9-85" fmla="*/ 2334464 w 4673016"/>
                          <a:gd name="connsiteY9-86" fmla="*/ 626533 h 1049866"/>
                          <a:gd name="connsiteX10-87" fmla="*/ 3756864 w 4673016"/>
                          <a:gd name="connsiteY10-88" fmla="*/ 0 h 1049866"/>
                          <a:gd name="connsiteX0-89" fmla="*/ 3756864 w 4673016"/>
                          <a:gd name="connsiteY0-90" fmla="*/ 0 h 1049866"/>
                          <a:gd name="connsiteX1-91" fmla="*/ 4673016 w 4673016"/>
                          <a:gd name="connsiteY1-92" fmla="*/ 239402 h 1049866"/>
                          <a:gd name="connsiteX2-93" fmla="*/ 3993931 w 4673016"/>
                          <a:gd name="connsiteY2-94" fmla="*/ 541866 h 1049866"/>
                          <a:gd name="connsiteX3-95" fmla="*/ 3794818 w 4673016"/>
                          <a:gd name="connsiteY3-96" fmla="*/ 436179 h 1049866"/>
                          <a:gd name="connsiteX4-97" fmla="*/ 2300598 w 4673016"/>
                          <a:gd name="connsiteY4-98" fmla="*/ 1049866 h 1049866"/>
                          <a:gd name="connsiteX5-99" fmla="*/ 912064 w 4673016"/>
                          <a:gd name="connsiteY5-100" fmla="*/ 457200 h 1049866"/>
                          <a:gd name="connsiteX6-101" fmla="*/ 624198 w 4673016"/>
                          <a:gd name="connsiteY6-102" fmla="*/ 541866 h 1049866"/>
                          <a:gd name="connsiteX7-103" fmla="*/ 0 w 4673016"/>
                          <a:gd name="connsiteY7-104" fmla="*/ 232979 h 1049866"/>
                          <a:gd name="connsiteX8-105" fmla="*/ 912064 w 4673016"/>
                          <a:gd name="connsiteY8-106" fmla="*/ 16933 h 1049866"/>
                          <a:gd name="connsiteX9-107" fmla="*/ 2323954 w 4673016"/>
                          <a:gd name="connsiteY9-108" fmla="*/ 616023 h 1049866"/>
                          <a:gd name="connsiteX10-109" fmla="*/ 3756864 w 4673016"/>
                          <a:gd name="connsiteY10-110" fmla="*/ 0 h 1049866"/>
                          <a:gd name="connsiteX0-111" fmla="*/ 3756864 w 4673016"/>
                          <a:gd name="connsiteY0-112" fmla="*/ 0 h 1049866"/>
                          <a:gd name="connsiteX1-113" fmla="*/ 4673016 w 4673016"/>
                          <a:gd name="connsiteY1-114" fmla="*/ 239402 h 1049866"/>
                          <a:gd name="connsiteX2-115" fmla="*/ 3993931 w 4673016"/>
                          <a:gd name="connsiteY2-116" fmla="*/ 541866 h 1049866"/>
                          <a:gd name="connsiteX3-117" fmla="*/ 3794818 w 4673016"/>
                          <a:gd name="connsiteY3-118" fmla="*/ 436179 h 1049866"/>
                          <a:gd name="connsiteX4-119" fmla="*/ 2300598 w 4673016"/>
                          <a:gd name="connsiteY4-120" fmla="*/ 1049866 h 1049866"/>
                          <a:gd name="connsiteX5-121" fmla="*/ 912064 w 4673016"/>
                          <a:gd name="connsiteY5-122" fmla="*/ 457200 h 1049866"/>
                          <a:gd name="connsiteX6-123" fmla="*/ 624198 w 4673016"/>
                          <a:gd name="connsiteY6-124" fmla="*/ 541866 h 1049866"/>
                          <a:gd name="connsiteX7-125" fmla="*/ 0 w 4673016"/>
                          <a:gd name="connsiteY7-126" fmla="*/ 275021 h 1049866"/>
                          <a:gd name="connsiteX8-127" fmla="*/ 912064 w 4673016"/>
                          <a:gd name="connsiteY8-128" fmla="*/ 16933 h 1049866"/>
                          <a:gd name="connsiteX9-129" fmla="*/ 2323954 w 4673016"/>
                          <a:gd name="connsiteY9-130" fmla="*/ 616023 h 1049866"/>
                          <a:gd name="connsiteX10-131" fmla="*/ 3756864 w 4673016"/>
                          <a:gd name="connsiteY10-132" fmla="*/ 0 h 1049866"/>
                          <a:gd name="connsiteX0-133" fmla="*/ 3756864 w 4673016"/>
                          <a:gd name="connsiteY0-134" fmla="*/ 0 h 1049866"/>
                          <a:gd name="connsiteX1-135" fmla="*/ 4673016 w 4673016"/>
                          <a:gd name="connsiteY1-136" fmla="*/ 239402 h 1049866"/>
                          <a:gd name="connsiteX2-137" fmla="*/ 3993931 w 4673016"/>
                          <a:gd name="connsiteY2-138" fmla="*/ 541866 h 1049866"/>
                          <a:gd name="connsiteX3-139" fmla="*/ 3815839 w 4673016"/>
                          <a:gd name="connsiteY3-140" fmla="*/ 467710 h 1049866"/>
                          <a:gd name="connsiteX4-141" fmla="*/ 2300598 w 4673016"/>
                          <a:gd name="connsiteY4-142" fmla="*/ 1049866 h 1049866"/>
                          <a:gd name="connsiteX5-143" fmla="*/ 912064 w 4673016"/>
                          <a:gd name="connsiteY5-144" fmla="*/ 457200 h 1049866"/>
                          <a:gd name="connsiteX6-145" fmla="*/ 624198 w 4673016"/>
                          <a:gd name="connsiteY6-146" fmla="*/ 541866 h 1049866"/>
                          <a:gd name="connsiteX7-147" fmla="*/ 0 w 4673016"/>
                          <a:gd name="connsiteY7-148" fmla="*/ 275021 h 1049866"/>
                          <a:gd name="connsiteX8-149" fmla="*/ 912064 w 4673016"/>
                          <a:gd name="connsiteY8-150" fmla="*/ 16933 h 1049866"/>
                          <a:gd name="connsiteX9-151" fmla="*/ 2323954 w 4673016"/>
                          <a:gd name="connsiteY9-152" fmla="*/ 616023 h 1049866"/>
                          <a:gd name="connsiteX10-153" fmla="*/ 3756864 w 4673016"/>
                          <a:gd name="connsiteY10-154" fmla="*/ 0 h 104986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89" name="Freeform 188">
                        <a:extLst>
                          <a:ext uri="{FF2B5EF4-FFF2-40B4-BE49-F238E27FC236}">
                            <a16:creationId xmlns:a16="http://schemas.microsoft.com/office/drawing/2014/main" id="{E0733A92-3536-144F-91F0-BB4259DEB5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90" name="Freeform 189">
                        <a:extLst>
                          <a:ext uri="{FF2B5EF4-FFF2-40B4-BE49-F238E27FC236}">
                            <a16:creationId xmlns:a16="http://schemas.microsoft.com/office/drawing/2014/main" id="{96F493C8-4BCE-6F46-9765-4AAF4F78E6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91" name="Freeform 190">
                        <a:extLst>
                          <a:ext uri="{FF2B5EF4-FFF2-40B4-BE49-F238E27FC236}">
                            <a16:creationId xmlns:a16="http://schemas.microsoft.com/office/drawing/2014/main" id="{EA70F3E3-385E-1C4F-AC59-50966F6983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-1" fmla="*/ 168165 w 3731172"/>
                          <a:gd name="connsiteY0-2" fmla="*/ 73572 h 1418896"/>
                          <a:gd name="connsiteX1-3" fmla="*/ 451945 w 3731172"/>
                          <a:gd name="connsiteY1-4" fmla="*/ 0 h 1418896"/>
                          <a:gd name="connsiteX2-5" fmla="*/ 1881352 w 3731172"/>
                          <a:gd name="connsiteY2-6" fmla="*/ 599089 h 1418896"/>
                          <a:gd name="connsiteX3-7" fmla="*/ 3363310 w 3731172"/>
                          <a:gd name="connsiteY3-8" fmla="*/ 0 h 1418896"/>
                          <a:gd name="connsiteX4-9" fmla="*/ 3584027 w 3731172"/>
                          <a:gd name="connsiteY4-10" fmla="*/ 73572 h 1418896"/>
                          <a:gd name="connsiteX5-11" fmla="*/ 2627586 w 3731172"/>
                          <a:gd name="connsiteY5-12" fmla="*/ 441434 h 1418896"/>
                          <a:gd name="connsiteX6-13" fmla="*/ 2596055 w 3731172"/>
                          <a:gd name="connsiteY6-14" fmla="*/ 914400 h 1418896"/>
                          <a:gd name="connsiteX7-15" fmla="*/ 3731172 w 3731172"/>
                          <a:gd name="connsiteY7-16" fmla="*/ 1345324 h 1418896"/>
                          <a:gd name="connsiteX8-17" fmla="*/ 3447393 w 3731172"/>
                          <a:gd name="connsiteY8-18" fmla="*/ 1408386 h 1418896"/>
                          <a:gd name="connsiteX9-19" fmla="*/ 1870841 w 3731172"/>
                          <a:gd name="connsiteY9-20" fmla="*/ 746234 h 1418896"/>
                          <a:gd name="connsiteX10-21" fmla="*/ 262758 w 3731172"/>
                          <a:gd name="connsiteY10-22" fmla="*/ 1418896 h 1418896"/>
                          <a:gd name="connsiteX11-23" fmla="*/ 0 w 3731172"/>
                          <a:gd name="connsiteY11-24" fmla="*/ 1324303 h 1418896"/>
                          <a:gd name="connsiteX12-25" fmla="*/ 1145627 w 3731172"/>
                          <a:gd name="connsiteY12-26" fmla="*/ 882869 h 1418896"/>
                          <a:gd name="connsiteX13-27" fmla="*/ 1114096 w 3731172"/>
                          <a:gd name="connsiteY13-28" fmla="*/ 409903 h 1418896"/>
                          <a:gd name="connsiteX14-29" fmla="*/ 441434 w 3731172"/>
                          <a:gd name="connsiteY14-30" fmla="*/ 10510 h 1418896"/>
                          <a:gd name="connsiteX15-31" fmla="*/ 441434 w 3731172"/>
                          <a:gd name="connsiteY15-32" fmla="*/ 10510 h 1418896"/>
                          <a:gd name="connsiteX0-33" fmla="*/ 168165 w 3731172"/>
                          <a:gd name="connsiteY0-34" fmla="*/ 73572 h 1418896"/>
                          <a:gd name="connsiteX1-35" fmla="*/ 451945 w 3731172"/>
                          <a:gd name="connsiteY1-36" fmla="*/ 0 h 1418896"/>
                          <a:gd name="connsiteX2-37" fmla="*/ 1881352 w 3731172"/>
                          <a:gd name="connsiteY2-38" fmla="*/ 599089 h 1418896"/>
                          <a:gd name="connsiteX3-39" fmla="*/ 3363310 w 3731172"/>
                          <a:gd name="connsiteY3-40" fmla="*/ 0 h 1418896"/>
                          <a:gd name="connsiteX4-41" fmla="*/ 3584027 w 3731172"/>
                          <a:gd name="connsiteY4-42" fmla="*/ 73572 h 1418896"/>
                          <a:gd name="connsiteX5-43" fmla="*/ 2627586 w 3731172"/>
                          <a:gd name="connsiteY5-44" fmla="*/ 441434 h 1418896"/>
                          <a:gd name="connsiteX6-45" fmla="*/ 2596055 w 3731172"/>
                          <a:gd name="connsiteY6-46" fmla="*/ 914400 h 1418896"/>
                          <a:gd name="connsiteX7-47" fmla="*/ 3731172 w 3731172"/>
                          <a:gd name="connsiteY7-48" fmla="*/ 1345324 h 1418896"/>
                          <a:gd name="connsiteX8-49" fmla="*/ 3447393 w 3731172"/>
                          <a:gd name="connsiteY8-50" fmla="*/ 1408386 h 1418896"/>
                          <a:gd name="connsiteX9-51" fmla="*/ 1870841 w 3731172"/>
                          <a:gd name="connsiteY9-52" fmla="*/ 746234 h 1418896"/>
                          <a:gd name="connsiteX10-53" fmla="*/ 262758 w 3731172"/>
                          <a:gd name="connsiteY10-54" fmla="*/ 1418896 h 1418896"/>
                          <a:gd name="connsiteX11-55" fmla="*/ 0 w 3731172"/>
                          <a:gd name="connsiteY11-56" fmla="*/ 1324303 h 1418896"/>
                          <a:gd name="connsiteX12-57" fmla="*/ 1145627 w 3731172"/>
                          <a:gd name="connsiteY12-58" fmla="*/ 882869 h 1418896"/>
                          <a:gd name="connsiteX13-59" fmla="*/ 1114096 w 3731172"/>
                          <a:gd name="connsiteY13-60" fmla="*/ 409903 h 1418896"/>
                          <a:gd name="connsiteX14-61" fmla="*/ 441434 w 3731172"/>
                          <a:gd name="connsiteY14-62" fmla="*/ 10510 h 1418896"/>
                          <a:gd name="connsiteX0-63" fmla="*/ 168165 w 3731172"/>
                          <a:gd name="connsiteY0-64" fmla="*/ 73572 h 1418896"/>
                          <a:gd name="connsiteX1-65" fmla="*/ 451945 w 3731172"/>
                          <a:gd name="connsiteY1-66" fmla="*/ 0 h 1418896"/>
                          <a:gd name="connsiteX2-67" fmla="*/ 1881352 w 3731172"/>
                          <a:gd name="connsiteY2-68" fmla="*/ 599089 h 1418896"/>
                          <a:gd name="connsiteX3-69" fmla="*/ 3363310 w 3731172"/>
                          <a:gd name="connsiteY3-70" fmla="*/ 0 h 1418896"/>
                          <a:gd name="connsiteX4-71" fmla="*/ 3584027 w 3731172"/>
                          <a:gd name="connsiteY4-72" fmla="*/ 73572 h 1418896"/>
                          <a:gd name="connsiteX5-73" fmla="*/ 2627586 w 3731172"/>
                          <a:gd name="connsiteY5-74" fmla="*/ 441434 h 1418896"/>
                          <a:gd name="connsiteX6-75" fmla="*/ 2596055 w 3731172"/>
                          <a:gd name="connsiteY6-76" fmla="*/ 914400 h 1418896"/>
                          <a:gd name="connsiteX7-77" fmla="*/ 3731172 w 3731172"/>
                          <a:gd name="connsiteY7-78" fmla="*/ 1345324 h 1418896"/>
                          <a:gd name="connsiteX8-79" fmla="*/ 3447393 w 3731172"/>
                          <a:gd name="connsiteY8-80" fmla="*/ 1408386 h 1418896"/>
                          <a:gd name="connsiteX9-81" fmla="*/ 1870841 w 3731172"/>
                          <a:gd name="connsiteY9-82" fmla="*/ 746234 h 1418896"/>
                          <a:gd name="connsiteX10-83" fmla="*/ 262758 w 3731172"/>
                          <a:gd name="connsiteY10-84" fmla="*/ 1418896 h 1418896"/>
                          <a:gd name="connsiteX11-85" fmla="*/ 0 w 3731172"/>
                          <a:gd name="connsiteY11-86" fmla="*/ 1324303 h 1418896"/>
                          <a:gd name="connsiteX12-87" fmla="*/ 1145627 w 3731172"/>
                          <a:gd name="connsiteY12-88" fmla="*/ 882869 h 1418896"/>
                          <a:gd name="connsiteX13-89" fmla="*/ 1114096 w 3731172"/>
                          <a:gd name="connsiteY13-90" fmla="*/ 409903 h 1418896"/>
                          <a:gd name="connsiteX14-91" fmla="*/ 357351 w 3731172"/>
                          <a:gd name="connsiteY14-92" fmla="*/ 115613 h 1418896"/>
                          <a:gd name="connsiteX0-93" fmla="*/ 168165 w 3731172"/>
                          <a:gd name="connsiteY0-94" fmla="*/ 73572 h 1418896"/>
                          <a:gd name="connsiteX1-95" fmla="*/ 451945 w 3731172"/>
                          <a:gd name="connsiteY1-96" fmla="*/ 0 h 1418896"/>
                          <a:gd name="connsiteX2-97" fmla="*/ 1881352 w 3731172"/>
                          <a:gd name="connsiteY2-98" fmla="*/ 599089 h 1418896"/>
                          <a:gd name="connsiteX3-99" fmla="*/ 3363310 w 3731172"/>
                          <a:gd name="connsiteY3-100" fmla="*/ 0 h 1418896"/>
                          <a:gd name="connsiteX4-101" fmla="*/ 3584027 w 3731172"/>
                          <a:gd name="connsiteY4-102" fmla="*/ 73572 h 1418896"/>
                          <a:gd name="connsiteX5-103" fmla="*/ 2627586 w 3731172"/>
                          <a:gd name="connsiteY5-104" fmla="*/ 441434 h 1418896"/>
                          <a:gd name="connsiteX6-105" fmla="*/ 2596055 w 3731172"/>
                          <a:gd name="connsiteY6-106" fmla="*/ 914400 h 1418896"/>
                          <a:gd name="connsiteX7-107" fmla="*/ 3731172 w 3731172"/>
                          <a:gd name="connsiteY7-108" fmla="*/ 1345324 h 1418896"/>
                          <a:gd name="connsiteX8-109" fmla="*/ 3447393 w 3731172"/>
                          <a:gd name="connsiteY8-110" fmla="*/ 1408386 h 1418896"/>
                          <a:gd name="connsiteX9-111" fmla="*/ 1870841 w 3731172"/>
                          <a:gd name="connsiteY9-112" fmla="*/ 746234 h 1418896"/>
                          <a:gd name="connsiteX10-113" fmla="*/ 262758 w 3731172"/>
                          <a:gd name="connsiteY10-114" fmla="*/ 1418896 h 1418896"/>
                          <a:gd name="connsiteX11-115" fmla="*/ 0 w 3731172"/>
                          <a:gd name="connsiteY11-116" fmla="*/ 1324303 h 1418896"/>
                          <a:gd name="connsiteX12-117" fmla="*/ 1145627 w 3731172"/>
                          <a:gd name="connsiteY12-118" fmla="*/ 882869 h 1418896"/>
                          <a:gd name="connsiteX13-119" fmla="*/ 1114096 w 3731172"/>
                          <a:gd name="connsiteY13-120" fmla="*/ 409903 h 1418896"/>
                          <a:gd name="connsiteX14-121" fmla="*/ 147144 w 3731172"/>
                          <a:gd name="connsiteY14-122" fmla="*/ 63061 h 1418896"/>
                          <a:gd name="connsiteX0-123" fmla="*/ 168165 w 3731172"/>
                          <a:gd name="connsiteY0-124" fmla="*/ 73572 h 1418896"/>
                          <a:gd name="connsiteX1-125" fmla="*/ 451945 w 3731172"/>
                          <a:gd name="connsiteY1-126" fmla="*/ 0 h 1418896"/>
                          <a:gd name="connsiteX2-127" fmla="*/ 1881352 w 3731172"/>
                          <a:gd name="connsiteY2-128" fmla="*/ 599089 h 1418896"/>
                          <a:gd name="connsiteX3-129" fmla="*/ 3363310 w 3731172"/>
                          <a:gd name="connsiteY3-130" fmla="*/ 0 h 1418896"/>
                          <a:gd name="connsiteX4-131" fmla="*/ 3584027 w 3731172"/>
                          <a:gd name="connsiteY4-132" fmla="*/ 73572 h 1418896"/>
                          <a:gd name="connsiteX5-133" fmla="*/ 2627586 w 3731172"/>
                          <a:gd name="connsiteY5-134" fmla="*/ 441434 h 1418896"/>
                          <a:gd name="connsiteX6-135" fmla="*/ 2596055 w 3731172"/>
                          <a:gd name="connsiteY6-136" fmla="*/ 914400 h 1418896"/>
                          <a:gd name="connsiteX7-137" fmla="*/ 3731172 w 3731172"/>
                          <a:gd name="connsiteY7-138" fmla="*/ 1345324 h 1418896"/>
                          <a:gd name="connsiteX8-139" fmla="*/ 3447393 w 3731172"/>
                          <a:gd name="connsiteY8-140" fmla="*/ 1408386 h 1418896"/>
                          <a:gd name="connsiteX9-141" fmla="*/ 1870841 w 3731172"/>
                          <a:gd name="connsiteY9-142" fmla="*/ 746234 h 1418896"/>
                          <a:gd name="connsiteX10-143" fmla="*/ 262758 w 3731172"/>
                          <a:gd name="connsiteY10-144" fmla="*/ 1418896 h 1418896"/>
                          <a:gd name="connsiteX11-145" fmla="*/ 0 w 3731172"/>
                          <a:gd name="connsiteY11-146" fmla="*/ 1324303 h 1418896"/>
                          <a:gd name="connsiteX12-147" fmla="*/ 1145627 w 3731172"/>
                          <a:gd name="connsiteY12-148" fmla="*/ 882869 h 1418896"/>
                          <a:gd name="connsiteX13-149" fmla="*/ 1114096 w 3731172"/>
                          <a:gd name="connsiteY13-150" fmla="*/ 420413 h 1418896"/>
                          <a:gd name="connsiteX14-151" fmla="*/ 147144 w 3731172"/>
                          <a:gd name="connsiteY14-152" fmla="*/ 63061 h 1418896"/>
                          <a:gd name="connsiteX0-153" fmla="*/ 168165 w 3731172"/>
                          <a:gd name="connsiteY0-154" fmla="*/ 73572 h 1418896"/>
                          <a:gd name="connsiteX1-155" fmla="*/ 451945 w 3731172"/>
                          <a:gd name="connsiteY1-156" fmla="*/ 0 h 1418896"/>
                          <a:gd name="connsiteX2-157" fmla="*/ 1881352 w 3731172"/>
                          <a:gd name="connsiteY2-158" fmla="*/ 599089 h 1418896"/>
                          <a:gd name="connsiteX3-159" fmla="*/ 3363310 w 3731172"/>
                          <a:gd name="connsiteY3-160" fmla="*/ 0 h 1418896"/>
                          <a:gd name="connsiteX4-161" fmla="*/ 3584027 w 3731172"/>
                          <a:gd name="connsiteY4-162" fmla="*/ 73572 h 1418896"/>
                          <a:gd name="connsiteX5-163" fmla="*/ 2627586 w 3731172"/>
                          <a:gd name="connsiteY5-164" fmla="*/ 441434 h 1418896"/>
                          <a:gd name="connsiteX6-165" fmla="*/ 2596055 w 3731172"/>
                          <a:gd name="connsiteY6-166" fmla="*/ 914400 h 1418896"/>
                          <a:gd name="connsiteX7-167" fmla="*/ 3731172 w 3731172"/>
                          <a:gd name="connsiteY7-168" fmla="*/ 1345324 h 1418896"/>
                          <a:gd name="connsiteX8-169" fmla="*/ 3447393 w 3731172"/>
                          <a:gd name="connsiteY8-170" fmla="*/ 1408386 h 1418896"/>
                          <a:gd name="connsiteX9-171" fmla="*/ 1870841 w 3731172"/>
                          <a:gd name="connsiteY9-172" fmla="*/ 746234 h 1418896"/>
                          <a:gd name="connsiteX10-173" fmla="*/ 262758 w 3731172"/>
                          <a:gd name="connsiteY10-174" fmla="*/ 1418896 h 1418896"/>
                          <a:gd name="connsiteX11-175" fmla="*/ 0 w 3731172"/>
                          <a:gd name="connsiteY11-176" fmla="*/ 1324303 h 1418896"/>
                          <a:gd name="connsiteX12-177" fmla="*/ 1145627 w 3731172"/>
                          <a:gd name="connsiteY12-178" fmla="*/ 882869 h 1418896"/>
                          <a:gd name="connsiteX13-179" fmla="*/ 1114096 w 3731172"/>
                          <a:gd name="connsiteY13-180" fmla="*/ 420413 h 1418896"/>
                          <a:gd name="connsiteX14-181" fmla="*/ 189185 w 3731172"/>
                          <a:gd name="connsiteY14-182" fmla="*/ 84081 h 1418896"/>
                          <a:gd name="connsiteX0-183" fmla="*/ 168165 w 3731172"/>
                          <a:gd name="connsiteY0-184" fmla="*/ 73572 h 1418896"/>
                          <a:gd name="connsiteX1-185" fmla="*/ 451945 w 3731172"/>
                          <a:gd name="connsiteY1-186" fmla="*/ 0 h 1418896"/>
                          <a:gd name="connsiteX2-187" fmla="*/ 1881352 w 3731172"/>
                          <a:gd name="connsiteY2-188" fmla="*/ 599089 h 1418896"/>
                          <a:gd name="connsiteX3-189" fmla="*/ 3363310 w 3731172"/>
                          <a:gd name="connsiteY3-190" fmla="*/ 0 h 1418896"/>
                          <a:gd name="connsiteX4-191" fmla="*/ 3584027 w 3731172"/>
                          <a:gd name="connsiteY4-192" fmla="*/ 73572 h 1418896"/>
                          <a:gd name="connsiteX5-193" fmla="*/ 2627586 w 3731172"/>
                          <a:gd name="connsiteY5-194" fmla="*/ 441434 h 1418896"/>
                          <a:gd name="connsiteX6-195" fmla="*/ 2596055 w 3731172"/>
                          <a:gd name="connsiteY6-196" fmla="*/ 914400 h 1418896"/>
                          <a:gd name="connsiteX7-197" fmla="*/ 3731172 w 3731172"/>
                          <a:gd name="connsiteY7-198" fmla="*/ 1345324 h 1418896"/>
                          <a:gd name="connsiteX8-199" fmla="*/ 3447393 w 3731172"/>
                          <a:gd name="connsiteY8-200" fmla="*/ 1408386 h 1418896"/>
                          <a:gd name="connsiteX9-201" fmla="*/ 1870841 w 3731172"/>
                          <a:gd name="connsiteY9-202" fmla="*/ 746234 h 1418896"/>
                          <a:gd name="connsiteX10-203" fmla="*/ 262758 w 3731172"/>
                          <a:gd name="connsiteY10-204" fmla="*/ 1418896 h 1418896"/>
                          <a:gd name="connsiteX11-205" fmla="*/ 0 w 3731172"/>
                          <a:gd name="connsiteY11-206" fmla="*/ 1324303 h 1418896"/>
                          <a:gd name="connsiteX12-207" fmla="*/ 1145627 w 3731172"/>
                          <a:gd name="connsiteY12-208" fmla="*/ 882869 h 1418896"/>
                          <a:gd name="connsiteX13-209" fmla="*/ 1114096 w 3731172"/>
                          <a:gd name="connsiteY13-210" fmla="*/ 420413 h 1418896"/>
                          <a:gd name="connsiteX14-211" fmla="*/ 189185 w 3731172"/>
                          <a:gd name="connsiteY14-212" fmla="*/ 84081 h 1418896"/>
                          <a:gd name="connsiteX15-213" fmla="*/ 168165 w 3731172"/>
                          <a:gd name="connsiteY15-214" fmla="*/ 73572 h 1418896"/>
                          <a:gd name="connsiteX0-215" fmla="*/ 168165 w 3731172"/>
                          <a:gd name="connsiteY0-216" fmla="*/ 73572 h 1418896"/>
                          <a:gd name="connsiteX1-217" fmla="*/ 451945 w 3731172"/>
                          <a:gd name="connsiteY1-218" fmla="*/ 0 h 1418896"/>
                          <a:gd name="connsiteX2-219" fmla="*/ 1881352 w 3731172"/>
                          <a:gd name="connsiteY2-220" fmla="*/ 599089 h 1418896"/>
                          <a:gd name="connsiteX3-221" fmla="*/ 3363310 w 3731172"/>
                          <a:gd name="connsiteY3-222" fmla="*/ 0 h 1418896"/>
                          <a:gd name="connsiteX4-223" fmla="*/ 3584027 w 3731172"/>
                          <a:gd name="connsiteY4-224" fmla="*/ 73572 h 1418896"/>
                          <a:gd name="connsiteX5-225" fmla="*/ 2627586 w 3731172"/>
                          <a:gd name="connsiteY5-226" fmla="*/ 441434 h 1418896"/>
                          <a:gd name="connsiteX6-227" fmla="*/ 2596055 w 3731172"/>
                          <a:gd name="connsiteY6-228" fmla="*/ 914400 h 1418896"/>
                          <a:gd name="connsiteX7-229" fmla="*/ 3731172 w 3731172"/>
                          <a:gd name="connsiteY7-230" fmla="*/ 1345324 h 1418896"/>
                          <a:gd name="connsiteX8-231" fmla="*/ 3447393 w 3731172"/>
                          <a:gd name="connsiteY8-232" fmla="*/ 1408386 h 1418896"/>
                          <a:gd name="connsiteX9-233" fmla="*/ 1870841 w 3731172"/>
                          <a:gd name="connsiteY9-234" fmla="*/ 746234 h 1418896"/>
                          <a:gd name="connsiteX10-235" fmla="*/ 262758 w 3731172"/>
                          <a:gd name="connsiteY10-236" fmla="*/ 1418896 h 1418896"/>
                          <a:gd name="connsiteX11-237" fmla="*/ 0 w 3731172"/>
                          <a:gd name="connsiteY11-238" fmla="*/ 1324303 h 1418896"/>
                          <a:gd name="connsiteX12-239" fmla="*/ 1145627 w 3731172"/>
                          <a:gd name="connsiteY12-240" fmla="*/ 882869 h 1418896"/>
                          <a:gd name="connsiteX13-241" fmla="*/ 1156137 w 3731172"/>
                          <a:gd name="connsiteY13-242" fmla="*/ 441434 h 1418896"/>
                          <a:gd name="connsiteX14-243" fmla="*/ 189185 w 3731172"/>
                          <a:gd name="connsiteY14-244" fmla="*/ 84081 h 1418896"/>
                          <a:gd name="connsiteX15-245" fmla="*/ 168165 w 3731172"/>
                          <a:gd name="connsiteY15-246" fmla="*/ 73572 h 1418896"/>
                          <a:gd name="connsiteX0-247" fmla="*/ 168165 w 3731172"/>
                          <a:gd name="connsiteY0-248" fmla="*/ 73572 h 1418896"/>
                          <a:gd name="connsiteX1-249" fmla="*/ 451945 w 3731172"/>
                          <a:gd name="connsiteY1-250" fmla="*/ 0 h 1418896"/>
                          <a:gd name="connsiteX2-251" fmla="*/ 1881352 w 3731172"/>
                          <a:gd name="connsiteY2-252" fmla="*/ 599089 h 1418896"/>
                          <a:gd name="connsiteX3-253" fmla="*/ 3363310 w 3731172"/>
                          <a:gd name="connsiteY3-254" fmla="*/ 0 h 1418896"/>
                          <a:gd name="connsiteX4-255" fmla="*/ 3584027 w 3731172"/>
                          <a:gd name="connsiteY4-256" fmla="*/ 73572 h 1418896"/>
                          <a:gd name="connsiteX5-257" fmla="*/ 2627586 w 3731172"/>
                          <a:gd name="connsiteY5-258" fmla="*/ 441434 h 1418896"/>
                          <a:gd name="connsiteX6-259" fmla="*/ 2596055 w 3731172"/>
                          <a:gd name="connsiteY6-260" fmla="*/ 914400 h 1418896"/>
                          <a:gd name="connsiteX7-261" fmla="*/ 3731172 w 3731172"/>
                          <a:gd name="connsiteY7-262" fmla="*/ 1345324 h 1418896"/>
                          <a:gd name="connsiteX8-263" fmla="*/ 3447393 w 3731172"/>
                          <a:gd name="connsiteY8-264" fmla="*/ 1408386 h 1418896"/>
                          <a:gd name="connsiteX9-265" fmla="*/ 1870841 w 3731172"/>
                          <a:gd name="connsiteY9-266" fmla="*/ 746234 h 1418896"/>
                          <a:gd name="connsiteX10-267" fmla="*/ 262758 w 3731172"/>
                          <a:gd name="connsiteY10-268" fmla="*/ 1418896 h 1418896"/>
                          <a:gd name="connsiteX11-269" fmla="*/ 0 w 3731172"/>
                          <a:gd name="connsiteY11-270" fmla="*/ 1324303 h 1418896"/>
                          <a:gd name="connsiteX12-271" fmla="*/ 1145627 w 3731172"/>
                          <a:gd name="connsiteY12-272" fmla="*/ 882869 h 1418896"/>
                          <a:gd name="connsiteX13-273" fmla="*/ 1145626 w 3731172"/>
                          <a:gd name="connsiteY13-274" fmla="*/ 451945 h 1418896"/>
                          <a:gd name="connsiteX14-275" fmla="*/ 189185 w 3731172"/>
                          <a:gd name="connsiteY14-276" fmla="*/ 84081 h 1418896"/>
                          <a:gd name="connsiteX15-277" fmla="*/ 168165 w 3731172"/>
                          <a:gd name="connsiteY15-278" fmla="*/ 73572 h 1418896"/>
                          <a:gd name="connsiteX0-279" fmla="*/ 168165 w 3731172"/>
                          <a:gd name="connsiteY0-280" fmla="*/ 73572 h 1418896"/>
                          <a:gd name="connsiteX1-281" fmla="*/ 451945 w 3731172"/>
                          <a:gd name="connsiteY1-282" fmla="*/ 0 h 1418896"/>
                          <a:gd name="connsiteX2-283" fmla="*/ 1881352 w 3731172"/>
                          <a:gd name="connsiteY2-284" fmla="*/ 599089 h 1418896"/>
                          <a:gd name="connsiteX3-285" fmla="*/ 3363310 w 3731172"/>
                          <a:gd name="connsiteY3-286" fmla="*/ 0 h 1418896"/>
                          <a:gd name="connsiteX4-287" fmla="*/ 3584027 w 3731172"/>
                          <a:gd name="connsiteY4-288" fmla="*/ 73572 h 1418896"/>
                          <a:gd name="connsiteX5-289" fmla="*/ 2627586 w 3731172"/>
                          <a:gd name="connsiteY5-290" fmla="*/ 441434 h 1418896"/>
                          <a:gd name="connsiteX6-291" fmla="*/ 2596055 w 3731172"/>
                          <a:gd name="connsiteY6-292" fmla="*/ 914400 h 1418896"/>
                          <a:gd name="connsiteX7-293" fmla="*/ 3731172 w 3731172"/>
                          <a:gd name="connsiteY7-294" fmla="*/ 1345324 h 1418896"/>
                          <a:gd name="connsiteX8-295" fmla="*/ 3447393 w 3731172"/>
                          <a:gd name="connsiteY8-296" fmla="*/ 1408386 h 1418896"/>
                          <a:gd name="connsiteX9-297" fmla="*/ 1870841 w 3731172"/>
                          <a:gd name="connsiteY9-298" fmla="*/ 746234 h 1418896"/>
                          <a:gd name="connsiteX10-299" fmla="*/ 262758 w 3731172"/>
                          <a:gd name="connsiteY10-300" fmla="*/ 1418896 h 1418896"/>
                          <a:gd name="connsiteX11-301" fmla="*/ 0 w 3731172"/>
                          <a:gd name="connsiteY11-302" fmla="*/ 1324303 h 1418896"/>
                          <a:gd name="connsiteX12-303" fmla="*/ 1145627 w 3731172"/>
                          <a:gd name="connsiteY12-304" fmla="*/ 903890 h 1418896"/>
                          <a:gd name="connsiteX13-305" fmla="*/ 1145626 w 3731172"/>
                          <a:gd name="connsiteY13-306" fmla="*/ 451945 h 1418896"/>
                          <a:gd name="connsiteX14-307" fmla="*/ 189185 w 3731172"/>
                          <a:gd name="connsiteY14-308" fmla="*/ 84081 h 1418896"/>
                          <a:gd name="connsiteX15-309" fmla="*/ 168165 w 3731172"/>
                          <a:gd name="connsiteY15-310" fmla="*/ 73572 h 1418896"/>
                          <a:gd name="connsiteX0-311" fmla="*/ 147144 w 3710151"/>
                          <a:gd name="connsiteY0-312" fmla="*/ 73572 h 1418896"/>
                          <a:gd name="connsiteX1-313" fmla="*/ 430924 w 3710151"/>
                          <a:gd name="connsiteY1-314" fmla="*/ 0 h 1418896"/>
                          <a:gd name="connsiteX2-315" fmla="*/ 1860331 w 3710151"/>
                          <a:gd name="connsiteY2-316" fmla="*/ 599089 h 1418896"/>
                          <a:gd name="connsiteX3-317" fmla="*/ 3342289 w 3710151"/>
                          <a:gd name="connsiteY3-318" fmla="*/ 0 h 1418896"/>
                          <a:gd name="connsiteX4-319" fmla="*/ 3563006 w 3710151"/>
                          <a:gd name="connsiteY4-320" fmla="*/ 73572 h 1418896"/>
                          <a:gd name="connsiteX5-321" fmla="*/ 2606565 w 3710151"/>
                          <a:gd name="connsiteY5-322" fmla="*/ 441434 h 1418896"/>
                          <a:gd name="connsiteX6-323" fmla="*/ 2575034 w 3710151"/>
                          <a:gd name="connsiteY6-324" fmla="*/ 914400 h 1418896"/>
                          <a:gd name="connsiteX7-325" fmla="*/ 3710151 w 3710151"/>
                          <a:gd name="connsiteY7-326" fmla="*/ 1345324 h 1418896"/>
                          <a:gd name="connsiteX8-327" fmla="*/ 3426372 w 3710151"/>
                          <a:gd name="connsiteY8-328" fmla="*/ 1408386 h 1418896"/>
                          <a:gd name="connsiteX9-329" fmla="*/ 1849820 w 3710151"/>
                          <a:gd name="connsiteY9-330" fmla="*/ 746234 h 1418896"/>
                          <a:gd name="connsiteX10-331" fmla="*/ 241737 w 3710151"/>
                          <a:gd name="connsiteY10-332" fmla="*/ 1418896 h 1418896"/>
                          <a:gd name="connsiteX11-333" fmla="*/ 0 w 3710151"/>
                          <a:gd name="connsiteY11-334" fmla="*/ 1334814 h 1418896"/>
                          <a:gd name="connsiteX12-335" fmla="*/ 1124606 w 3710151"/>
                          <a:gd name="connsiteY12-336" fmla="*/ 903890 h 1418896"/>
                          <a:gd name="connsiteX13-337" fmla="*/ 1124605 w 3710151"/>
                          <a:gd name="connsiteY13-338" fmla="*/ 451945 h 1418896"/>
                          <a:gd name="connsiteX14-339" fmla="*/ 168164 w 3710151"/>
                          <a:gd name="connsiteY14-340" fmla="*/ 84081 h 1418896"/>
                          <a:gd name="connsiteX15-341" fmla="*/ 147144 w 3710151"/>
                          <a:gd name="connsiteY15-342" fmla="*/ 73572 h 1418896"/>
                          <a:gd name="connsiteX0-343" fmla="*/ 147144 w 3710151"/>
                          <a:gd name="connsiteY0-344" fmla="*/ 73572 h 1418896"/>
                          <a:gd name="connsiteX1-345" fmla="*/ 430924 w 3710151"/>
                          <a:gd name="connsiteY1-346" fmla="*/ 0 h 1418896"/>
                          <a:gd name="connsiteX2-347" fmla="*/ 1860331 w 3710151"/>
                          <a:gd name="connsiteY2-348" fmla="*/ 599089 h 1418896"/>
                          <a:gd name="connsiteX3-349" fmla="*/ 3342289 w 3710151"/>
                          <a:gd name="connsiteY3-350" fmla="*/ 0 h 1418896"/>
                          <a:gd name="connsiteX4-351" fmla="*/ 3563006 w 3710151"/>
                          <a:gd name="connsiteY4-352" fmla="*/ 73572 h 1418896"/>
                          <a:gd name="connsiteX5-353" fmla="*/ 2606565 w 3710151"/>
                          <a:gd name="connsiteY5-354" fmla="*/ 441434 h 1418896"/>
                          <a:gd name="connsiteX6-355" fmla="*/ 2606565 w 3710151"/>
                          <a:gd name="connsiteY6-356" fmla="*/ 924910 h 1418896"/>
                          <a:gd name="connsiteX7-357" fmla="*/ 3710151 w 3710151"/>
                          <a:gd name="connsiteY7-358" fmla="*/ 1345324 h 1418896"/>
                          <a:gd name="connsiteX8-359" fmla="*/ 3426372 w 3710151"/>
                          <a:gd name="connsiteY8-360" fmla="*/ 1408386 h 1418896"/>
                          <a:gd name="connsiteX9-361" fmla="*/ 1849820 w 3710151"/>
                          <a:gd name="connsiteY9-362" fmla="*/ 746234 h 1418896"/>
                          <a:gd name="connsiteX10-363" fmla="*/ 241737 w 3710151"/>
                          <a:gd name="connsiteY10-364" fmla="*/ 1418896 h 1418896"/>
                          <a:gd name="connsiteX11-365" fmla="*/ 0 w 3710151"/>
                          <a:gd name="connsiteY11-366" fmla="*/ 1334814 h 1418896"/>
                          <a:gd name="connsiteX12-367" fmla="*/ 1124606 w 3710151"/>
                          <a:gd name="connsiteY12-368" fmla="*/ 903890 h 1418896"/>
                          <a:gd name="connsiteX13-369" fmla="*/ 1124605 w 3710151"/>
                          <a:gd name="connsiteY13-370" fmla="*/ 451945 h 1418896"/>
                          <a:gd name="connsiteX14-371" fmla="*/ 168164 w 3710151"/>
                          <a:gd name="connsiteY14-372" fmla="*/ 84081 h 1418896"/>
                          <a:gd name="connsiteX15-373" fmla="*/ 147144 w 3710151"/>
                          <a:gd name="connsiteY15-374" fmla="*/ 73572 h 1418896"/>
                          <a:gd name="connsiteX0-375" fmla="*/ 147144 w 3710151"/>
                          <a:gd name="connsiteY0-376" fmla="*/ 73572 h 1418896"/>
                          <a:gd name="connsiteX1-377" fmla="*/ 430924 w 3710151"/>
                          <a:gd name="connsiteY1-378" fmla="*/ 0 h 1418896"/>
                          <a:gd name="connsiteX2-379" fmla="*/ 1860331 w 3710151"/>
                          <a:gd name="connsiteY2-380" fmla="*/ 599089 h 1418896"/>
                          <a:gd name="connsiteX3-381" fmla="*/ 3342289 w 3710151"/>
                          <a:gd name="connsiteY3-382" fmla="*/ 0 h 1418896"/>
                          <a:gd name="connsiteX4-383" fmla="*/ 3563006 w 3710151"/>
                          <a:gd name="connsiteY4-384" fmla="*/ 73572 h 1418896"/>
                          <a:gd name="connsiteX5-385" fmla="*/ 2606565 w 3710151"/>
                          <a:gd name="connsiteY5-386" fmla="*/ 441434 h 1418896"/>
                          <a:gd name="connsiteX6-387" fmla="*/ 2610282 w 3710151"/>
                          <a:gd name="connsiteY6-388" fmla="*/ 902607 h 1418896"/>
                          <a:gd name="connsiteX7-389" fmla="*/ 3710151 w 3710151"/>
                          <a:gd name="connsiteY7-390" fmla="*/ 1345324 h 1418896"/>
                          <a:gd name="connsiteX8-391" fmla="*/ 3426372 w 3710151"/>
                          <a:gd name="connsiteY8-392" fmla="*/ 1408386 h 1418896"/>
                          <a:gd name="connsiteX9-393" fmla="*/ 1849820 w 3710151"/>
                          <a:gd name="connsiteY9-394" fmla="*/ 746234 h 1418896"/>
                          <a:gd name="connsiteX10-395" fmla="*/ 241737 w 3710151"/>
                          <a:gd name="connsiteY10-396" fmla="*/ 1418896 h 1418896"/>
                          <a:gd name="connsiteX11-397" fmla="*/ 0 w 3710151"/>
                          <a:gd name="connsiteY11-398" fmla="*/ 1334814 h 1418896"/>
                          <a:gd name="connsiteX12-399" fmla="*/ 1124606 w 3710151"/>
                          <a:gd name="connsiteY12-400" fmla="*/ 903890 h 1418896"/>
                          <a:gd name="connsiteX13-401" fmla="*/ 1124605 w 3710151"/>
                          <a:gd name="connsiteY13-402" fmla="*/ 451945 h 1418896"/>
                          <a:gd name="connsiteX14-403" fmla="*/ 168164 w 3710151"/>
                          <a:gd name="connsiteY14-404" fmla="*/ 84081 h 1418896"/>
                          <a:gd name="connsiteX15-405" fmla="*/ 147144 w 3710151"/>
                          <a:gd name="connsiteY15-406" fmla="*/ 73572 h 1418896"/>
                          <a:gd name="connsiteX0-407" fmla="*/ 147144 w 3710151"/>
                          <a:gd name="connsiteY0-408" fmla="*/ 73572 h 1418896"/>
                          <a:gd name="connsiteX1-409" fmla="*/ 430924 w 3710151"/>
                          <a:gd name="connsiteY1-410" fmla="*/ 0 h 1418896"/>
                          <a:gd name="connsiteX2-411" fmla="*/ 1860331 w 3710151"/>
                          <a:gd name="connsiteY2-412" fmla="*/ 599089 h 1418896"/>
                          <a:gd name="connsiteX3-413" fmla="*/ 3342289 w 3710151"/>
                          <a:gd name="connsiteY3-414" fmla="*/ 0 h 1418896"/>
                          <a:gd name="connsiteX4-415" fmla="*/ 3563006 w 3710151"/>
                          <a:gd name="connsiteY4-416" fmla="*/ 73572 h 1418896"/>
                          <a:gd name="connsiteX5-417" fmla="*/ 2617717 w 3710151"/>
                          <a:gd name="connsiteY5-418" fmla="*/ 445151 h 1418896"/>
                          <a:gd name="connsiteX6-419" fmla="*/ 2610282 w 3710151"/>
                          <a:gd name="connsiteY6-420" fmla="*/ 902607 h 1418896"/>
                          <a:gd name="connsiteX7-421" fmla="*/ 3710151 w 3710151"/>
                          <a:gd name="connsiteY7-422" fmla="*/ 1345324 h 1418896"/>
                          <a:gd name="connsiteX8-423" fmla="*/ 3426372 w 3710151"/>
                          <a:gd name="connsiteY8-424" fmla="*/ 1408386 h 1418896"/>
                          <a:gd name="connsiteX9-425" fmla="*/ 1849820 w 3710151"/>
                          <a:gd name="connsiteY9-426" fmla="*/ 746234 h 1418896"/>
                          <a:gd name="connsiteX10-427" fmla="*/ 241737 w 3710151"/>
                          <a:gd name="connsiteY10-428" fmla="*/ 1418896 h 1418896"/>
                          <a:gd name="connsiteX11-429" fmla="*/ 0 w 3710151"/>
                          <a:gd name="connsiteY11-430" fmla="*/ 1334814 h 1418896"/>
                          <a:gd name="connsiteX12-431" fmla="*/ 1124606 w 3710151"/>
                          <a:gd name="connsiteY12-432" fmla="*/ 903890 h 1418896"/>
                          <a:gd name="connsiteX13-433" fmla="*/ 1124605 w 3710151"/>
                          <a:gd name="connsiteY13-434" fmla="*/ 451945 h 1418896"/>
                          <a:gd name="connsiteX14-435" fmla="*/ 168164 w 3710151"/>
                          <a:gd name="connsiteY14-436" fmla="*/ 84081 h 1418896"/>
                          <a:gd name="connsiteX15-437" fmla="*/ 147144 w 3710151"/>
                          <a:gd name="connsiteY15-438" fmla="*/ 73572 h 1418896"/>
                          <a:gd name="connsiteX0-439" fmla="*/ 147144 w 3710151"/>
                          <a:gd name="connsiteY0-440" fmla="*/ 73572 h 1418896"/>
                          <a:gd name="connsiteX1-441" fmla="*/ 430924 w 3710151"/>
                          <a:gd name="connsiteY1-442" fmla="*/ 0 h 1418896"/>
                          <a:gd name="connsiteX2-443" fmla="*/ 1860331 w 3710151"/>
                          <a:gd name="connsiteY2-444" fmla="*/ 599089 h 1418896"/>
                          <a:gd name="connsiteX3-445" fmla="*/ 3342289 w 3710151"/>
                          <a:gd name="connsiteY3-446" fmla="*/ 0 h 1418896"/>
                          <a:gd name="connsiteX4-447" fmla="*/ 3563006 w 3710151"/>
                          <a:gd name="connsiteY4-448" fmla="*/ 73572 h 1418896"/>
                          <a:gd name="connsiteX5-449" fmla="*/ 2617717 w 3710151"/>
                          <a:gd name="connsiteY5-450" fmla="*/ 448868 h 1418896"/>
                          <a:gd name="connsiteX6-451" fmla="*/ 2610282 w 3710151"/>
                          <a:gd name="connsiteY6-452" fmla="*/ 902607 h 1418896"/>
                          <a:gd name="connsiteX7-453" fmla="*/ 3710151 w 3710151"/>
                          <a:gd name="connsiteY7-454" fmla="*/ 1345324 h 1418896"/>
                          <a:gd name="connsiteX8-455" fmla="*/ 3426372 w 3710151"/>
                          <a:gd name="connsiteY8-456" fmla="*/ 1408386 h 1418896"/>
                          <a:gd name="connsiteX9-457" fmla="*/ 1849820 w 3710151"/>
                          <a:gd name="connsiteY9-458" fmla="*/ 746234 h 1418896"/>
                          <a:gd name="connsiteX10-459" fmla="*/ 241737 w 3710151"/>
                          <a:gd name="connsiteY10-460" fmla="*/ 1418896 h 1418896"/>
                          <a:gd name="connsiteX11-461" fmla="*/ 0 w 3710151"/>
                          <a:gd name="connsiteY11-462" fmla="*/ 1334814 h 1418896"/>
                          <a:gd name="connsiteX12-463" fmla="*/ 1124606 w 3710151"/>
                          <a:gd name="connsiteY12-464" fmla="*/ 903890 h 1418896"/>
                          <a:gd name="connsiteX13-465" fmla="*/ 1124605 w 3710151"/>
                          <a:gd name="connsiteY13-466" fmla="*/ 451945 h 1418896"/>
                          <a:gd name="connsiteX14-467" fmla="*/ 168164 w 3710151"/>
                          <a:gd name="connsiteY14-468" fmla="*/ 84081 h 1418896"/>
                          <a:gd name="connsiteX15-469" fmla="*/ 147144 w 3710151"/>
                          <a:gd name="connsiteY15-470" fmla="*/ 73572 h 1418896"/>
                          <a:gd name="connsiteX0-471" fmla="*/ 147144 w 3710151"/>
                          <a:gd name="connsiteY0-472" fmla="*/ 73572 h 1418896"/>
                          <a:gd name="connsiteX1-473" fmla="*/ 430924 w 3710151"/>
                          <a:gd name="connsiteY1-474" fmla="*/ 0 h 1418896"/>
                          <a:gd name="connsiteX2-475" fmla="*/ 1838028 w 3710151"/>
                          <a:gd name="connsiteY2-476" fmla="*/ 591655 h 1418896"/>
                          <a:gd name="connsiteX3-477" fmla="*/ 3342289 w 3710151"/>
                          <a:gd name="connsiteY3-478" fmla="*/ 0 h 1418896"/>
                          <a:gd name="connsiteX4-479" fmla="*/ 3563006 w 3710151"/>
                          <a:gd name="connsiteY4-480" fmla="*/ 73572 h 1418896"/>
                          <a:gd name="connsiteX5-481" fmla="*/ 2617717 w 3710151"/>
                          <a:gd name="connsiteY5-482" fmla="*/ 448868 h 1418896"/>
                          <a:gd name="connsiteX6-483" fmla="*/ 2610282 w 3710151"/>
                          <a:gd name="connsiteY6-484" fmla="*/ 902607 h 1418896"/>
                          <a:gd name="connsiteX7-485" fmla="*/ 3710151 w 3710151"/>
                          <a:gd name="connsiteY7-486" fmla="*/ 1345324 h 1418896"/>
                          <a:gd name="connsiteX8-487" fmla="*/ 3426372 w 3710151"/>
                          <a:gd name="connsiteY8-488" fmla="*/ 1408386 h 1418896"/>
                          <a:gd name="connsiteX9-489" fmla="*/ 1849820 w 3710151"/>
                          <a:gd name="connsiteY9-490" fmla="*/ 746234 h 1418896"/>
                          <a:gd name="connsiteX10-491" fmla="*/ 241737 w 3710151"/>
                          <a:gd name="connsiteY10-492" fmla="*/ 1418896 h 1418896"/>
                          <a:gd name="connsiteX11-493" fmla="*/ 0 w 3710151"/>
                          <a:gd name="connsiteY11-494" fmla="*/ 1334814 h 1418896"/>
                          <a:gd name="connsiteX12-495" fmla="*/ 1124606 w 3710151"/>
                          <a:gd name="connsiteY12-496" fmla="*/ 903890 h 1418896"/>
                          <a:gd name="connsiteX13-497" fmla="*/ 1124605 w 3710151"/>
                          <a:gd name="connsiteY13-498" fmla="*/ 451945 h 1418896"/>
                          <a:gd name="connsiteX14-499" fmla="*/ 168164 w 3710151"/>
                          <a:gd name="connsiteY14-500" fmla="*/ 84081 h 1418896"/>
                          <a:gd name="connsiteX15-501" fmla="*/ 147144 w 3710151"/>
                          <a:gd name="connsiteY15-502" fmla="*/ 73572 h 1418896"/>
                          <a:gd name="connsiteX0-503" fmla="*/ 147144 w 3710151"/>
                          <a:gd name="connsiteY0-504" fmla="*/ 73572 h 1418896"/>
                          <a:gd name="connsiteX1-505" fmla="*/ 430924 w 3710151"/>
                          <a:gd name="connsiteY1-506" fmla="*/ 0 h 1418896"/>
                          <a:gd name="connsiteX2-507" fmla="*/ 1838028 w 3710151"/>
                          <a:gd name="connsiteY2-508" fmla="*/ 591655 h 1418896"/>
                          <a:gd name="connsiteX3-509" fmla="*/ 3342289 w 3710151"/>
                          <a:gd name="connsiteY3-510" fmla="*/ 0 h 1418896"/>
                          <a:gd name="connsiteX4-511" fmla="*/ 3563006 w 3710151"/>
                          <a:gd name="connsiteY4-512" fmla="*/ 73572 h 1418896"/>
                          <a:gd name="connsiteX5-513" fmla="*/ 2617717 w 3710151"/>
                          <a:gd name="connsiteY5-514" fmla="*/ 448868 h 1418896"/>
                          <a:gd name="connsiteX6-515" fmla="*/ 2610282 w 3710151"/>
                          <a:gd name="connsiteY6-516" fmla="*/ 902607 h 1418896"/>
                          <a:gd name="connsiteX7-517" fmla="*/ 3710151 w 3710151"/>
                          <a:gd name="connsiteY7-518" fmla="*/ 1345324 h 1418896"/>
                          <a:gd name="connsiteX8-519" fmla="*/ 3426372 w 3710151"/>
                          <a:gd name="connsiteY8-520" fmla="*/ 1408386 h 1418896"/>
                          <a:gd name="connsiteX9-521" fmla="*/ 1849820 w 3710151"/>
                          <a:gd name="connsiteY9-522" fmla="*/ 746234 h 1418896"/>
                          <a:gd name="connsiteX10-523" fmla="*/ 241737 w 3710151"/>
                          <a:gd name="connsiteY10-524" fmla="*/ 1418896 h 1418896"/>
                          <a:gd name="connsiteX11-525" fmla="*/ 0 w 3710151"/>
                          <a:gd name="connsiteY11-526" fmla="*/ 1334814 h 1418896"/>
                          <a:gd name="connsiteX12-527" fmla="*/ 1124606 w 3710151"/>
                          <a:gd name="connsiteY12-528" fmla="*/ 903890 h 1418896"/>
                          <a:gd name="connsiteX13-529" fmla="*/ 1087434 w 3710151"/>
                          <a:gd name="connsiteY13-530" fmla="*/ 451945 h 1418896"/>
                          <a:gd name="connsiteX14-531" fmla="*/ 168164 w 3710151"/>
                          <a:gd name="connsiteY14-532" fmla="*/ 84081 h 1418896"/>
                          <a:gd name="connsiteX15-533" fmla="*/ 147144 w 3710151"/>
                          <a:gd name="connsiteY15-534" fmla="*/ 73572 h 1418896"/>
                          <a:gd name="connsiteX0-535" fmla="*/ 147144 w 3710151"/>
                          <a:gd name="connsiteY0-536" fmla="*/ 73572 h 1418896"/>
                          <a:gd name="connsiteX1-537" fmla="*/ 430924 w 3710151"/>
                          <a:gd name="connsiteY1-538" fmla="*/ 0 h 1418896"/>
                          <a:gd name="connsiteX2-539" fmla="*/ 1838028 w 3710151"/>
                          <a:gd name="connsiteY2-540" fmla="*/ 591655 h 1418896"/>
                          <a:gd name="connsiteX3-541" fmla="*/ 3342289 w 3710151"/>
                          <a:gd name="connsiteY3-542" fmla="*/ 0 h 1418896"/>
                          <a:gd name="connsiteX4-543" fmla="*/ 3563006 w 3710151"/>
                          <a:gd name="connsiteY4-544" fmla="*/ 73572 h 1418896"/>
                          <a:gd name="connsiteX5-545" fmla="*/ 2617717 w 3710151"/>
                          <a:gd name="connsiteY5-546" fmla="*/ 448868 h 1418896"/>
                          <a:gd name="connsiteX6-547" fmla="*/ 2610282 w 3710151"/>
                          <a:gd name="connsiteY6-548" fmla="*/ 902607 h 1418896"/>
                          <a:gd name="connsiteX7-549" fmla="*/ 3710151 w 3710151"/>
                          <a:gd name="connsiteY7-550" fmla="*/ 1345324 h 1418896"/>
                          <a:gd name="connsiteX8-551" fmla="*/ 3426372 w 3710151"/>
                          <a:gd name="connsiteY8-552" fmla="*/ 1408386 h 1418896"/>
                          <a:gd name="connsiteX9-553" fmla="*/ 1849820 w 3710151"/>
                          <a:gd name="connsiteY9-554" fmla="*/ 746234 h 1418896"/>
                          <a:gd name="connsiteX10-555" fmla="*/ 241737 w 3710151"/>
                          <a:gd name="connsiteY10-556" fmla="*/ 1418896 h 1418896"/>
                          <a:gd name="connsiteX11-557" fmla="*/ 0 w 3710151"/>
                          <a:gd name="connsiteY11-558" fmla="*/ 1334814 h 1418896"/>
                          <a:gd name="connsiteX12-559" fmla="*/ 1098586 w 3710151"/>
                          <a:gd name="connsiteY12-560" fmla="*/ 903890 h 1418896"/>
                          <a:gd name="connsiteX13-561" fmla="*/ 1087434 w 3710151"/>
                          <a:gd name="connsiteY13-562" fmla="*/ 451945 h 1418896"/>
                          <a:gd name="connsiteX14-563" fmla="*/ 168164 w 3710151"/>
                          <a:gd name="connsiteY14-564" fmla="*/ 84081 h 1418896"/>
                          <a:gd name="connsiteX15-565" fmla="*/ 147144 w 3710151"/>
                          <a:gd name="connsiteY15-566" fmla="*/ 73572 h 1418896"/>
                          <a:gd name="connsiteX0-567" fmla="*/ 162012 w 3725019"/>
                          <a:gd name="connsiteY0-568" fmla="*/ 73572 h 1418896"/>
                          <a:gd name="connsiteX1-569" fmla="*/ 445792 w 3725019"/>
                          <a:gd name="connsiteY1-570" fmla="*/ 0 h 1418896"/>
                          <a:gd name="connsiteX2-571" fmla="*/ 1852896 w 3725019"/>
                          <a:gd name="connsiteY2-572" fmla="*/ 591655 h 1418896"/>
                          <a:gd name="connsiteX3-573" fmla="*/ 3357157 w 3725019"/>
                          <a:gd name="connsiteY3-574" fmla="*/ 0 h 1418896"/>
                          <a:gd name="connsiteX4-575" fmla="*/ 3577874 w 3725019"/>
                          <a:gd name="connsiteY4-576" fmla="*/ 73572 h 1418896"/>
                          <a:gd name="connsiteX5-577" fmla="*/ 2632585 w 3725019"/>
                          <a:gd name="connsiteY5-578" fmla="*/ 448868 h 1418896"/>
                          <a:gd name="connsiteX6-579" fmla="*/ 2625150 w 3725019"/>
                          <a:gd name="connsiteY6-580" fmla="*/ 902607 h 1418896"/>
                          <a:gd name="connsiteX7-581" fmla="*/ 3725019 w 3725019"/>
                          <a:gd name="connsiteY7-582" fmla="*/ 1345324 h 1418896"/>
                          <a:gd name="connsiteX8-583" fmla="*/ 3441240 w 3725019"/>
                          <a:gd name="connsiteY8-584" fmla="*/ 1408386 h 1418896"/>
                          <a:gd name="connsiteX9-585" fmla="*/ 1864688 w 3725019"/>
                          <a:gd name="connsiteY9-586" fmla="*/ 746234 h 1418896"/>
                          <a:gd name="connsiteX10-587" fmla="*/ 256605 w 3725019"/>
                          <a:gd name="connsiteY10-588" fmla="*/ 1418896 h 1418896"/>
                          <a:gd name="connsiteX11-589" fmla="*/ 0 w 3725019"/>
                          <a:gd name="connsiteY11-590" fmla="*/ 1331097 h 1418896"/>
                          <a:gd name="connsiteX12-591" fmla="*/ 1113454 w 3725019"/>
                          <a:gd name="connsiteY12-592" fmla="*/ 903890 h 1418896"/>
                          <a:gd name="connsiteX13-593" fmla="*/ 1102302 w 3725019"/>
                          <a:gd name="connsiteY13-594" fmla="*/ 451945 h 1418896"/>
                          <a:gd name="connsiteX14-595" fmla="*/ 183032 w 3725019"/>
                          <a:gd name="connsiteY14-596" fmla="*/ 84081 h 1418896"/>
                          <a:gd name="connsiteX15-597" fmla="*/ 162012 w 3725019"/>
                          <a:gd name="connsiteY15-598" fmla="*/ 73572 h 141889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  <a:cxn ang="0">
                            <a:pos x="connsiteX14-29" y="connsiteY14-30"/>
                          </a:cxn>
                          <a:cxn ang="0">
                            <a:pos x="connsiteX15-31" y="connsiteY15-32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126BFAAE-726B-1B48-B702-632EA2226B26}"/>
                      </a:ext>
                    </a:extLst>
                  </p:cNvPr>
                  <p:cNvGrpSpPr/>
                  <p:nvPr/>
                </p:nvGrpSpPr>
                <p:grpSpPr>
                  <a:xfrm>
                    <a:off x="6955883" y="3598924"/>
                    <a:ext cx="576221" cy="330754"/>
                    <a:chOff x="7493876" y="2774731"/>
                    <a:chExt cx="1481958" cy="894622"/>
                  </a:xfrm>
                </p:grpSpPr>
                <p:sp>
                  <p:nvSpPr>
                    <p:cNvPr id="178" name="Freeform 177">
                      <a:extLst>
                        <a:ext uri="{FF2B5EF4-FFF2-40B4-BE49-F238E27FC236}">
                          <a16:creationId xmlns:a16="http://schemas.microsoft.com/office/drawing/2014/main" id="{94796BA8-EB90-9B4D-95DA-FA80B7F3A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-1" fmla="*/ 8187558 w 8187558"/>
                        <a:gd name="connsiteY0-2" fmla="*/ 0 h 2617076"/>
                        <a:gd name="connsiteX1-3" fmla="*/ 8187558 w 8187558"/>
                        <a:gd name="connsiteY1-4" fmla="*/ 1271752 h 2617076"/>
                        <a:gd name="connsiteX2-5" fmla="*/ 4025462 w 8187558"/>
                        <a:gd name="connsiteY2-6" fmla="*/ 2617076 h 2617076"/>
                        <a:gd name="connsiteX3-7" fmla="*/ 0 w 8187558"/>
                        <a:gd name="connsiteY3-8" fmla="*/ 1229711 h 2617076"/>
                        <a:gd name="connsiteX4-9" fmla="*/ 31531 w 8187558"/>
                        <a:gd name="connsiteY4-10" fmla="*/ 147145 h 2617076"/>
                        <a:gd name="connsiteX5-11" fmla="*/ 4046482 w 8187558"/>
                        <a:gd name="connsiteY5-12" fmla="*/ 1576552 h 2617076"/>
                        <a:gd name="connsiteX6-13" fmla="*/ 8187558 w 8187558"/>
                        <a:gd name="connsiteY6-14" fmla="*/ 0 h 2617076"/>
                        <a:gd name="connsiteX0-15" fmla="*/ 8187558 w 8187558"/>
                        <a:gd name="connsiteY0-16" fmla="*/ 0 h 2617076"/>
                        <a:gd name="connsiteX1-17" fmla="*/ 8187558 w 8187558"/>
                        <a:gd name="connsiteY1-18" fmla="*/ 1271752 h 2617076"/>
                        <a:gd name="connsiteX2-19" fmla="*/ 4025462 w 8187558"/>
                        <a:gd name="connsiteY2-20" fmla="*/ 2617076 h 2617076"/>
                        <a:gd name="connsiteX3-21" fmla="*/ 0 w 8187558"/>
                        <a:gd name="connsiteY3-22" fmla="*/ 1229711 h 2617076"/>
                        <a:gd name="connsiteX4-23" fmla="*/ 31531 w 8187558"/>
                        <a:gd name="connsiteY4-24" fmla="*/ 147145 h 2617076"/>
                        <a:gd name="connsiteX5-25" fmla="*/ 4046482 w 8187558"/>
                        <a:gd name="connsiteY5-26" fmla="*/ 1576552 h 2617076"/>
                        <a:gd name="connsiteX6-27" fmla="*/ 8187558 w 8187558"/>
                        <a:gd name="connsiteY6-28" fmla="*/ 0 h 2617076"/>
                        <a:gd name="connsiteX0-29" fmla="*/ 8187558 w 8187558"/>
                        <a:gd name="connsiteY0-30" fmla="*/ 0 h 2617076"/>
                        <a:gd name="connsiteX1-31" fmla="*/ 8187558 w 8187558"/>
                        <a:gd name="connsiteY1-32" fmla="*/ 1271752 h 2617076"/>
                        <a:gd name="connsiteX2-33" fmla="*/ 4025462 w 8187558"/>
                        <a:gd name="connsiteY2-34" fmla="*/ 2617076 h 2617076"/>
                        <a:gd name="connsiteX3-35" fmla="*/ 0 w 8187558"/>
                        <a:gd name="connsiteY3-36" fmla="*/ 1229711 h 2617076"/>
                        <a:gd name="connsiteX4-37" fmla="*/ 31531 w 8187558"/>
                        <a:gd name="connsiteY4-38" fmla="*/ 147145 h 2617076"/>
                        <a:gd name="connsiteX5-39" fmla="*/ 4046482 w 8187558"/>
                        <a:gd name="connsiteY5-40" fmla="*/ 1576552 h 2617076"/>
                        <a:gd name="connsiteX6-41" fmla="*/ 8187558 w 8187558"/>
                        <a:gd name="connsiteY6-42" fmla="*/ 0 h 2617076"/>
                        <a:gd name="connsiteX0-43" fmla="*/ 8187558 w 8187558"/>
                        <a:gd name="connsiteY0-44" fmla="*/ 0 h 2617076"/>
                        <a:gd name="connsiteX1-45" fmla="*/ 8187558 w 8187558"/>
                        <a:gd name="connsiteY1-46" fmla="*/ 1271752 h 2617076"/>
                        <a:gd name="connsiteX2-47" fmla="*/ 4025462 w 8187558"/>
                        <a:gd name="connsiteY2-48" fmla="*/ 2617076 h 2617076"/>
                        <a:gd name="connsiteX3-49" fmla="*/ 0 w 8187558"/>
                        <a:gd name="connsiteY3-50" fmla="*/ 1229711 h 2617076"/>
                        <a:gd name="connsiteX4-51" fmla="*/ 31531 w 8187558"/>
                        <a:gd name="connsiteY4-52" fmla="*/ 147145 h 2617076"/>
                        <a:gd name="connsiteX5-53" fmla="*/ 4046482 w 8187558"/>
                        <a:gd name="connsiteY5-54" fmla="*/ 1576552 h 2617076"/>
                        <a:gd name="connsiteX6-55" fmla="*/ 8187558 w 8187558"/>
                        <a:gd name="connsiteY6-56" fmla="*/ 0 h 2617076"/>
                        <a:gd name="connsiteX0-57" fmla="*/ 8187558 w 8187558"/>
                        <a:gd name="connsiteY0-58" fmla="*/ 0 h 2617076"/>
                        <a:gd name="connsiteX1-59" fmla="*/ 8187558 w 8187558"/>
                        <a:gd name="connsiteY1-60" fmla="*/ 1271752 h 2617076"/>
                        <a:gd name="connsiteX2-61" fmla="*/ 4025462 w 8187558"/>
                        <a:gd name="connsiteY2-62" fmla="*/ 2617076 h 2617076"/>
                        <a:gd name="connsiteX3-63" fmla="*/ 0 w 8187558"/>
                        <a:gd name="connsiteY3-64" fmla="*/ 1229711 h 2617076"/>
                        <a:gd name="connsiteX4-65" fmla="*/ 31531 w 8187558"/>
                        <a:gd name="connsiteY4-66" fmla="*/ 147145 h 2617076"/>
                        <a:gd name="connsiteX5-67" fmla="*/ 4046482 w 8187558"/>
                        <a:gd name="connsiteY5-68" fmla="*/ 1576552 h 2617076"/>
                        <a:gd name="connsiteX6-69" fmla="*/ 8187558 w 8187558"/>
                        <a:gd name="connsiteY6-70" fmla="*/ 0 h 2617076"/>
                        <a:gd name="connsiteX0-71" fmla="*/ 8187558 w 8187558"/>
                        <a:gd name="connsiteY0-72" fmla="*/ 0 h 2617076"/>
                        <a:gd name="connsiteX1-73" fmla="*/ 8187558 w 8187558"/>
                        <a:gd name="connsiteY1-74" fmla="*/ 1271752 h 2617076"/>
                        <a:gd name="connsiteX2-75" fmla="*/ 4025462 w 8187558"/>
                        <a:gd name="connsiteY2-76" fmla="*/ 2617076 h 2617076"/>
                        <a:gd name="connsiteX3-77" fmla="*/ 0 w 8187558"/>
                        <a:gd name="connsiteY3-78" fmla="*/ 1229711 h 2617076"/>
                        <a:gd name="connsiteX4-79" fmla="*/ 31531 w 8187558"/>
                        <a:gd name="connsiteY4-80" fmla="*/ 147145 h 2617076"/>
                        <a:gd name="connsiteX5-81" fmla="*/ 4046482 w 8187558"/>
                        <a:gd name="connsiteY5-82" fmla="*/ 1576552 h 2617076"/>
                        <a:gd name="connsiteX6-83" fmla="*/ 8187558 w 8187558"/>
                        <a:gd name="connsiteY6-84" fmla="*/ 0 h 2617076"/>
                        <a:gd name="connsiteX0-85" fmla="*/ 8187558 w 8187558"/>
                        <a:gd name="connsiteY0-86" fmla="*/ 0 h 2638097"/>
                        <a:gd name="connsiteX1-87" fmla="*/ 8187558 w 8187558"/>
                        <a:gd name="connsiteY1-88" fmla="*/ 1271752 h 2638097"/>
                        <a:gd name="connsiteX2-89" fmla="*/ 4099035 w 8187558"/>
                        <a:gd name="connsiteY2-90" fmla="*/ 2638097 h 2638097"/>
                        <a:gd name="connsiteX3-91" fmla="*/ 0 w 8187558"/>
                        <a:gd name="connsiteY3-92" fmla="*/ 1229711 h 2638097"/>
                        <a:gd name="connsiteX4-93" fmla="*/ 31531 w 8187558"/>
                        <a:gd name="connsiteY4-94" fmla="*/ 147145 h 2638097"/>
                        <a:gd name="connsiteX5-95" fmla="*/ 4046482 w 8187558"/>
                        <a:gd name="connsiteY5-96" fmla="*/ 1576552 h 2638097"/>
                        <a:gd name="connsiteX6-97" fmla="*/ 8187558 w 8187558"/>
                        <a:gd name="connsiteY6-98" fmla="*/ 0 h 2638097"/>
                        <a:gd name="connsiteX0-99" fmla="*/ 8187558 w 8187558"/>
                        <a:gd name="connsiteY0-100" fmla="*/ 0 h 2638097"/>
                        <a:gd name="connsiteX1-101" fmla="*/ 8187558 w 8187558"/>
                        <a:gd name="connsiteY1-102" fmla="*/ 1271752 h 2638097"/>
                        <a:gd name="connsiteX2-103" fmla="*/ 4099035 w 8187558"/>
                        <a:gd name="connsiteY2-104" fmla="*/ 2638097 h 2638097"/>
                        <a:gd name="connsiteX3-105" fmla="*/ 0 w 8187558"/>
                        <a:gd name="connsiteY3-106" fmla="*/ 1229711 h 2638097"/>
                        <a:gd name="connsiteX4-107" fmla="*/ 31531 w 8187558"/>
                        <a:gd name="connsiteY4-108" fmla="*/ 147145 h 2638097"/>
                        <a:gd name="connsiteX5-109" fmla="*/ 4046482 w 8187558"/>
                        <a:gd name="connsiteY5-110" fmla="*/ 1576552 h 2638097"/>
                        <a:gd name="connsiteX6-111" fmla="*/ 8187558 w 8187558"/>
                        <a:gd name="connsiteY6-112" fmla="*/ 0 h 2638097"/>
                        <a:gd name="connsiteX0-113" fmla="*/ 8187558 w 8187558"/>
                        <a:gd name="connsiteY0-114" fmla="*/ 0 h 2638097"/>
                        <a:gd name="connsiteX1-115" fmla="*/ 8187558 w 8187558"/>
                        <a:gd name="connsiteY1-116" fmla="*/ 1271752 h 2638097"/>
                        <a:gd name="connsiteX2-117" fmla="*/ 4099035 w 8187558"/>
                        <a:gd name="connsiteY2-118" fmla="*/ 2638097 h 2638097"/>
                        <a:gd name="connsiteX3-119" fmla="*/ 0 w 8187558"/>
                        <a:gd name="connsiteY3-120" fmla="*/ 1229711 h 2638097"/>
                        <a:gd name="connsiteX4-121" fmla="*/ 31531 w 8187558"/>
                        <a:gd name="connsiteY4-122" fmla="*/ 147145 h 2638097"/>
                        <a:gd name="connsiteX5-123" fmla="*/ 4046482 w 8187558"/>
                        <a:gd name="connsiteY5-124" fmla="*/ 1576552 h 2638097"/>
                        <a:gd name="connsiteX6-125" fmla="*/ 8187558 w 8187558"/>
                        <a:gd name="connsiteY6-126" fmla="*/ 0 h 2638097"/>
                        <a:gd name="connsiteX0-127" fmla="*/ 8187558 w 8187558"/>
                        <a:gd name="connsiteY0-128" fmla="*/ 0 h 2638097"/>
                        <a:gd name="connsiteX1-129" fmla="*/ 8187558 w 8187558"/>
                        <a:gd name="connsiteY1-130" fmla="*/ 1271752 h 2638097"/>
                        <a:gd name="connsiteX2-131" fmla="*/ 4099035 w 8187558"/>
                        <a:gd name="connsiteY2-132" fmla="*/ 2638097 h 2638097"/>
                        <a:gd name="connsiteX3-133" fmla="*/ 0 w 8187558"/>
                        <a:gd name="connsiteY3-134" fmla="*/ 1229711 h 2638097"/>
                        <a:gd name="connsiteX4-135" fmla="*/ 31531 w 8187558"/>
                        <a:gd name="connsiteY4-136" fmla="*/ 147145 h 2638097"/>
                        <a:gd name="connsiteX5-137" fmla="*/ 4046482 w 8187558"/>
                        <a:gd name="connsiteY5-138" fmla="*/ 1576552 h 2638097"/>
                        <a:gd name="connsiteX6-139" fmla="*/ 8187558 w 8187558"/>
                        <a:gd name="connsiteY6-140" fmla="*/ 0 h 2638097"/>
                        <a:gd name="connsiteX0-141" fmla="*/ 8187558 w 8187558"/>
                        <a:gd name="connsiteY0-142" fmla="*/ 0 h 2638097"/>
                        <a:gd name="connsiteX1-143" fmla="*/ 8187558 w 8187558"/>
                        <a:gd name="connsiteY1-144" fmla="*/ 1271752 h 2638097"/>
                        <a:gd name="connsiteX2-145" fmla="*/ 4099035 w 8187558"/>
                        <a:gd name="connsiteY2-146" fmla="*/ 2638097 h 2638097"/>
                        <a:gd name="connsiteX3-147" fmla="*/ 0 w 8187558"/>
                        <a:gd name="connsiteY3-148" fmla="*/ 1229711 h 2638097"/>
                        <a:gd name="connsiteX4-149" fmla="*/ 31531 w 8187558"/>
                        <a:gd name="connsiteY4-150" fmla="*/ 147145 h 2638097"/>
                        <a:gd name="connsiteX5-151" fmla="*/ 4088524 w 8187558"/>
                        <a:gd name="connsiteY5-152" fmla="*/ 1597573 h 2638097"/>
                        <a:gd name="connsiteX6-153" fmla="*/ 8187558 w 8187558"/>
                        <a:gd name="connsiteY6-154" fmla="*/ 0 h 2638097"/>
                        <a:gd name="connsiteX0-155" fmla="*/ 8187558 w 8187558"/>
                        <a:gd name="connsiteY0-156" fmla="*/ 0 h 2638097"/>
                        <a:gd name="connsiteX1-157" fmla="*/ 8187558 w 8187558"/>
                        <a:gd name="connsiteY1-158" fmla="*/ 1271752 h 2638097"/>
                        <a:gd name="connsiteX2-159" fmla="*/ 4099035 w 8187558"/>
                        <a:gd name="connsiteY2-160" fmla="*/ 2638097 h 2638097"/>
                        <a:gd name="connsiteX3-161" fmla="*/ 0 w 8187558"/>
                        <a:gd name="connsiteY3-162" fmla="*/ 1229711 h 2638097"/>
                        <a:gd name="connsiteX4-163" fmla="*/ 31531 w 8187558"/>
                        <a:gd name="connsiteY4-164" fmla="*/ 147145 h 2638097"/>
                        <a:gd name="connsiteX5-165" fmla="*/ 4088524 w 8187558"/>
                        <a:gd name="connsiteY5-166" fmla="*/ 1597573 h 2638097"/>
                        <a:gd name="connsiteX6-167" fmla="*/ 8187558 w 8187558"/>
                        <a:gd name="connsiteY6-168" fmla="*/ 0 h 2638097"/>
                        <a:gd name="connsiteX0-169" fmla="*/ 8187558 w 8187558"/>
                        <a:gd name="connsiteY0-170" fmla="*/ 0 h 2638097"/>
                        <a:gd name="connsiteX1-171" fmla="*/ 8187558 w 8187558"/>
                        <a:gd name="connsiteY1-172" fmla="*/ 1271752 h 2638097"/>
                        <a:gd name="connsiteX2-173" fmla="*/ 4099035 w 8187558"/>
                        <a:gd name="connsiteY2-174" fmla="*/ 2638097 h 2638097"/>
                        <a:gd name="connsiteX3-175" fmla="*/ 0 w 8187558"/>
                        <a:gd name="connsiteY3-176" fmla="*/ 1229711 h 2638097"/>
                        <a:gd name="connsiteX4-177" fmla="*/ 31531 w 8187558"/>
                        <a:gd name="connsiteY4-178" fmla="*/ 147145 h 2638097"/>
                        <a:gd name="connsiteX5-179" fmla="*/ 4099035 w 8187558"/>
                        <a:gd name="connsiteY5-180" fmla="*/ 1566042 h 2638097"/>
                        <a:gd name="connsiteX6-181" fmla="*/ 8187558 w 8187558"/>
                        <a:gd name="connsiteY6-182" fmla="*/ 0 h 2638097"/>
                        <a:gd name="connsiteX0-183" fmla="*/ 8187558 w 8187558"/>
                        <a:gd name="connsiteY0-184" fmla="*/ 0 h 2638097"/>
                        <a:gd name="connsiteX1-185" fmla="*/ 8187558 w 8187558"/>
                        <a:gd name="connsiteY1-186" fmla="*/ 1271752 h 2638097"/>
                        <a:gd name="connsiteX2-187" fmla="*/ 4099035 w 8187558"/>
                        <a:gd name="connsiteY2-188" fmla="*/ 2638097 h 2638097"/>
                        <a:gd name="connsiteX3-189" fmla="*/ 0 w 8187558"/>
                        <a:gd name="connsiteY3-190" fmla="*/ 1229711 h 2638097"/>
                        <a:gd name="connsiteX4-191" fmla="*/ 31531 w 8187558"/>
                        <a:gd name="connsiteY4-192" fmla="*/ 147145 h 2638097"/>
                        <a:gd name="connsiteX5-193" fmla="*/ 4099035 w 8187558"/>
                        <a:gd name="connsiteY5-194" fmla="*/ 1566042 h 2638097"/>
                        <a:gd name="connsiteX6-195" fmla="*/ 8187558 w 8187558"/>
                        <a:gd name="connsiteY6-196" fmla="*/ 0 h 2638097"/>
                        <a:gd name="connsiteX0-197" fmla="*/ 8187558 w 8187558"/>
                        <a:gd name="connsiteY0-198" fmla="*/ 0 h 2638097"/>
                        <a:gd name="connsiteX1-199" fmla="*/ 8187558 w 8187558"/>
                        <a:gd name="connsiteY1-200" fmla="*/ 1271752 h 2638097"/>
                        <a:gd name="connsiteX2-201" fmla="*/ 4099035 w 8187558"/>
                        <a:gd name="connsiteY2-202" fmla="*/ 2638097 h 2638097"/>
                        <a:gd name="connsiteX3-203" fmla="*/ 0 w 8187558"/>
                        <a:gd name="connsiteY3-204" fmla="*/ 1229711 h 2638097"/>
                        <a:gd name="connsiteX4-205" fmla="*/ 31531 w 8187558"/>
                        <a:gd name="connsiteY4-206" fmla="*/ 147145 h 2638097"/>
                        <a:gd name="connsiteX5-207" fmla="*/ 4099035 w 8187558"/>
                        <a:gd name="connsiteY5-208" fmla="*/ 1566042 h 2638097"/>
                        <a:gd name="connsiteX6-209" fmla="*/ 8187558 w 8187558"/>
                        <a:gd name="connsiteY6-210" fmla="*/ 0 h 2638097"/>
                        <a:gd name="connsiteX0-211" fmla="*/ 8187558 w 8187558"/>
                        <a:gd name="connsiteY0-212" fmla="*/ 0 h 2638097"/>
                        <a:gd name="connsiteX1-213" fmla="*/ 8187558 w 8187558"/>
                        <a:gd name="connsiteY1-214" fmla="*/ 1271752 h 2638097"/>
                        <a:gd name="connsiteX2-215" fmla="*/ 4099035 w 8187558"/>
                        <a:gd name="connsiteY2-216" fmla="*/ 2638097 h 2638097"/>
                        <a:gd name="connsiteX3-217" fmla="*/ 0 w 8187558"/>
                        <a:gd name="connsiteY3-218" fmla="*/ 1229711 h 2638097"/>
                        <a:gd name="connsiteX4-219" fmla="*/ 31531 w 8187558"/>
                        <a:gd name="connsiteY4-220" fmla="*/ 147145 h 2638097"/>
                        <a:gd name="connsiteX5-221" fmla="*/ 4099035 w 8187558"/>
                        <a:gd name="connsiteY5-222" fmla="*/ 1566042 h 2638097"/>
                        <a:gd name="connsiteX6-223" fmla="*/ 8187558 w 8187558"/>
                        <a:gd name="connsiteY6-224" fmla="*/ 0 h 2638097"/>
                        <a:gd name="connsiteX0-225" fmla="*/ 8187558 w 8187558"/>
                        <a:gd name="connsiteY0-226" fmla="*/ 0 h 2638097"/>
                        <a:gd name="connsiteX1-227" fmla="*/ 8187558 w 8187558"/>
                        <a:gd name="connsiteY1-228" fmla="*/ 1271752 h 2638097"/>
                        <a:gd name="connsiteX2-229" fmla="*/ 4099035 w 8187558"/>
                        <a:gd name="connsiteY2-230" fmla="*/ 2638097 h 2638097"/>
                        <a:gd name="connsiteX3-231" fmla="*/ 0 w 8187558"/>
                        <a:gd name="connsiteY3-232" fmla="*/ 1229711 h 2638097"/>
                        <a:gd name="connsiteX4-233" fmla="*/ 31531 w 8187558"/>
                        <a:gd name="connsiteY4-234" fmla="*/ 147145 h 2638097"/>
                        <a:gd name="connsiteX5-235" fmla="*/ 4099035 w 8187558"/>
                        <a:gd name="connsiteY5-236" fmla="*/ 1566042 h 2638097"/>
                        <a:gd name="connsiteX6-237" fmla="*/ 8187558 w 8187558"/>
                        <a:gd name="connsiteY6-238" fmla="*/ 0 h 2638097"/>
                        <a:gd name="connsiteX0-239" fmla="*/ 8187558 w 8187558"/>
                        <a:gd name="connsiteY0-240" fmla="*/ 0 h 2638097"/>
                        <a:gd name="connsiteX1-241" fmla="*/ 8187558 w 8187558"/>
                        <a:gd name="connsiteY1-242" fmla="*/ 1271752 h 2638097"/>
                        <a:gd name="connsiteX2-243" fmla="*/ 4099035 w 8187558"/>
                        <a:gd name="connsiteY2-244" fmla="*/ 2638097 h 2638097"/>
                        <a:gd name="connsiteX3-245" fmla="*/ 0 w 8187558"/>
                        <a:gd name="connsiteY3-246" fmla="*/ 1229711 h 2638097"/>
                        <a:gd name="connsiteX4-247" fmla="*/ 31531 w 8187558"/>
                        <a:gd name="connsiteY4-248" fmla="*/ 147145 h 2638097"/>
                        <a:gd name="connsiteX5-249" fmla="*/ 4099035 w 8187558"/>
                        <a:gd name="connsiteY5-250" fmla="*/ 1566042 h 2638097"/>
                        <a:gd name="connsiteX6-251" fmla="*/ 8187558 w 8187558"/>
                        <a:gd name="connsiteY6-252" fmla="*/ 0 h 2638097"/>
                        <a:gd name="connsiteX0-253" fmla="*/ 8187558 w 8187558"/>
                        <a:gd name="connsiteY0-254" fmla="*/ 0 h 2638097"/>
                        <a:gd name="connsiteX1-255" fmla="*/ 8187558 w 8187558"/>
                        <a:gd name="connsiteY1-256" fmla="*/ 1271752 h 2638097"/>
                        <a:gd name="connsiteX2-257" fmla="*/ 4099035 w 8187558"/>
                        <a:gd name="connsiteY2-258" fmla="*/ 2638097 h 2638097"/>
                        <a:gd name="connsiteX3-259" fmla="*/ 0 w 8187558"/>
                        <a:gd name="connsiteY3-260" fmla="*/ 1229711 h 2638097"/>
                        <a:gd name="connsiteX4-261" fmla="*/ 31531 w 8187558"/>
                        <a:gd name="connsiteY4-262" fmla="*/ 147145 h 2638097"/>
                        <a:gd name="connsiteX5-263" fmla="*/ 4099035 w 8187558"/>
                        <a:gd name="connsiteY5-264" fmla="*/ 1566042 h 2638097"/>
                        <a:gd name="connsiteX6-265" fmla="*/ 8187558 w 8187558"/>
                        <a:gd name="connsiteY6-266" fmla="*/ 0 h 2638097"/>
                        <a:gd name="connsiteX0-267" fmla="*/ 8187558 w 8187558"/>
                        <a:gd name="connsiteY0-268" fmla="*/ 0 h 2638097"/>
                        <a:gd name="connsiteX1-269" fmla="*/ 8187558 w 8187558"/>
                        <a:gd name="connsiteY1-270" fmla="*/ 1271752 h 2638097"/>
                        <a:gd name="connsiteX2-271" fmla="*/ 4099035 w 8187558"/>
                        <a:gd name="connsiteY2-272" fmla="*/ 2638097 h 2638097"/>
                        <a:gd name="connsiteX3-273" fmla="*/ 0 w 8187558"/>
                        <a:gd name="connsiteY3-274" fmla="*/ 1229711 h 2638097"/>
                        <a:gd name="connsiteX4-275" fmla="*/ 31531 w 8187558"/>
                        <a:gd name="connsiteY4-276" fmla="*/ 147145 h 2638097"/>
                        <a:gd name="connsiteX5-277" fmla="*/ 4099035 w 8187558"/>
                        <a:gd name="connsiteY5-278" fmla="*/ 1566042 h 2638097"/>
                        <a:gd name="connsiteX6-279" fmla="*/ 8187558 w 8187558"/>
                        <a:gd name="connsiteY6-280" fmla="*/ 0 h 2638097"/>
                        <a:gd name="connsiteX0-281" fmla="*/ 8187558 w 8187558"/>
                        <a:gd name="connsiteY0-282" fmla="*/ 0 h 2638097"/>
                        <a:gd name="connsiteX1-283" fmla="*/ 8187558 w 8187558"/>
                        <a:gd name="connsiteY1-284" fmla="*/ 1271752 h 2638097"/>
                        <a:gd name="connsiteX2-285" fmla="*/ 4099035 w 8187558"/>
                        <a:gd name="connsiteY2-286" fmla="*/ 2638097 h 2638097"/>
                        <a:gd name="connsiteX3-287" fmla="*/ 0 w 8187558"/>
                        <a:gd name="connsiteY3-288" fmla="*/ 1229711 h 2638097"/>
                        <a:gd name="connsiteX4-289" fmla="*/ 31531 w 8187558"/>
                        <a:gd name="connsiteY4-290" fmla="*/ 147145 h 2638097"/>
                        <a:gd name="connsiteX5-291" fmla="*/ 4099035 w 8187558"/>
                        <a:gd name="connsiteY5-292" fmla="*/ 1566042 h 2638097"/>
                        <a:gd name="connsiteX6-293" fmla="*/ 8187558 w 8187558"/>
                        <a:gd name="connsiteY6-294" fmla="*/ 0 h 2638097"/>
                        <a:gd name="connsiteX0-295" fmla="*/ 8176538 w 8176538"/>
                        <a:gd name="connsiteY0-296" fmla="*/ 0 h 2638097"/>
                        <a:gd name="connsiteX1-297" fmla="*/ 8176538 w 8176538"/>
                        <a:gd name="connsiteY1-298" fmla="*/ 1271752 h 2638097"/>
                        <a:gd name="connsiteX2-299" fmla="*/ 4088015 w 8176538"/>
                        <a:gd name="connsiteY2-300" fmla="*/ 2638097 h 2638097"/>
                        <a:gd name="connsiteX3-301" fmla="*/ 0 w 8176538"/>
                        <a:gd name="connsiteY3-302" fmla="*/ 1269888 h 2638097"/>
                        <a:gd name="connsiteX4-303" fmla="*/ 20511 w 8176538"/>
                        <a:gd name="connsiteY4-304" fmla="*/ 147145 h 2638097"/>
                        <a:gd name="connsiteX5-305" fmla="*/ 4088015 w 8176538"/>
                        <a:gd name="connsiteY5-306" fmla="*/ 1566042 h 2638097"/>
                        <a:gd name="connsiteX6-307" fmla="*/ 8176538 w 8176538"/>
                        <a:gd name="connsiteY6-308" fmla="*/ 0 h 2638097"/>
                        <a:gd name="connsiteX0-309" fmla="*/ 8176538 w 8176538"/>
                        <a:gd name="connsiteY0-310" fmla="*/ 0 h 2772020"/>
                        <a:gd name="connsiteX1-311" fmla="*/ 8176538 w 8176538"/>
                        <a:gd name="connsiteY1-312" fmla="*/ 1271752 h 2772020"/>
                        <a:gd name="connsiteX2-313" fmla="*/ 4099034 w 8176538"/>
                        <a:gd name="connsiteY2-314" fmla="*/ 2772020 h 2772020"/>
                        <a:gd name="connsiteX3-315" fmla="*/ 0 w 8176538"/>
                        <a:gd name="connsiteY3-316" fmla="*/ 1269888 h 2772020"/>
                        <a:gd name="connsiteX4-317" fmla="*/ 20511 w 8176538"/>
                        <a:gd name="connsiteY4-318" fmla="*/ 147145 h 2772020"/>
                        <a:gd name="connsiteX5-319" fmla="*/ 4088015 w 8176538"/>
                        <a:gd name="connsiteY5-320" fmla="*/ 1566042 h 2772020"/>
                        <a:gd name="connsiteX6-321" fmla="*/ 8176538 w 8176538"/>
                        <a:gd name="connsiteY6-322" fmla="*/ 0 h 2772020"/>
                        <a:gd name="connsiteX0-323" fmla="*/ 8176538 w 8176538"/>
                        <a:gd name="connsiteY0-324" fmla="*/ 0 h 2772339"/>
                        <a:gd name="connsiteX1-325" fmla="*/ 8176538 w 8176538"/>
                        <a:gd name="connsiteY1-326" fmla="*/ 1378890 h 2772339"/>
                        <a:gd name="connsiteX2-327" fmla="*/ 4099034 w 8176538"/>
                        <a:gd name="connsiteY2-328" fmla="*/ 2772020 h 2772339"/>
                        <a:gd name="connsiteX3-329" fmla="*/ 0 w 8176538"/>
                        <a:gd name="connsiteY3-330" fmla="*/ 1269888 h 2772339"/>
                        <a:gd name="connsiteX4-331" fmla="*/ 20511 w 8176538"/>
                        <a:gd name="connsiteY4-332" fmla="*/ 147145 h 2772339"/>
                        <a:gd name="connsiteX5-333" fmla="*/ 4088015 w 8176538"/>
                        <a:gd name="connsiteY5-334" fmla="*/ 1566042 h 2772339"/>
                        <a:gd name="connsiteX6-335" fmla="*/ 8176538 w 8176538"/>
                        <a:gd name="connsiteY6-336" fmla="*/ 0 h 2772339"/>
                        <a:gd name="connsiteX0-337" fmla="*/ 8176538 w 8176538"/>
                        <a:gd name="connsiteY0-338" fmla="*/ 0 h 2825888"/>
                        <a:gd name="connsiteX1-339" fmla="*/ 8176538 w 8176538"/>
                        <a:gd name="connsiteY1-340" fmla="*/ 1378890 h 2825888"/>
                        <a:gd name="connsiteX2-341" fmla="*/ 4099034 w 8176538"/>
                        <a:gd name="connsiteY2-342" fmla="*/ 2825590 h 2825888"/>
                        <a:gd name="connsiteX3-343" fmla="*/ 0 w 8176538"/>
                        <a:gd name="connsiteY3-344" fmla="*/ 1269888 h 2825888"/>
                        <a:gd name="connsiteX4-345" fmla="*/ 20511 w 8176538"/>
                        <a:gd name="connsiteY4-346" fmla="*/ 147145 h 2825888"/>
                        <a:gd name="connsiteX5-347" fmla="*/ 4088015 w 8176538"/>
                        <a:gd name="connsiteY5-348" fmla="*/ 1566042 h 2825888"/>
                        <a:gd name="connsiteX6-349" fmla="*/ 8176538 w 8176538"/>
                        <a:gd name="connsiteY6-350" fmla="*/ 0 h 2825888"/>
                        <a:gd name="connsiteX0-351" fmla="*/ 8165518 w 8165518"/>
                        <a:gd name="connsiteY0-352" fmla="*/ 0 h 2825606"/>
                        <a:gd name="connsiteX1-353" fmla="*/ 8165518 w 8165518"/>
                        <a:gd name="connsiteY1-354" fmla="*/ 1378890 h 2825606"/>
                        <a:gd name="connsiteX2-355" fmla="*/ 4088014 w 8165518"/>
                        <a:gd name="connsiteY2-356" fmla="*/ 2825590 h 2825606"/>
                        <a:gd name="connsiteX3-357" fmla="*/ 0 w 8165518"/>
                        <a:gd name="connsiteY3-358" fmla="*/ 1403811 h 2825606"/>
                        <a:gd name="connsiteX4-359" fmla="*/ 9491 w 8165518"/>
                        <a:gd name="connsiteY4-360" fmla="*/ 147145 h 2825606"/>
                        <a:gd name="connsiteX5-361" fmla="*/ 4076995 w 8165518"/>
                        <a:gd name="connsiteY5-362" fmla="*/ 1566042 h 2825606"/>
                        <a:gd name="connsiteX6-363" fmla="*/ 8165518 w 8165518"/>
                        <a:gd name="connsiteY6-364" fmla="*/ 0 h 2825606"/>
                        <a:gd name="connsiteX0-365" fmla="*/ 8165518 w 8165518"/>
                        <a:gd name="connsiteY0-366" fmla="*/ 0 h 2879174"/>
                        <a:gd name="connsiteX1-367" fmla="*/ 8165518 w 8165518"/>
                        <a:gd name="connsiteY1-368" fmla="*/ 1378890 h 2879174"/>
                        <a:gd name="connsiteX2-369" fmla="*/ 4132092 w 8165518"/>
                        <a:gd name="connsiteY2-370" fmla="*/ 2879159 h 2879174"/>
                        <a:gd name="connsiteX3-371" fmla="*/ 0 w 8165518"/>
                        <a:gd name="connsiteY3-372" fmla="*/ 1403811 h 2879174"/>
                        <a:gd name="connsiteX4-373" fmla="*/ 9491 w 8165518"/>
                        <a:gd name="connsiteY4-374" fmla="*/ 147145 h 2879174"/>
                        <a:gd name="connsiteX5-375" fmla="*/ 4076995 w 8165518"/>
                        <a:gd name="connsiteY5-376" fmla="*/ 1566042 h 2879174"/>
                        <a:gd name="connsiteX6-377" fmla="*/ 8165518 w 8165518"/>
                        <a:gd name="connsiteY6-378" fmla="*/ 0 h 2879174"/>
                        <a:gd name="connsiteX0-379" fmla="*/ 8165518 w 8176537"/>
                        <a:gd name="connsiteY0-380" fmla="*/ 0 h 2879410"/>
                        <a:gd name="connsiteX1-381" fmla="*/ 8176537 w 8176537"/>
                        <a:gd name="connsiteY1-382" fmla="*/ 1499420 h 2879410"/>
                        <a:gd name="connsiteX2-383" fmla="*/ 4132092 w 8176537"/>
                        <a:gd name="connsiteY2-384" fmla="*/ 2879159 h 2879410"/>
                        <a:gd name="connsiteX3-385" fmla="*/ 0 w 8176537"/>
                        <a:gd name="connsiteY3-386" fmla="*/ 1403811 h 2879410"/>
                        <a:gd name="connsiteX4-387" fmla="*/ 9491 w 8176537"/>
                        <a:gd name="connsiteY4-388" fmla="*/ 147145 h 2879410"/>
                        <a:gd name="connsiteX5-389" fmla="*/ 4076995 w 8176537"/>
                        <a:gd name="connsiteY5-390" fmla="*/ 1566042 h 2879410"/>
                        <a:gd name="connsiteX6-391" fmla="*/ 8165518 w 8176537"/>
                        <a:gd name="connsiteY6-392" fmla="*/ 0 h 2879410"/>
                        <a:gd name="connsiteX0-393" fmla="*/ 8165518 w 8176537"/>
                        <a:gd name="connsiteY0-394" fmla="*/ 0 h 2879262"/>
                        <a:gd name="connsiteX1-395" fmla="*/ 8176537 w 8176537"/>
                        <a:gd name="connsiteY1-396" fmla="*/ 1499420 h 2879262"/>
                        <a:gd name="connsiteX2-397" fmla="*/ 4132092 w 8176537"/>
                        <a:gd name="connsiteY2-398" fmla="*/ 2879159 h 2879262"/>
                        <a:gd name="connsiteX3-399" fmla="*/ 0 w 8176537"/>
                        <a:gd name="connsiteY3-400" fmla="*/ 1403811 h 2879262"/>
                        <a:gd name="connsiteX4-401" fmla="*/ 9491 w 8176537"/>
                        <a:gd name="connsiteY4-402" fmla="*/ 147145 h 2879262"/>
                        <a:gd name="connsiteX5-403" fmla="*/ 4076995 w 8176537"/>
                        <a:gd name="connsiteY5-404" fmla="*/ 1566042 h 2879262"/>
                        <a:gd name="connsiteX6-405" fmla="*/ 8165518 w 8176537"/>
                        <a:gd name="connsiteY6-406" fmla="*/ 0 h 2879262"/>
                        <a:gd name="connsiteX0-407" fmla="*/ 8165518 w 8176537"/>
                        <a:gd name="connsiteY0-408" fmla="*/ 0 h 2879163"/>
                        <a:gd name="connsiteX1-409" fmla="*/ 8176537 w 8176537"/>
                        <a:gd name="connsiteY1-410" fmla="*/ 1499420 h 2879163"/>
                        <a:gd name="connsiteX2-411" fmla="*/ 4132092 w 8176537"/>
                        <a:gd name="connsiteY2-412" fmla="*/ 2879159 h 2879163"/>
                        <a:gd name="connsiteX3-413" fmla="*/ 0 w 8176537"/>
                        <a:gd name="connsiteY3-414" fmla="*/ 1510948 h 2879163"/>
                        <a:gd name="connsiteX4-415" fmla="*/ 9491 w 8176537"/>
                        <a:gd name="connsiteY4-416" fmla="*/ 147145 h 2879163"/>
                        <a:gd name="connsiteX5-417" fmla="*/ 4076995 w 8176537"/>
                        <a:gd name="connsiteY5-418" fmla="*/ 1566042 h 2879163"/>
                        <a:gd name="connsiteX6-419" fmla="*/ 8165518 w 8176537"/>
                        <a:gd name="connsiteY6-420" fmla="*/ 0 h 2879163"/>
                        <a:gd name="connsiteX0-421" fmla="*/ 8165518 w 8198577"/>
                        <a:gd name="connsiteY0-422" fmla="*/ 0 h 2879451"/>
                        <a:gd name="connsiteX1-423" fmla="*/ 8198577 w 8198577"/>
                        <a:gd name="connsiteY1-424" fmla="*/ 1606558 h 2879451"/>
                        <a:gd name="connsiteX2-425" fmla="*/ 4132092 w 8198577"/>
                        <a:gd name="connsiteY2-426" fmla="*/ 2879159 h 2879451"/>
                        <a:gd name="connsiteX3-427" fmla="*/ 0 w 8198577"/>
                        <a:gd name="connsiteY3-428" fmla="*/ 1510948 h 2879451"/>
                        <a:gd name="connsiteX4-429" fmla="*/ 9491 w 8198577"/>
                        <a:gd name="connsiteY4-430" fmla="*/ 147145 h 2879451"/>
                        <a:gd name="connsiteX5-431" fmla="*/ 4076995 w 8198577"/>
                        <a:gd name="connsiteY5-432" fmla="*/ 1566042 h 2879451"/>
                        <a:gd name="connsiteX6-433" fmla="*/ 8165518 w 8198577"/>
                        <a:gd name="connsiteY6-434" fmla="*/ 0 h 2879451"/>
                        <a:gd name="connsiteX0-435" fmla="*/ 8165518 w 8165518"/>
                        <a:gd name="connsiteY0-436" fmla="*/ 0 h 2880066"/>
                        <a:gd name="connsiteX1-437" fmla="*/ 8165518 w 8165518"/>
                        <a:gd name="connsiteY1-438" fmla="*/ 1673520 h 2880066"/>
                        <a:gd name="connsiteX2-439" fmla="*/ 4132092 w 8165518"/>
                        <a:gd name="connsiteY2-440" fmla="*/ 2879159 h 2880066"/>
                        <a:gd name="connsiteX3-441" fmla="*/ 0 w 8165518"/>
                        <a:gd name="connsiteY3-442" fmla="*/ 1510948 h 2880066"/>
                        <a:gd name="connsiteX4-443" fmla="*/ 9491 w 8165518"/>
                        <a:gd name="connsiteY4-444" fmla="*/ 147145 h 2880066"/>
                        <a:gd name="connsiteX5-445" fmla="*/ 4076995 w 8165518"/>
                        <a:gd name="connsiteY5-446" fmla="*/ 1566042 h 2880066"/>
                        <a:gd name="connsiteX6-447" fmla="*/ 8165518 w 8165518"/>
                        <a:gd name="connsiteY6-448" fmla="*/ 0 h 2880066"/>
                        <a:gd name="connsiteX0-449" fmla="*/ 8156794 w 8156794"/>
                        <a:gd name="connsiteY0-450" fmla="*/ 0 h 2879270"/>
                        <a:gd name="connsiteX1-451" fmla="*/ 8156794 w 8156794"/>
                        <a:gd name="connsiteY1-452" fmla="*/ 1673520 h 2879270"/>
                        <a:gd name="connsiteX2-453" fmla="*/ 4123368 w 8156794"/>
                        <a:gd name="connsiteY2-454" fmla="*/ 2879159 h 2879270"/>
                        <a:gd name="connsiteX3-455" fmla="*/ 2295 w 8156794"/>
                        <a:gd name="connsiteY3-456" fmla="*/ 1618086 h 2879270"/>
                        <a:gd name="connsiteX4-457" fmla="*/ 767 w 8156794"/>
                        <a:gd name="connsiteY4-458" fmla="*/ 147145 h 2879270"/>
                        <a:gd name="connsiteX5-459" fmla="*/ 4068271 w 8156794"/>
                        <a:gd name="connsiteY5-460" fmla="*/ 1566042 h 2879270"/>
                        <a:gd name="connsiteX6-461" fmla="*/ 8156794 w 8156794"/>
                        <a:gd name="connsiteY6-462" fmla="*/ 0 h 2879270"/>
                        <a:gd name="connsiteX0-463" fmla="*/ 8156794 w 8156794"/>
                        <a:gd name="connsiteY0-464" fmla="*/ 0 h 2973000"/>
                        <a:gd name="connsiteX1-465" fmla="*/ 8156794 w 8156794"/>
                        <a:gd name="connsiteY1-466" fmla="*/ 1673520 h 2973000"/>
                        <a:gd name="connsiteX2-467" fmla="*/ 4134388 w 8156794"/>
                        <a:gd name="connsiteY2-468" fmla="*/ 2972904 h 2973000"/>
                        <a:gd name="connsiteX3-469" fmla="*/ 2295 w 8156794"/>
                        <a:gd name="connsiteY3-470" fmla="*/ 1618086 h 2973000"/>
                        <a:gd name="connsiteX4-471" fmla="*/ 767 w 8156794"/>
                        <a:gd name="connsiteY4-472" fmla="*/ 147145 h 2973000"/>
                        <a:gd name="connsiteX5-473" fmla="*/ 4068271 w 8156794"/>
                        <a:gd name="connsiteY5-474" fmla="*/ 1566042 h 2973000"/>
                        <a:gd name="connsiteX6-475" fmla="*/ 8156794 w 8156794"/>
                        <a:gd name="connsiteY6-476" fmla="*/ 0 h 2973000"/>
                        <a:gd name="connsiteX0-477" fmla="*/ 8156794 w 8156794"/>
                        <a:gd name="connsiteY0-478" fmla="*/ 0 h 2973000"/>
                        <a:gd name="connsiteX1-479" fmla="*/ 8156794 w 8156794"/>
                        <a:gd name="connsiteY1-480" fmla="*/ 1673520 h 2973000"/>
                        <a:gd name="connsiteX2-481" fmla="*/ 4134388 w 8156794"/>
                        <a:gd name="connsiteY2-482" fmla="*/ 2972904 h 2973000"/>
                        <a:gd name="connsiteX3-483" fmla="*/ 2295 w 8156794"/>
                        <a:gd name="connsiteY3-484" fmla="*/ 1618086 h 2973000"/>
                        <a:gd name="connsiteX4-485" fmla="*/ 767 w 8156794"/>
                        <a:gd name="connsiteY4-486" fmla="*/ 147145 h 2973000"/>
                        <a:gd name="connsiteX5-487" fmla="*/ 4068271 w 8156794"/>
                        <a:gd name="connsiteY5-488" fmla="*/ 1566042 h 2973000"/>
                        <a:gd name="connsiteX6-489" fmla="*/ 8156794 w 8156794"/>
                        <a:gd name="connsiteY6-490" fmla="*/ 0 h 2973000"/>
                        <a:gd name="connsiteX0-491" fmla="*/ 8156794 w 8156794"/>
                        <a:gd name="connsiteY0-492" fmla="*/ 0 h 2973000"/>
                        <a:gd name="connsiteX1-493" fmla="*/ 8156794 w 8156794"/>
                        <a:gd name="connsiteY1-494" fmla="*/ 1673520 h 2973000"/>
                        <a:gd name="connsiteX2-495" fmla="*/ 4134388 w 8156794"/>
                        <a:gd name="connsiteY2-496" fmla="*/ 2972904 h 2973000"/>
                        <a:gd name="connsiteX3-497" fmla="*/ 2295 w 8156794"/>
                        <a:gd name="connsiteY3-498" fmla="*/ 1618086 h 2973000"/>
                        <a:gd name="connsiteX4-499" fmla="*/ 767 w 8156794"/>
                        <a:gd name="connsiteY4-500" fmla="*/ 147145 h 2973000"/>
                        <a:gd name="connsiteX5-501" fmla="*/ 4068271 w 8156794"/>
                        <a:gd name="connsiteY5-502" fmla="*/ 1566042 h 2973000"/>
                        <a:gd name="connsiteX6-503" fmla="*/ 8156794 w 8156794"/>
                        <a:gd name="connsiteY6-504" fmla="*/ 0 h 2973000"/>
                        <a:gd name="connsiteX0-505" fmla="*/ 8156794 w 8156794"/>
                        <a:gd name="connsiteY0-506" fmla="*/ 0 h 2973020"/>
                        <a:gd name="connsiteX1-507" fmla="*/ 8156794 w 8156794"/>
                        <a:gd name="connsiteY1-508" fmla="*/ 1673520 h 2973020"/>
                        <a:gd name="connsiteX2-509" fmla="*/ 4134388 w 8156794"/>
                        <a:gd name="connsiteY2-510" fmla="*/ 2972904 h 2973020"/>
                        <a:gd name="connsiteX3-511" fmla="*/ 2295 w 8156794"/>
                        <a:gd name="connsiteY3-512" fmla="*/ 1618086 h 2973020"/>
                        <a:gd name="connsiteX4-513" fmla="*/ 767 w 8156794"/>
                        <a:gd name="connsiteY4-514" fmla="*/ 147145 h 2973020"/>
                        <a:gd name="connsiteX5-515" fmla="*/ 4068271 w 8156794"/>
                        <a:gd name="connsiteY5-516" fmla="*/ 1566042 h 2973020"/>
                        <a:gd name="connsiteX6-517" fmla="*/ 8156794 w 8156794"/>
                        <a:gd name="connsiteY6-518" fmla="*/ 0 h 2973020"/>
                        <a:gd name="connsiteX0-519" fmla="*/ 8156794 w 8156794"/>
                        <a:gd name="connsiteY0-520" fmla="*/ 0 h 2973021"/>
                        <a:gd name="connsiteX1-521" fmla="*/ 8156794 w 8156794"/>
                        <a:gd name="connsiteY1-522" fmla="*/ 1673520 h 2973021"/>
                        <a:gd name="connsiteX2-523" fmla="*/ 4134388 w 8156794"/>
                        <a:gd name="connsiteY2-524" fmla="*/ 2972904 h 2973021"/>
                        <a:gd name="connsiteX3-525" fmla="*/ 2295 w 8156794"/>
                        <a:gd name="connsiteY3-526" fmla="*/ 1618086 h 2973021"/>
                        <a:gd name="connsiteX4-527" fmla="*/ 767 w 8156794"/>
                        <a:gd name="connsiteY4-528" fmla="*/ 147145 h 2973021"/>
                        <a:gd name="connsiteX5-529" fmla="*/ 4068271 w 8156794"/>
                        <a:gd name="connsiteY5-530" fmla="*/ 1566042 h 2973021"/>
                        <a:gd name="connsiteX6-531" fmla="*/ 8156794 w 8156794"/>
                        <a:gd name="connsiteY6-532" fmla="*/ 0 h 2973021"/>
                        <a:gd name="connsiteX0-533" fmla="*/ 8156794 w 8156794"/>
                        <a:gd name="connsiteY0-534" fmla="*/ 0 h 2973021"/>
                        <a:gd name="connsiteX1-535" fmla="*/ 8156794 w 8156794"/>
                        <a:gd name="connsiteY1-536" fmla="*/ 1673520 h 2973021"/>
                        <a:gd name="connsiteX2-537" fmla="*/ 4134388 w 8156794"/>
                        <a:gd name="connsiteY2-538" fmla="*/ 2972904 h 2973021"/>
                        <a:gd name="connsiteX3-539" fmla="*/ 2295 w 8156794"/>
                        <a:gd name="connsiteY3-540" fmla="*/ 1618086 h 2973021"/>
                        <a:gd name="connsiteX4-541" fmla="*/ 767 w 8156794"/>
                        <a:gd name="connsiteY4-542" fmla="*/ 147145 h 2973021"/>
                        <a:gd name="connsiteX5-543" fmla="*/ 4068271 w 8156794"/>
                        <a:gd name="connsiteY5-544" fmla="*/ 1566042 h 2973021"/>
                        <a:gd name="connsiteX6-545" fmla="*/ 8156794 w 8156794"/>
                        <a:gd name="connsiteY6-546" fmla="*/ 0 h 2973021"/>
                        <a:gd name="connsiteX0-547" fmla="*/ 8156794 w 8156794"/>
                        <a:gd name="connsiteY0-548" fmla="*/ 0 h 2973021"/>
                        <a:gd name="connsiteX1-549" fmla="*/ 8156794 w 8156794"/>
                        <a:gd name="connsiteY1-550" fmla="*/ 1673520 h 2973021"/>
                        <a:gd name="connsiteX2-551" fmla="*/ 4134388 w 8156794"/>
                        <a:gd name="connsiteY2-552" fmla="*/ 2972904 h 2973021"/>
                        <a:gd name="connsiteX3-553" fmla="*/ 2295 w 8156794"/>
                        <a:gd name="connsiteY3-554" fmla="*/ 1618086 h 2973021"/>
                        <a:gd name="connsiteX4-555" fmla="*/ 767 w 8156794"/>
                        <a:gd name="connsiteY4-556" fmla="*/ 147145 h 2973021"/>
                        <a:gd name="connsiteX5-557" fmla="*/ 4068271 w 8156794"/>
                        <a:gd name="connsiteY5-558" fmla="*/ 1566042 h 2973021"/>
                        <a:gd name="connsiteX6-559" fmla="*/ 8156794 w 8156794"/>
                        <a:gd name="connsiteY6-560" fmla="*/ 0 h 2973021"/>
                        <a:gd name="connsiteX0-561" fmla="*/ 8156794 w 8156794"/>
                        <a:gd name="connsiteY0-562" fmla="*/ 0 h 2973021"/>
                        <a:gd name="connsiteX1-563" fmla="*/ 8156794 w 8156794"/>
                        <a:gd name="connsiteY1-564" fmla="*/ 1673520 h 2973021"/>
                        <a:gd name="connsiteX2-565" fmla="*/ 4134388 w 8156794"/>
                        <a:gd name="connsiteY2-566" fmla="*/ 2972904 h 2973021"/>
                        <a:gd name="connsiteX3-567" fmla="*/ 2295 w 8156794"/>
                        <a:gd name="connsiteY3-568" fmla="*/ 1618086 h 2973021"/>
                        <a:gd name="connsiteX4-569" fmla="*/ 767 w 8156794"/>
                        <a:gd name="connsiteY4-570" fmla="*/ 147145 h 2973021"/>
                        <a:gd name="connsiteX5-571" fmla="*/ 4068271 w 8156794"/>
                        <a:gd name="connsiteY5-572" fmla="*/ 1566042 h 2973021"/>
                        <a:gd name="connsiteX6-573" fmla="*/ 8156794 w 8156794"/>
                        <a:gd name="connsiteY6-574" fmla="*/ 0 h 2973021"/>
                        <a:gd name="connsiteX0-575" fmla="*/ 8156794 w 8156794"/>
                        <a:gd name="connsiteY0-576" fmla="*/ 0 h 2973141"/>
                        <a:gd name="connsiteX1-577" fmla="*/ 8156794 w 8156794"/>
                        <a:gd name="connsiteY1-578" fmla="*/ 1673520 h 2973141"/>
                        <a:gd name="connsiteX2-579" fmla="*/ 4134388 w 8156794"/>
                        <a:gd name="connsiteY2-580" fmla="*/ 2972904 h 2973141"/>
                        <a:gd name="connsiteX3-581" fmla="*/ 2295 w 8156794"/>
                        <a:gd name="connsiteY3-582" fmla="*/ 1618086 h 2973141"/>
                        <a:gd name="connsiteX4-583" fmla="*/ 767 w 8156794"/>
                        <a:gd name="connsiteY4-584" fmla="*/ 147145 h 2973141"/>
                        <a:gd name="connsiteX5-585" fmla="*/ 4068271 w 8156794"/>
                        <a:gd name="connsiteY5-586" fmla="*/ 1566042 h 2973141"/>
                        <a:gd name="connsiteX6-587" fmla="*/ 8156794 w 8156794"/>
                        <a:gd name="connsiteY6-588" fmla="*/ 0 h 2973141"/>
                        <a:gd name="connsiteX0-589" fmla="*/ 8156794 w 8156794"/>
                        <a:gd name="connsiteY0-590" fmla="*/ 0 h 3066827"/>
                        <a:gd name="connsiteX1-591" fmla="*/ 8156794 w 8156794"/>
                        <a:gd name="connsiteY1-592" fmla="*/ 1673520 h 3066827"/>
                        <a:gd name="connsiteX2-593" fmla="*/ 4123353 w 8156794"/>
                        <a:gd name="connsiteY2-594" fmla="*/ 3066650 h 3066827"/>
                        <a:gd name="connsiteX3-595" fmla="*/ 2295 w 8156794"/>
                        <a:gd name="connsiteY3-596" fmla="*/ 1618086 h 3066827"/>
                        <a:gd name="connsiteX4-597" fmla="*/ 767 w 8156794"/>
                        <a:gd name="connsiteY4-598" fmla="*/ 147145 h 3066827"/>
                        <a:gd name="connsiteX5-599" fmla="*/ 4068271 w 8156794"/>
                        <a:gd name="connsiteY5-600" fmla="*/ 1566042 h 3066827"/>
                        <a:gd name="connsiteX6-601" fmla="*/ 8156794 w 8156794"/>
                        <a:gd name="connsiteY6-602" fmla="*/ 0 h 3066827"/>
                        <a:gd name="connsiteX0-603" fmla="*/ 8123689 w 8156794"/>
                        <a:gd name="connsiteY0-604" fmla="*/ 0 h 2999866"/>
                        <a:gd name="connsiteX1-605" fmla="*/ 8156794 w 8156794"/>
                        <a:gd name="connsiteY1-606" fmla="*/ 1606559 h 2999866"/>
                        <a:gd name="connsiteX2-607" fmla="*/ 4123353 w 8156794"/>
                        <a:gd name="connsiteY2-608" fmla="*/ 2999689 h 2999866"/>
                        <a:gd name="connsiteX3-609" fmla="*/ 2295 w 8156794"/>
                        <a:gd name="connsiteY3-610" fmla="*/ 1551125 h 2999866"/>
                        <a:gd name="connsiteX4-611" fmla="*/ 767 w 8156794"/>
                        <a:gd name="connsiteY4-612" fmla="*/ 80184 h 2999866"/>
                        <a:gd name="connsiteX5-613" fmla="*/ 4068271 w 8156794"/>
                        <a:gd name="connsiteY5-614" fmla="*/ 1499081 h 2999866"/>
                        <a:gd name="connsiteX6-615" fmla="*/ 8123689 w 8156794"/>
                        <a:gd name="connsiteY6-616" fmla="*/ 0 h 2999866"/>
                        <a:gd name="connsiteX0-617" fmla="*/ 8167828 w 8167828"/>
                        <a:gd name="connsiteY0-618" fmla="*/ 0 h 3026651"/>
                        <a:gd name="connsiteX1-619" fmla="*/ 8156794 w 8167828"/>
                        <a:gd name="connsiteY1-620" fmla="*/ 1633344 h 3026651"/>
                        <a:gd name="connsiteX2-621" fmla="*/ 4123353 w 8167828"/>
                        <a:gd name="connsiteY2-622" fmla="*/ 3026474 h 3026651"/>
                        <a:gd name="connsiteX3-623" fmla="*/ 2295 w 8167828"/>
                        <a:gd name="connsiteY3-624" fmla="*/ 1577910 h 3026651"/>
                        <a:gd name="connsiteX4-625" fmla="*/ 767 w 8167828"/>
                        <a:gd name="connsiteY4-626" fmla="*/ 106969 h 3026651"/>
                        <a:gd name="connsiteX5-627" fmla="*/ 4068271 w 8167828"/>
                        <a:gd name="connsiteY5-628" fmla="*/ 1525866 h 3026651"/>
                        <a:gd name="connsiteX6-629" fmla="*/ 8167828 w 8167828"/>
                        <a:gd name="connsiteY6-630" fmla="*/ 0 h 3026651"/>
                        <a:gd name="connsiteX0-631" fmla="*/ 8167828 w 8167828"/>
                        <a:gd name="connsiteY0-632" fmla="*/ 0 h 3027228"/>
                        <a:gd name="connsiteX1-633" fmla="*/ 8145760 w 8167828"/>
                        <a:gd name="connsiteY1-634" fmla="*/ 1686913 h 3027228"/>
                        <a:gd name="connsiteX2-635" fmla="*/ 4123353 w 8167828"/>
                        <a:gd name="connsiteY2-636" fmla="*/ 3026474 h 3027228"/>
                        <a:gd name="connsiteX3-637" fmla="*/ 2295 w 8167828"/>
                        <a:gd name="connsiteY3-638" fmla="*/ 1577910 h 3027228"/>
                        <a:gd name="connsiteX4-639" fmla="*/ 767 w 8167828"/>
                        <a:gd name="connsiteY4-640" fmla="*/ 106969 h 3027228"/>
                        <a:gd name="connsiteX5-641" fmla="*/ 4068271 w 8167828"/>
                        <a:gd name="connsiteY5-642" fmla="*/ 1525866 h 3027228"/>
                        <a:gd name="connsiteX6-643" fmla="*/ 8167828 w 8167828"/>
                        <a:gd name="connsiteY6-644" fmla="*/ 0 h 3027228"/>
                        <a:gd name="connsiteX0-645" fmla="*/ 8156794 w 8156794"/>
                        <a:gd name="connsiteY0-646" fmla="*/ 0 h 2933483"/>
                        <a:gd name="connsiteX1-647" fmla="*/ 8145760 w 8156794"/>
                        <a:gd name="connsiteY1-648" fmla="*/ 1593168 h 2933483"/>
                        <a:gd name="connsiteX2-649" fmla="*/ 4123353 w 8156794"/>
                        <a:gd name="connsiteY2-650" fmla="*/ 2932729 h 2933483"/>
                        <a:gd name="connsiteX3-651" fmla="*/ 2295 w 8156794"/>
                        <a:gd name="connsiteY3-652" fmla="*/ 1484165 h 2933483"/>
                        <a:gd name="connsiteX4-653" fmla="*/ 767 w 8156794"/>
                        <a:gd name="connsiteY4-654" fmla="*/ 13224 h 2933483"/>
                        <a:gd name="connsiteX5-655" fmla="*/ 4068271 w 8156794"/>
                        <a:gd name="connsiteY5-656" fmla="*/ 1432121 h 2933483"/>
                        <a:gd name="connsiteX6-657" fmla="*/ 8156794 w 8156794"/>
                        <a:gd name="connsiteY6-658" fmla="*/ 0 h 2933483"/>
                        <a:gd name="connsiteX0-659" fmla="*/ 8156794 w 8156794"/>
                        <a:gd name="connsiteY0-660" fmla="*/ 0 h 2933483"/>
                        <a:gd name="connsiteX1-661" fmla="*/ 8145760 w 8156794"/>
                        <a:gd name="connsiteY1-662" fmla="*/ 1593168 h 2933483"/>
                        <a:gd name="connsiteX2-663" fmla="*/ 4123353 w 8156794"/>
                        <a:gd name="connsiteY2-664" fmla="*/ 2932729 h 2933483"/>
                        <a:gd name="connsiteX3-665" fmla="*/ 2295 w 8156794"/>
                        <a:gd name="connsiteY3-666" fmla="*/ 1484165 h 2933483"/>
                        <a:gd name="connsiteX4-667" fmla="*/ 767 w 8156794"/>
                        <a:gd name="connsiteY4-668" fmla="*/ 13224 h 2933483"/>
                        <a:gd name="connsiteX5-669" fmla="*/ 4068271 w 8156794"/>
                        <a:gd name="connsiteY5-670" fmla="*/ 1432121 h 2933483"/>
                        <a:gd name="connsiteX6-671" fmla="*/ 8156794 w 8156794"/>
                        <a:gd name="connsiteY6-672" fmla="*/ 0 h 2933483"/>
                        <a:gd name="connsiteX0-673" fmla="*/ 8123689 w 8145760"/>
                        <a:gd name="connsiteY0-674" fmla="*/ 13560 h 2920259"/>
                        <a:gd name="connsiteX1-675" fmla="*/ 8145760 w 8145760"/>
                        <a:gd name="connsiteY1-676" fmla="*/ 1579944 h 2920259"/>
                        <a:gd name="connsiteX2-677" fmla="*/ 4123353 w 8145760"/>
                        <a:gd name="connsiteY2-678" fmla="*/ 2919505 h 2920259"/>
                        <a:gd name="connsiteX3-679" fmla="*/ 2295 w 8145760"/>
                        <a:gd name="connsiteY3-680" fmla="*/ 1470941 h 2920259"/>
                        <a:gd name="connsiteX4-681" fmla="*/ 767 w 8145760"/>
                        <a:gd name="connsiteY4-682" fmla="*/ 0 h 2920259"/>
                        <a:gd name="connsiteX5-683" fmla="*/ 4068271 w 8145760"/>
                        <a:gd name="connsiteY5-684" fmla="*/ 1418897 h 2920259"/>
                        <a:gd name="connsiteX6-685" fmla="*/ 8123689 w 8145760"/>
                        <a:gd name="connsiteY6-686" fmla="*/ 13560 h 2920259"/>
                        <a:gd name="connsiteX0-687" fmla="*/ 8178863 w 8178863"/>
                        <a:gd name="connsiteY0-688" fmla="*/ 26952 h 2920259"/>
                        <a:gd name="connsiteX1-689" fmla="*/ 8145760 w 8178863"/>
                        <a:gd name="connsiteY1-690" fmla="*/ 1579944 h 2920259"/>
                        <a:gd name="connsiteX2-691" fmla="*/ 4123353 w 8178863"/>
                        <a:gd name="connsiteY2-692" fmla="*/ 2919505 h 2920259"/>
                        <a:gd name="connsiteX3-693" fmla="*/ 2295 w 8178863"/>
                        <a:gd name="connsiteY3-694" fmla="*/ 1470941 h 2920259"/>
                        <a:gd name="connsiteX4-695" fmla="*/ 767 w 8178863"/>
                        <a:gd name="connsiteY4-696" fmla="*/ 0 h 2920259"/>
                        <a:gd name="connsiteX5-697" fmla="*/ 4068271 w 8178863"/>
                        <a:gd name="connsiteY5-698" fmla="*/ 1418897 h 2920259"/>
                        <a:gd name="connsiteX6-699" fmla="*/ 8178863 w 8178863"/>
                        <a:gd name="connsiteY6-700" fmla="*/ 26952 h 2920259"/>
                        <a:gd name="connsiteX0-701" fmla="*/ 8167827 w 8167827"/>
                        <a:gd name="connsiteY0-702" fmla="*/ 40343 h 2920259"/>
                        <a:gd name="connsiteX1-703" fmla="*/ 8145760 w 8167827"/>
                        <a:gd name="connsiteY1-704" fmla="*/ 1579944 h 2920259"/>
                        <a:gd name="connsiteX2-705" fmla="*/ 4123353 w 8167827"/>
                        <a:gd name="connsiteY2-706" fmla="*/ 2919505 h 2920259"/>
                        <a:gd name="connsiteX3-707" fmla="*/ 2295 w 8167827"/>
                        <a:gd name="connsiteY3-708" fmla="*/ 1470941 h 2920259"/>
                        <a:gd name="connsiteX4-709" fmla="*/ 767 w 8167827"/>
                        <a:gd name="connsiteY4-710" fmla="*/ 0 h 2920259"/>
                        <a:gd name="connsiteX5-711" fmla="*/ 4068271 w 8167827"/>
                        <a:gd name="connsiteY5-712" fmla="*/ 1418897 h 2920259"/>
                        <a:gd name="connsiteX6-713" fmla="*/ 8167827 w 8167827"/>
                        <a:gd name="connsiteY6-714" fmla="*/ 40343 h 2920259"/>
                        <a:gd name="connsiteX0-715" fmla="*/ 8123687 w 8145760"/>
                        <a:gd name="connsiteY0-716" fmla="*/ 53735 h 2920259"/>
                        <a:gd name="connsiteX1-717" fmla="*/ 8145760 w 8145760"/>
                        <a:gd name="connsiteY1-718" fmla="*/ 1579944 h 2920259"/>
                        <a:gd name="connsiteX2-719" fmla="*/ 4123353 w 8145760"/>
                        <a:gd name="connsiteY2-720" fmla="*/ 2919505 h 2920259"/>
                        <a:gd name="connsiteX3-721" fmla="*/ 2295 w 8145760"/>
                        <a:gd name="connsiteY3-722" fmla="*/ 1470941 h 2920259"/>
                        <a:gd name="connsiteX4-723" fmla="*/ 767 w 8145760"/>
                        <a:gd name="connsiteY4-724" fmla="*/ 0 h 2920259"/>
                        <a:gd name="connsiteX5-725" fmla="*/ 4068271 w 8145760"/>
                        <a:gd name="connsiteY5-726" fmla="*/ 1418897 h 2920259"/>
                        <a:gd name="connsiteX6-727" fmla="*/ 8123687 w 8145760"/>
                        <a:gd name="connsiteY6-728" fmla="*/ 53735 h 2920259"/>
                        <a:gd name="connsiteX0-729" fmla="*/ 8161918 w 8161918"/>
                        <a:gd name="connsiteY0-730" fmla="*/ 0 h 2943855"/>
                        <a:gd name="connsiteX1-731" fmla="*/ 8145760 w 8161918"/>
                        <a:gd name="connsiteY1-732" fmla="*/ 1603540 h 2943855"/>
                        <a:gd name="connsiteX2-733" fmla="*/ 4123353 w 8161918"/>
                        <a:gd name="connsiteY2-734" fmla="*/ 2943101 h 2943855"/>
                        <a:gd name="connsiteX3-735" fmla="*/ 2295 w 8161918"/>
                        <a:gd name="connsiteY3-736" fmla="*/ 1494537 h 2943855"/>
                        <a:gd name="connsiteX4-737" fmla="*/ 767 w 8161918"/>
                        <a:gd name="connsiteY4-738" fmla="*/ 23596 h 2943855"/>
                        <a:gd name="connsiteX5-739" fmla="*/ 4068271 w 8161918"/>
                        <a:gd name="connsiteY5-740" fmla="*/ 1442493 h 2943855"/>
                        <a:gd name="connsiteX6-741" fmla="*/ 8161918 w 8161918"/>
                        <a:gd name="connsiteY6-742" fmla="*/ 0 h 2943855"/>
                        <a:gd name="connsiteX0-743" fmla="*/ 8144926 w 8145760"/>
                        <a:gd name="connsiteY0-744" fmla="*/ 43424 h 2920259"/>
                        <a:gd name="connsiteX1-745" fmla="*/ 8145760 w 8145760"/>
                        <a:gd name="connsiteY1-746" fmla="*/ 1579944 h 2920259"/>
                        <a:gd name="connsiteX2-747" fmla="*/ 4123353 w 8145760"/>
                        <a:gd name="connsiteY2-748" fmla="*/ 2919505 h 2920259"/>
                        <a:gd name="connsiteX3-749" fmla="*/ 2295 w 8145760"/>
                        <a:gd name="connsiteY3-750" fmla="*/ 1470941 h 2920259"/>
                        <a:gd name="connsiteX4-751" fmla="*/ 767 w 8145760"/>
                        <a:gd name="connsiteY4-752" fmla="*/ 0 h 2920259"/>
                        <a:gd name="connsiteX5-753" fmla="*/ 4068271 w 8145760"/>
                        <a:gd name="connsiteY5-754" fmla="*/ 1418897 h 2920259"/>
                        <a:gd name="connsiteX6-755" fmla="*/ 8144926 w 8145760"/>
                        <a:gd name="connsiteY6-756" fmla="*/ 43424 h 2920259"/>
                        <a:gd name="connsiteX0-757" fmla="*/ 8161918 w 8161918"/>
                        <a:gd name="connsiteY0-758" fmla="*/ 0 h 2959321"/>
                        <a:gd name="connsiteX1-759" fmla="*/ 8145760 w 8161918"/>
                        <a:gd name="connsiteY1-760" fmla="*/ 1619006 h 2959321"/>
                        <a:gd name="connsiteX2-761" fmla="*/ 4123353 w 8161918"/>
                        <a:gd name="connsiteY2-762" fmla="*/ 2958567 h 2959321"/>
                        <a:gd name="connsiteX3-763" fmla="*/ 2295 w 8161918"/>
                        <a:gd name="connsiteY3-764" fmla="*/ 1510003 h 2959321"/>
                        <a:gd name="connsiteX4-765" fmla="*/ 767 w 8161918"/>
                        <a:gd name="connsiteY4-766" fmla="*/ 39062 h 2959321"/>
                        <a:gd name="connsiteX5-767" fmla="*/ 4068271 w 8161918"/>
                        <a:gd name="connsiteY5-768" fmla="*/ 1457959 h 2959321"/>
                        <a:gd name="connsiteX6-769" fmla="*/ 8161918 w 8161918"/>
                        <a:gd name="connsiteY6-770" fmla="*/ 0 h 2959321"/>
                        <a:gd name="connsiteX0-771" fmla="*/ 8161918 w 8162752"/>
                        <a:gd name="connsiteY0-772" fmla="*/ 0 h 2959488"/>
                        <a:gd name="connsiteX1-773" fmla="*/ 8162752 w 8162752"/>
                        <a:gd name="connsiteY1-774" fmla="*/ 1629317 h 2959488"/>
                        <a:gd name="connsiteX2-775" fmla="*/ 4123353 w 8162752"/>
                        <a:gd name="connsiteY2-776" fmla="*/ 2958567 h 2959488"/>
                        <a:gd name="connsiteX3-777" fmla="*/ 2295 w 8162752"/>
                        <a:gd name="connsiteY3-778" fmla="*/ 1510003 h 2959488"/>
                        <a:gd name="connsiteX4-779" fmla="*/ 767 w 8162752"/>
                        <a:gd name="connsiteY4-780" fmla="*/ 39062 h 2959488"/>
                        <a:gd name="connsiteX5-781" fmla="*/ 4068271 w 8162752"/>
                        <a:gd name="connsiteY5-782" fmla="*/ 1457959 h 2959488"/>
                        <a:gd name="connsiteX6-783" fmla="*/ 8161918 w 8162752"/>
                        <a:gd name="connsiteY6-784" fmla="*/ 0 h 2959488"/>
                        <a:gd name="connsiteX0-785" fmla="*/ 8165930 w 8166764"/>
                        <a:gd name="connsiteY0-786" fmla="*/ 7337 h 2966825"/>
                        <a:gd name="connsiteX1-787" fmla="*/ 8166764 w 8166764"/>
                        <a:gd name="connsiteY1-788" fmla="*/ 1636654 h 2966825"/>
                        <a:gd name="connsiteX2-789" fmla="*/ 4127365 w 8166764"/>
                        <a:gd name="connsiteY2-790" fmla="*/ 2965904 h 2966825"/>
                        <a:gd name="connsiteX3-791" fmla="*/ 6307 w 8166764"/>
                        <a:gd name="connsiteY3-792" fmla="*/ 1517340 h 2966825"/>
                        <a:gd name="connsiteX4-793" fmla="*/ 532 w 8166764"/>
                        <a:gd name="connsiteY4-794" fmla="*/ 0 h 2966825"/>
                        <a:gd name="connsiteX5-795" fmla="*/ 4072283 w 8166764"/>
                        <a:gd name="connsiteY5-796" fmla="*/ 1465296 h 2966825"/>
                        <a:gd name="connsiteX6-797" fmla="*/ 8165930 w 8166764"/>
                        <a:gd name="connsiteY6-798" fmla="*/ 7337 h 2966825"/>
                        <a:gd name="connsiteX0-799" fmla="*/ 8168119 w 8168953"/>
                        <a:gd name="connsiteY0-800" fmla="*/ 7337 h 2966682"/>
                        <a:gd name="connsiteX1-801" fmla="*/ 8168953 w 8168953"/>
                        <a:gd name="connsiteY1-802" fmla="*/ 1636654 h 2966682"/>
                        <a:gd name="connsiteX2-803" fmla="*/ 4129554 w 8168953"/>
                        <a:gd name="connsiteY2-804" fmla="*/ 2965904 h 2966682"/>
                        <a:gd name="connsiteX3-805" fmla="*/ 0 w 8168953"/>
                        <a:gd name="connsiteY3-806" fmla="*/ 1527651 h 2966682"/>
                        <a:gd name="connsiteX4-807" fmla="*/ 2721 w 8168953"/>
                        <a:gd name="connsiteY4-808" fmla="*/ 0 h 2966682"/>
                        <a:gd name="connsiteX5-809" fmla="*/ 4074472 w 8168953"/>
                        <a:gd name="connsiteY5-810" fmla="*/ 1465296 h 2966682"/>
                        <a:gd name="connsiteX6-811" fmla="*/ 8168119 w 8168953"/>
                        <a:gd name="connsiteY6-812" fmla="*/ 7337 h 2966682"/>
                        <a:gd name="connsiteX0-813" fmla="*/ 8168119 w 8168953"/>
                        <a:gd name="connsiteY0-814" fmla="*/ 7337 h 3100377"/>
                        <a:gd name="connsiteX1-815" fmla="*/ 8168953 w 8168953"/>
                        <a:gd name="connsiteY1-816" fmla="*/ 1636654 h 3100377"/>
                        <a:gd name="connsiteX2-817" fmla="*/ 4118520 w 8168953"/>
                        <a:gd name="connsiteY2-818" fmla="*/ 3099826 h 3100377"/>
                        <a:gd name="connsiteX3-819" fmla="*/ 0 w 8168953"/>
                        <a:gd name="connsiteY3-820" fmla="*/ 1527651 h 3100377"/>
                        <a:gd name="connsiteX4-821" fmla="*/ 2721 w 8168953"/>
                        <a:gd name="connsiteY4-822" fmla="*/ 0 h 3100377"/>
                        <a:gd name="connsiteX5-823" fmla="*/ 4074472 w 8168953"/>
                        <a:gd name="connsiteY5-824" fmla="*/ 1465296 h 3100377"/>
                        <a:gd name="connsiteX6-825" fmla="*/ 8168119 w 8168953"/>
                        <a:gd name="connsiteY6-826" fmla="*/ 7337 h 3100377"/>
                        <a:gd name="connsiteX0-827" fmla="*/ 8168119 w 8168953"/>
                        <a:gd name="connsiteY0-828" fmla="*/ 7337 h 3100429"/>
                        <a:gd name="connsiteX1-829" fmla="*/ 8168953 w 8168953"/>
                        <a:gd name="connsiteY1-830" fmla="*/ 1636654 h 3100429"/>
                        <a:gd name="connsiteX2-831" fmla="*/ 4118520 w 8168953"/>
                        <a:gd name="connsiteY2-832" fmla="*/ 3099826 h 3100429"/>
                        <a:gd name="connsiteX3-833" fmla="*/ 0 w 8168953"/>
                        <a:gd name="connsiteY3-834" fmla="*/ 1527651 h 3100429"/>
                        <a:gd name="connsiteX4-835" fmla="*/ 2721 w 8168953"/>
                        <a:gd name="connsiteY4-836" fmla="*/ 0 h 3100429"/>
                        <a:gd name="connsiteX5-837" fmla="*/ 4074472 w 8168953"/>
                        <a:gd name="connsiteY5-838" fmla="*/ 1465296 h 3100429"/>
                        <a:gd name="connsiteX6-839" fmla="*/ 8168119 w 8168953"/>
                        <a:gd name="connsiteY6-840" fmla="*/ 7337 h 3100429"/>
                        <a:gd name="connsiteX0-841" fmla="*/ 8165849 w 8166683"/>
                        <a:gd name="connsiteY0-842" fmla="*/ 7337 h 3099826"/>
                        <a:gd name="connsiteX1-843" fmla="*/ 8166683 w 8166683"/>
                        <a:gd name="connsiteY1-844" fmla="*/ 1636654 h 3099826"/>
                        <a:gd name="connsiteX2-845" fmla="*/ 4116250 w 8166683"/>
                        <a:gd name="connsiteY2-846" fmla="*/ 3099826 h 3099826"/>
                        <a:gd name="connsiteX3-847" fmla="*/ 8764 w 8166683"/>
                        <a:gd name="connsiteY3-848" fmla="*/ 1634789 h 3099826"/>
                        <a:gd name="connsiteX4-849" fmla="*/ 451 w 8166683"/>
                        <a:gd name="connsiteY4-850" fmla="*/ 0 h 3099826"/>
                        <a:gd name="connsiteX5-851" fmla="*/ 4072202 w 8166683"/>
                        <a:gd name="connsiteY5-852" fmla="*/ 1465296 h 3099826"/>
                        <a:gd name="connsiteX6-853" fmla="*/ 8165849 w 8166683"/>
                        <a:gd name="connsiteY6-854" fmla="*/ 7337 h 3099826"/>
                        <a:gd name="connsiteX0-855" fmla="*/ 8165849 w 8166683"/>
                        <a:gd name="connsiteY0-856" fmla="*/ 7337 h 3099826"/>
                        <a:gd name="connsiteX1-857" fmla="*/ 8166683 w 8166683"/>
                        <a:gd name="connsiteY1-858" fmla="*/ 1636654 h 3099826"/>
                        <a:gd name="connsiteX2-859" fmla="*/ 4116250 w 8166683"/>
                        <a:gd name="connsiteY2-860" fmla="*/ 3099826 h 3099826"/>
                        <a:gd name="connsiteX3-861" fmla="*/ 8764 w 8166683"/>
                        <a:gd name="connsiteY3-862" fmla="*/ 1634789 h 3099826"/>
                        <a:gd name="connsiteX4-863" fmla="*/ 451 w 8166683"/>
                        <a:gd name="connsiteY4-864" fmla="*/ 0 h 3099826"/>
                        <a:gd name="connsiteX5-865" fmla="*/ 4072202 w 8166683"/>
                        <a:gd name="connsiteY5-866" fmla="*/ 1465296 h 3099826"/>
                        <a:gd name="connsiteX6-867" fmla="*/ 8165849 w 8166683"/>
                        <a:gd name="connsiteY6-868" fmla="*/ 7337 h 3099826"/>
                        <a:gd name="connsiteX0-869" fmla="*/ 8165849 w 8166683"/>
                        <a:gd name="connsiteY0-870" fmla="*/ 7337 h 3099826"/>
                        <a:gd name="connsiteX1-871" fmla="*/ 8166683 w 8166683"/>
                        <a:gd name="connsiteY1-872" fmla="*/ 1636654 h 3099826"/>
                        <a:gd name="connsiteX2-873" fmla="*/ 4116250 w 8166683"/>
                        <a:gd name="connsiteY2-874" fmla="*/ 3099826 h 3099826"/>
                        <a:gd name="connsiteX3-875" fmla="*/ 8764 w 8166683"/>
                        <a:gd name="connsiteY3-876" fmla="*/ 1634789 h 3099826"/>
                        <a:gd name="connsiteX4-877" fmla="*/ 451 w 8166683"/>
                        <a:gd name="connsiteY4-878" fmla="*/ 0 h 3099826"/>
                        <a:gd name="connsiteX5-879" fmla="*/ 4061168 w 8166683"/>
                        <a:gd name="connsiteY5-880" fmla="*/ 1438511 h 3099826"/>
                        <a:gd name="connsiteX6-881" fmla="*/ 8165849 w 8166683"/>
                        <a:gd name="connsiteY6-882" fmla="*/ 7337 h 3099826"/>
                        <a:gd name="connsiteX0-883" fmla="*/ 8165849 w 8166683"/>
                        <a:gd name="connsiteY0-884" fmla="*/ 7337 h 3099826"/>
                        <a:gd name="connsiteX1-885" fmla="*/ 8166683 w 8166683"/>
                        <a:gd name="connsiteY1-886" fmla="*/ 1636654 h 3099826"/>
                        <a:gd name="connsiteX2-887" fmla="*/ 4116250 w 8166683"/>
                        <a:gd name="connsiteY2-888" fmla="*/ 3099826 h 3099826"/>
                        <a:gd name="connsiteX3-889" fmla="*/ 8764 w 8166683"/>
                        <a:gd name="connsiteY3-890" fmla="*/ 1634789 h 3099826"/>
                        <a:gd name="connsiteX4-891" fmla="*/ 451 w 8166683"/>
                        <a:gd name="connsiteY4-892" fmla="*/ 0 h 3099826"/>
                        <a:gd name="connsiteX5-893" fmla="*/ 4061168 w 8166683"/>
                        <a:gd name="connsiteY5-894" fmla="*/ 1438511 h 3099826"/>
                        <a:gd name="connsiteX6-895" fmla="*/ 8165849 w 8166683"/>
                        <a:gd name="connsiteY6-896" fmla="*/ 7337 h 309982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24507F6-F2E0-8543-81ED-CE81CDA19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180" name="Group 179">
                      <a:extLst>
                        <a:ext uri="{FF2B5EF4-FFF2-40B4-BE49-F238E27FC236}">
                          <a16:creationId xmlns:a16="http://schemas.microsoft.com/office/drawing/2014/main" id="{9D450224-57E1-F74E-BE03-E68D8946E4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181" name="Freeform 180">
                        <a:extLst>
                          <a:ext uri="{FF2B5EF4-FFF2-40B4-BE49-F238E27FC236}">
                            <a16:creationId xmlns:a16="http://schemas.microsoft.com/office/drawing/2014/main" id="{0B9BE589-1530-1241-8A30-1CE7FBDA3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-1" fmla="*/ 3725333 w 4641485"/>
                          <a:gd name="connsiteY0-2" fmla="*/ 0 h 1049866"/>
                          <a:gd name="connsiteX1-3" fmla="*/ 4641485 w 4641485"/>
                          <a:gd name="connsiteY1-4" fmla="*/ 239402 h 1049866"/>
                          <a:gd name="connsiteX2-5" fmla="*/ 3962400 w 4641485"/>
                          <a:gd name="connsiteY2-6" fmla="*/ 541866 h 1049866"/>
                          <a:gd name="connsiteX3-7" fmla="*/ 3742267 w 4641485"/>
                          <a:gd name="connsiteY3-8" fmla="*/ 457200 h 1049866"/>
                          <a:gd name="connsiteX4-9" fmla="*/ 2269067 w 4641485"/>
                          <a:gd name="connsiteY4-10" fmla="*/ 1049866 h 1049866"/>
                          <a:gd name="connsiteX5-11" fmla="*/ 880533 w 4641485"/>
                          <a:gd name="connsiteY5-12" fmla="*/ 457200 h 1049866"/>
                          <a:gd name="connsiteX6-13" fmla="*/ 592667 w 4641485"/>
                          <a:gd name="connsiteY6-14" fmla="*/ 541866 h 1049866"/>
                          <a:gd name="connsiteX7-15" fmla="*/ 0 w 4641485"/>
                          <a:gd name="connsiteY7-16" fmla="*/ 254000 h 1049866"/>
                          <a:gd name="connsiteX8-17" fmla="*/ 880533 w 4641485"/>
                          <a:gd name="connsiteY8-18" fmla="*/ 16933 h 1049866"/>
                          <a:gd name="connsiteX9-19" fmla="*/ 2302933 w 4641485"/>
                          <a:gd name="connsiteY9-20" fmla="*/ 626533 h 1049866"/>
                          <a:gd name="connsiteX10-21" fmla="*/ 3725333 w 4641485"/>
                          <a:gd name="connsiteY10-22" fmla="*/ 0 h 1049866"/>
                          <a:gd name="connsiteX0-23" fmla="*/ 3756864 w 4673016"/>
                          <a:gd name="connsiteY0-24" fmla="*/ 0 h 1049866"/>
                          <a:gd name="connsiteX1-25" fmla="*/ 4673016 w 4673016"/>
                          <a:gd name="connsiteY1-26" fmla="*/ 239402 h 1049866"/>
                          <a:gd name="connsiteX2-27" fmla="*/ 3993931 w 4673016"/>
                          <a:gd name="connsiteY2-28" fmla="*/ 541866 h 1049866"/>
                          <a:gd name="connsiteX3-29" fmla="*/ 3773798 w 4673016"/>
                          <a:gd name="connsiteY3-30" fmla="*/ 457200 h 1049866"/>
                          <a:gd name="connsiteX4-31" fmla="*/ 2300598 w 4673016"/>
                          <a:gd name="connsiteY4-32" fmla="*/ 1049866 h 1049866"/>
                          <a:gd name="connsiteX5-33" fmla="*/ 912064 w 4673016"/>
                          <a:gd name="connsiteY5-34" fmla="*/ 457200 h 1049866"/>
                          <a:gd name="connsiteX6-35" fmla="*/ 624198 w 4673016"/>
                          <a:gd name="connsiteY6-36" fmla="*/ 541866 h 1049866"/>
                          <a:gd name="connsiteX7-37" fmla="*/ 0 w 4673016"/>
                          <a:gd name="connsiteY7-38" fmla="*/ 232979 h 1049866"/>
                          <a:gd name="connsiteX8-39" fmla="*/ 912064 w 4673016"/>
                          <a:gd name="connsiteY8-40" fmla="*/ 16933 h 1049866"/>
                          <a:gd name="connsiteX9-41" fmla="*/ 2334464 w 4673016"/>
                          <a:gd name="connsiteY9-42" fmla="*/ 626533 h 1049866"/>
                          <a:gd name="connsiteX10-43" fmla="*/ 3756864 w 4673016"/>
                          <a:gd name="connsiteY10-44" fmla="*/ 0 h 1049866"/>
                          <a:gd name="connsiteX0-45" fmla="*/ 3756864 w 4673016"/>
                          <a:gd name="connsiteY0-46" fmla="*/ 0 h 1049866"/>
                          <a:gd name="connsiteX1-47" fmla="*/ 4673016 w 4673016"/>
                          <a:gd name="connsiteY1-48" fmla="*/ 239402 h 1049866"/>
                          <a:gd name="connsiteX2-49" fmla="*/ 3993931 w 4673016"/>
                          <a:gd name="connsiteY2-50" fmla="*/ 541866 h 1049866"/>
                          <a:gd name="connsiteX3-51" fmla="*/ 3784308 w 4673016"/>
                          <a:gd name="connsiteY3-52" fmla="*/ 404648 h 1049866"/>
                          <a:gd name="connsiteX4-53" fmla="*/ 2300598 w 4673016"/>
                          <a:gd name="connsiteY4-54" fmla="*/ 1049866 h 1049866"/>
                          <a:gd name="connsiteX5-55" fmla="*/ 912064 w 4673016"/>
                          <a:gd name="connsiteY5-56" fmla="*/ 457200 h 1049866"/>
                          <a:gd name="connsiteX6-57" fmla="*/ 624198 w 4673016"/>
                          <a:gd name="connsiteY6-58" fmla="*/ 541866 h 1049866"/>
                          <a:gd name="connsiteX7-59" fmla="*/ 0 w 4673016"/>
                          <a:gd name="connsiteY7-60" fmla="*/ 232979 h 1049866"/>
                          <a:gd name="connsiteX8-61" fmla="*/ 912064 w 4673016"/>
                          <a:gd name="connsiteY8-62" fmla="*/ 16933 h 1049866"/>
                          <a:gd name="connsiteX9-63" fmla="*/ 2334464 w 4673016"/>
                          <a:gd name="connsiteY9-64" fmla="*/ 626533 h 1049866"/>
                          <a:gd name="connsiteX10-65" fmla="*/ 3756864 w 4673016"/>
                          <a:gd name="connsiteY10-66" fmla="*/ 0 h 1049866"/>
                          <a:gd name="connsiteX0-67" fmla="*/ 3756864 w 4673016"/>
                          <a:gd name="connsiteY0-68" fmla="*/ 0 h 1049866"/>
                          <a:gd name="connsiteX1-69" fmla="*/ 4673016 w 4673016"/>
                          <a:gd name="connsiteY1-70" fmla="*/ 239402 h 1049866"/>
                          <a:gd name="connsiteX2-71" fmla="*/ 3993931 w 4673016"/>
                          <a:gd name="connsiteY2-72" fmla="*/ 541866 h 1049866"/>
                          <a:gd name="connsiteX3-73" fmla="*/ 3794818 w 4673016"/>
                          <a:gd name="connsiteY3-74" fmla="*/ 436179 h 1049866"/>
                          <a:gd name="connsiteX4-75" fmla="*/ 2300598 w 4673016"/>
                          <a:gd name="connsiteY4-76" fmla="*/ 1049866 h 1049866"/>
                          <a:gd name="connsiteX5-77" fmla="*/ 912064 w 4673016"/>
                          <a:gd name="connsiteY5-78" fmla="*/ 457200 h 1049866"/>
                          <a:gd name="connsiteX6-79" fmla="*/ 624198 w 4673016"/>
                          <a:gd name="connsiteY6-80" fmla="*/ 541866 h 1049866"/>
                          <a:gd name="connsiteX7-81" fmla="*/ 0 w 4673016"/>
                          <a:gd name="connsiteY7-82" fmla="*/ 232979 h 1049866"/>
                          <a:gd name="connsiteX8-83" fmla="*/ 912064 w 4673016"/>
                          <a:gd name="connsiteY8-84" fmla="*/ 16933 h 1049866"/>
                          <a:gd name="connsiteX9-85" fmla="*/ 2334464 w 4673016"/>
                          <a:gd name="connsiteY9-86" fmla="*/ 626533 h 1049866"/>
                          <a:gd name="connsiteX10-87" fmla="*/ 3756864 w 4673016"/>
                          <a:gd name="connsiteY10-88" fmla="*/ 0 h 1049866"/>
                          <a:gd name="connsiteX0-89" fmla="*/ 3756864 w 4673016"/>
                          <a:gd name="connsiteY0-90" fmla="*/ 0 h 1049866"/>
                          <a:gd name="connsiteX1-91" fmla="*/ 4673016 w 4673016"/>
                          <a:gd name="connsiteY1-92" fmla="*/ 239402 h 1049866"/>
                          <a:gd name="connsiteX2-93" fmla="*/ 3993931 w 4673016"/>
                          <a:gd name="connsiteY2-94" fmla="*/ 541866 h 1049866"/>
                          <a:gd name="connsiteX3-95" fmla="*/ 3794818 w 4673016"/>
                          <a:gd name="connsiteY3-96" fmla="*/ 436179 h 1049866"/>
                          <a:gd name="connsiteX4-97" fmla="*/ 2300598 w 4673016"/>
                          <a:gd name="connsiteY4-98" fmla="*/ 1049866 h 1049866"/>
                          <a:gd name="connsiteX5-99" fmla="*/ 912064 w 4673016"/>
                          <a:gd name="connsiteY5-100" fmla="*/ 457200 h 1049866"/>
                          <a:gd name="connsiteX6-101" fmla="*/ 624198 w 4673016"/>
                          <a:gd name="connsiteY6-102" fmla="*/ 541866 h 1049866"/>
                          <a:gd name="connsiteX7-103" fmla="*/ 0 w 4673016"/>
                          <a:gd name="connsiteY7-104" fmla="*/ 232979 h 1049866"/>
                          <a:gd name="connsiteX8-105" fmla="*/ 912064 w 4673016"/>
                          <a:gd name="connsiteY8-106" fmla="*/ 16933 h 1049866"/>
                          <a:gd name="connsiteX9-107" fmla="*/ 2323954 w 4673016"/>
                          <a:gd name="connsiteY9-108" fmla="*/ 616023 h 1049866"/>
                          <a:gd name="connsiteX10-109" fmla="*/ 3756864 w 4673016"/>
                          <a:gd name="connsiteY10-110" fmla="*/ 0 h 1049866"/>
                          <a:gd name="connsiteX0-111" fmla="*/ 3756864 w 4673016"/>
                          <a:gd name="connsiteY0-112" fmla="*/ 0 h 1049866"/>
                          <a:gd name="connsiteX1-113" fmla="*/ 4673016 w 4673016"/>
                          <a:gd name="connsiteY1-114" fmla="*/ 239402 h 1049866"/>
                          <a:gd name="connsiteX2-115" fmla="*/ 3993931 w 4673016"/>
                          <a:gd name="connsiteY2-116" fmla="*/ 541866 h 1049866"/>
                          <a:gd name="connsiteX3-117" fmla="*/ 3794818 w 4673016"/>
                          <a:gd name="connsiteY3-118" fmla="*/ 436179 h 1049866"/>
                          <a:gd name="connsiteX4-119" fmla="*/ 2300598 w 4673016"/>
                          <a:gd name="connsiteY4-120" fmla="*/ 1049866 h 1049866"/>
                          <a:gd name="connsiteX5-121" fmla="*/ 912064 w 4673016"/>
                          <a:gd name="connsiteY5-122" fmla="*/ 457200 h 1049866"/>
                          <a:gd name="connsiteX6-123" fmla="*/ 624198 w 4673016"/>
                          <a:gd name="connsiteY6-124" fmla="*/ 541866 h 1049866"/>
                          <a:gd name="connsiteX7-125" fmla="*/ 0 w 4673016"/>
                          <a:gd name="connsiteY7-126" fmla="*/ 275021 h 1049866"/>
                          <a:gd name="connsiteX8-127" fmla="*/ 912064 w 4673016"/>
                          <a:gd name="connsiteY8-128" fmla="*/ 16933 h 1049866"/>
                          <a:gd name="connsiteX9-129" fmla="*/ 2323954 w 4673016"/>
                          <a:gd name="connsiteY9-130" fmla="*/ 616023 h 1049866"/>
                          <a:gd name="connsiteX10-131" fmla="*/ 3756864 w 4673016"/>
                          <a:gd name="connsiteY10-132" fmla="*/ 0 h 1049866"/>
                          <a:gd name="connsiteX0-133" fmla="*/ 3756864 w 4673016"/>
                          <a:gd name="connsiteY0-134" fmla="*/ 0 h 1049866"/>
                          <a:gd name="connsiteX1-135" fmla="*/ 4673016 w 4673016"/>
                          <a:gd name="connsiteY1-136" fmla="*/ 239402 h 1049866"/>
                          <a:gd name="connsiteX2-137" fmla="*/ 3993931 w 4673016"/>
                          <a:gd name="connsiteY2-138" fmla="*/ 541866 h 1049866"/>
                          <a:gd name="connsiteX3-139" fmla="*/ 3815839 w 4673016"/>
                          <a:gd name="connsiteY3-140" fmla="*/ 467710 h 1049866"/>
                          <a:gd name="connsiteX4-141" fmla="*/ 2300598 w 4673016"/>
                          <a:gd name="connsiteY4-142" fmla="*/ 1049866 h 1049866"/>
                          <a:gd name="connsiteX5-143" fmla="*/ 912064 w 4673016"/>
                          <a:gd name="connsiteY5-144" fmla="*/ 457200 h 1049866"/>
                          <a:gd name="connsiteX6-145" fmla="*/ 624198 w 4673016"/>
                          <a:gd name="connsiteY6-146" fmla="*/ 541866 h 1049866"/>
                          <a:gd name="connsiteX7-147" fmla="*/ 0 w 4673016"/>
                          <a:gd name="connsiteY7-148" fmla="*/ 275021 h 1049866"/>
                          <a:gd name="connsiteX8-149" fmla="*/ 912064 w 4673016"/>
                          <a:gd name="connsiteY8-150" fmla="*/ 16933 h 1049866"/>
                          <a:gd name="connsiteX9-151" fmla="*/ 2323954 w 4673016"/>
                          <a:gd name="connsiteY9-152" fmla="*/ 616023 h 1049866"/>
                          <a:gd name="connsiteX10-153" fmla="*/ 3756864 w 4673016"/>
                          <a:gd name="connsiteY10-154" fmla="*/ 0 h 104986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82" name="Freeform 181">
                        <a:extLst>
                          <a:ext uri="{FF2B5EF4-FFF2-40B4-BE49-F238E27FC236}">
                            <a16:creationId xmlns:a16="http://schemas.microsoft.com/office/drawing/2014/main" id="{0440A06A-A3FB-2F43-8B05-46934AAA33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83" name="Freeform 182">
                        <a:extLst>
                          <a:ext uri="{FF2B5EF4-FFF2-40B4-BE49-F238E27FC236}">
                            <a16:creationId xmlns:a16="http://schemas.microsoft.com/office/drawing/2014/main" id="{90C7C315-6F09-A64D-8BFC-1B6D11A093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84" name="Freeform 183">
                        <a:extLst>
                          <a:ext uri="{FF2B5EF4-FFF2-40B4-BE49-F238E27FC236}">
                            <a16:creationId xmlns:a16="http://schemas.microsoft.com/office/drawing/2014/main" id="{C33E3B76-B4AF-4141-80C9-008A621C30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-1" fmla="*/ 168165 w 3731172"/>
                          <a:gd name="connsiteY0-2" fmla="*/ 73572 h 1418896"/>
                          <a:gd name="connsiteX1-3" fmla="*/ 451945 w 3731172"/>
                          <a:gd name="connsiteY1-4" fmla="*/ 0 h 1418896"/>
                          <a:gd name="connsiteX2-5" fmla="*/ 1881352 w 3731172"/>
                          <a:gd name="connsiteY2-6" fmla="*/ 599089 h 1418896"/>
                          <a:gd name="connsiteX3-7" fmla="*/ 3363310 w 3731172"/>
                          <a:gd name="connsiteY3-8" fmla="*/ 0 h 1418896"/>
                          <a:gd name="connsiteX4-9" fmla="*/ 3584027 w 3731172"/>
                          <a:gd name="connsiteY4-10" fmla="*/ 73572 h 1418896"/>
                          <a:gd name="connsiteX5-11" fmla="*/ 2627586 w 3731172"/>
                          <a:gd name="connsiteY5-12" fmla="*/ 441434 h 1418896"/>
                          <a:gd name="connsiteX6-13" fmla="*/ 2596055 w 3731172"/>
                          <a:gd name="connsiteY6-14" fmla="*/ 914400 h 1418896"/>
                          <a:gd name="connsiteX7-15" fmla="*/ 3731172 w 3731172"/>
                          <a:gd name="connsiteY7-16" fmla="*/ 1345324 h 1418896"/>
                          <a:gd name="connsiteX8-17" fmla="*/ 3447393 w 3731172"/>
                          <a:gd name="connsiteY8-18" fmla="*/ 1408386 h 1418896"/>
                          <a:gd name="connsiteX9-19" fmla="*/ 1870841 w 3731172"/>
                          <a:gd name="connsiteY9-20" fmla="*/ 746234 h 1418896"/>
                          <a:gd name="connsiteX10-21" fmla="*/ 262758 w 3731172"/>
                          <a:gd name="connsiteY10-22" fmla="*/ 1418896 h 1418896"/>
                          <a:gd name="connsiteX11-23" fmla="*/ 0 w 3731172"/>
                          <a:gd name="connsiteY11-24" fmla="*/ 1324303 h 1418896"/>
                          <a:gd name="connsiteX12-25" fmla="*/ 1145627 w 3731172"/>
                          <a:gd name="connsiteY12-26" fmla="*/ 882869 h 1418896"/>
                          <a:gd name="connsiteX13-27" fmla="*/ 1114096 w 3731172"/>
                          <a:gd name="connsiteY13-28" fmla="*/ 409903 h 1418896"/>
                          <a:gd name="connsiteX14-29" fmla="*/ 441434 w 3731172"/>
                          <a:gd name="connsiteY14-30" fmla="*/ 10510 h 1418896"/>
                          <a:gd name="connsiteX15-31" fmla="*/ 441434 w 3731172"/>
                          <a:gd name="connsiteY15-32" fmla="*/ 10510 h 1418896"/>
                          <a:gd name="connsiteX0-33" fmla="*/ 168165 w 3731172"/>
                          <a:gd name="connsiteY0-34" fmla="*/ 73572 h 1418896"/>
                          <a:gd name="connsiteX1-35" fmla="*/ 451945 w 3731172"/>
                          <a:gd name="connsiteY1-36" fmla="*/ 0 h 1418896"/>
                          <a:gd name="connsiteX2-37" fmla="*/ 1881352 w 3731172"/>
                          <a:gd name="connsiteY2-38" fmla="*/ 599089 h 1418896"/>
                          <a:gd name="connsiteX3-39" fmla="*/ 3363310 w 3731172"/>
                          <a:gd name="connsiteY3-40" fmla="*/ 0 h 1418896"/>
                          <a:gd name="connsiteX4-41" fmla="*/ 3584027 w 3731172"/>
                          <a:gd name="connsiteY4-42" fmla="*/ 73572 h 1418896"/>
                          <a:gd name="connsiteX5-43" fmla="*/ 2627586 w 3731172"/>
                          <a:gd name="connsiteY5-44" fmla="*/ 441434 h 1418896"/>
                          <a:gd name="connsiteX6-45" fmla="*/ 2596055 w 3731172"/>
                          <a:gd name="connsiteY6-46" fmla="*/ 914400 h 1418896"/>
                          <a:gd name="connsiteX7-47" fmla="*/ 3731172 w 3731172"/>
                          <a:gd name="connsiteY7-48" fmla="*/ 1345324 h 1418896"/>
                          <a:gd name="connsiteX8-49" fmla="*/ 3447393 w 3731172"/>
                          <a:gd name="connsiteY8-50" fmla="*/ 1408386 h 1418896"/>
                          <a:gd name="connsiteX9-51" fmla="*/ 1870841 w 3731172"/>
                          <a:gd name="connsiteY9-52" fmla="*/ 746234 h 1418896"/>
                          <a:gd name="connsiteX10-53" fmla="*/ 262758 w 3731172"/>
                          <a:gd name="connsiteY10-54" fmla="*/ 1418896 h 1418896"/>
                          <a:gd name="connsiteX11-55" fmla="*/ 0 w 3731172"/>
                          <a:gd name="connsiteY11-56" fmla="*/ 1324303 h 1418896"/>
                          <a:gd name="connsiteX12-57" fmla="*/ 1145627 w 3731172"/>
                          <a:gd name="connsiteY12-58" fmla="*/ 882869 h 1418896"/>
                          <a:gd name="connsiteX13-59" fmla="*/ 1114096 w 3731172"/>
                          <a:gd name="connsiteY13-60" fmla="*/ 409903 h 1418896"/>
                          <a:gd name="connsiteX14-61" fmla="*/ 441434 w 3731172"/>
                          <a:gd name="connsiteY14-62" fmla="*/ 10510 h 1418896"/>
                          <a:gd name="connsiteX0-63" fmla="*/ 168165 w 3731172"/>
                          <a:gd name="connsiteY0-64" fmla="*/ 73572 h 1418896"/>
                          <a:gd name="connsiteX1-65" fmla="*/ 451945 w 3731172"/>
                          <a:gd name="connsiteY1-66" fmla="*/ 0 h 1418896"/>
                          <a:gd name="connsiteX2-67" fmla="*/ 1881352 w 3731172"/>
                          <a:gd name="connsiteY2-68" fmla="*/ 599089 h 1418896"/>
                          <a:gd name="connsiteX3-69" fmla="*/ 3363310 w 3731172"/>
                          <a:gd name="connsiteY3-70" fmla="*/ 0 h 1418896"/>
                          <a:gd name="connsiteX4-71" fmla="*/ 3584027 w 3731172"/>
                          <a:gd name="connsiteY4-72" fmla="*/ 73572 h 1418896"/>
                          <a:gd name="connsiteX5-73" fmla="*/ 2627586 w 3731172"/>
                          <a:gd name="connsiteY5-74" fmla="*/ 441434 h 1418896"/>
                          <a:gd name="connsiteX6-75" fmla="*/ 2596055 w 3731172"/>
                          <a:gd name="connsiteY6-76" fmla="*/ 914400 h 1418896"/>
                          <a:gd name="connsiteX7-77" fmla="*/ 3731172 w 3731172"/>
                          <a:gd name="connsiteY7-78" fmla="*/ 1345324 h 1418896"/>
                          <a:gd name="connsiteX8-79" fmla="*/ 3447393 w 3731172"/>
                          <a:gd name="connsiteY8-80" fmla="*/ 1408386 h 1418896"/>
                          <a:gd name="connsiteX9-81" fmla="*/ 1870841 w 3731172"/>
                          <a:gd name="connsiteY9-82" fmla="*/ 746234 h 1418896"/>
                          <a:gd name="connsiteX10-83" fmla="*/ 262758 w 3731172"/>
                          <a:gd name="connsiteY10-84" fmla="*/ 1418896 h 1418896"/>
                          <a:gd name="connsiteX11-85" fmla="*/ 0 w 3731172"/>
                          <a:gd name="connsiteY11-86" fmla="*/ 1324303 h 1418896"/>
                          <a:gd name="connsiteX12-87" fmla="*/ 1145627 w 3731172"/>
                          <a:gd name="connsiteY12-88" fmla="*/ 882869 h 1418896"/>
                          <a:gd name="connsiteX13-89" fmla="*/ 1114096 w 3731172"/>
                          <a:gd name="connsiteY13-90" fmla="*/ 409903 h 1418896"/>
                          <a:gd name="connsiteX14-91" fmla="*/ 357351 w 3731172"/>
                          <a:gd name="connsiteY14-92" fmla="*/ 115613 h 1418896"/>
                          <a:gd name="connsiteX0-93" fmla="*/ 168165 w 3731172"/>
                          <a:gd name="connsiteY0-94" fmla="*/ 73572 h 1418896"/>
                          <a:gd name="connsiteX1-95" fmla="*/ 451945 w 3731172"/>
                          <a:gd name="connsiteY1-96" fmla="*/ 0 h 1418896"/>
                          <a:gd name="connsiteX2-97" fmla="*/ 1881352 w 3731172"/>
                          <a:gd name="connsiteY2-98" fmla="*/ 599089 h 1418896"/>
                          <a:gd name="connsiteX3-99" fmla="*/ 3363310 w 3731172"/>
                          <a:gd name="connsiteY3-100" fmla="*/ 0 h 1418896"/>
                          <a:gd name="connsiteX4-101" fmla="*/ 3584027 w 3731172"/>
                          <a:gd name="connsiteY4-102" fmla="*/ 73572 h 1418896"/>
                          <a:gd name="connsiteX5-103" fmla="*/ 2627586 w 3731172"/>
                          <a:gd name="connsiteY5-104" fmla="*/ 441434 h 1418896"/>
                          <a:gd name="connsiteX6-105" fmla="*/ 2596055 w 3731172"/>
                          <a:gd name="connsiteY6-106" fmla="*/ 914400 h 1418896"/>
                          <a:gd name="connsiteX7-107" fmla="*/ 3731172 w 3731172"/>
                          <a:gd name="connsiteY7-108" fmla="*/ 1345324 h 1418896"/>
                          <a:gd name="connsiteX8-109" fmla="*/ 3447393 w 3731172"/>
                          <a:gd name="connsiteY8-110" fmla="*/ 1408386 h 1418896"/>
                          <a:gd name="connsiteX9-111" fmla="*/ 1870841 w 3731172"/>
                          <a:gd name="connsiteY9-112" fmla="*/ 746234 h 1418896"/>
                          <a:gd name="connsiteX10-113" fmla="*/ 262758 w 3731172"/>
                          <a:gd name="connsiteY10-114" fmla="*/ 1418896 h 1418896"/>
                          <a:gd name="connsiteX11-115" fmla="*/ 0 w 3731172"/>
                          <a:gd name="connsiteY11-116" fmla="*/ 1324303 h 1418896"/>
                          <a:gd name="connsiteX12-117" fmla="*/ 1145627 w 3731172"/>
                          <a:gd name="connsiteY12-118" fmla="*/ 882869 h 1418896"/>
                          <a:gd name="connsiteX13-119" fmla="*/ 1114096 w 3731172"/>
                          <a:gd name="connsiteY13-120" fmla="*/ 409903 h 1418896"/>
                          <a:gd name="connsiteX14-121" fmla="*/ 147144 w 3731172"/>
                          <a:gd name="connsiteY14-122" fmla="*/ 63061 h 1418896"/>
                          <a:gd name="connsiteX0-123" fmla="*/ 168165 w 3731172"/>
                          <a:gd name="connsiteY0-124" fmla="*/ 73572 h 1418896"/>
                          <a:gd name="connsiteX1-125" fmla="*/ 451945 w 3731172"/>
                          <a:gd name="connsiteY1-126" fmla="*/ 0 h 1418896"/>
                          <a:gd name="connsiteX2-127" fmla="*/ 1881352 w 3731172"/>
                          <a:gd name="connsiteY2-128" fmla="*/ 599089 h 1418896"/>
                          <a:gd name="connsiteX3-129" fmla="*/ 3363310 w 3731172"/>
                          <a:gd name="connsiteY3-130" fmla="*/ 0 h 1418896"/>
                          <a:gd name="connsiteX4-131" fmla="*/ 3584027 w 3731172"/>
                          <a:gd name="connsiteY4-132" fmla="*/ 73572 h 1418896"/>
                          <a:gd name="connsiteX5-133" fmla="*/ 2627586 w 3731172"/>
                          <a:gd name="connsiteY5-134" fmla="*/ 441434 h 1418896"/>
                          <a:gd name="connsiteX6-135" fmla="*/ 2596055 w 3731172"/>
                          <a:gd name="connsiteY6-136" fmla="*/ 914400 h 1418896"/>
                          <a:gd name="connsiteX7-137" fmla="*/ 3731172 w 3731172"/>
                          <a:gd name="connsiteY7-138" fmla="*/ 1345324 h 1418896"/>
                          <a:gd name="connsiteX8-139" fmla="*/ 3447393 w 3731172"/>
                          <a:gd name="connsiteY8-140" fmla="*/ 1408386 h 1418896"/>
                          <a:gd name="connsiteX9-141" fmla="*/ 1870841 w 3731172"/>
                          <a:gd name="connsiteY9-142" fmla="*/ 746234 h 1418896"/>
                          <a:gd name="connsiteX10-143" fmla="*/ 262758 w 3731172"/>
                          <a:gd name="connsiteY10-144" fmla="*/ 1418896 h 1418896"/>
                          <a:gd name="connsiteX11-145" fmla="*/ 0 w 3731172"/>
                          <a:gd name="connsiteY11-146" fmla="*/ 1324303 h 1418896"/>
                          <a:gd name="connsiteX12-147" fmla="*/ 1145627 w 3731172"/>
                          <a:gd name="connsiteY12-148" fmla="*/ 882869 h 1418896"/>
                          <a:gd name="connsiteX13-149" fmla="*/ 1114096 w 3731172"/>
                          <a:gd name="connsiteY13-150" fmla="*/ 420413 h 1418896"/>
                          <a:gd name="connsiteX14-151" fmla="*/ 147144 w 3731172"/>
                          <a:gd name="connsiteY14-152" fmla="*/ 63061 h 1418896"/>
                          <a:gd name="connsiteX0-153" fmla="*/ 168165 w 3731172"/>
                          <a:gd name="connsiteY0-154" fmla="*/ 73572 h 1418896"/>
                          <a:gd name="connsiteX1-155" fmla="*/ 451945 w 3731172"/>
                          <a:gd name="connsiteY1-156" fmla="*/ 0 h 1418896"/>
                          <a:gd name="connsiteX2-157" fmla="*/ 1881352 w 3731172"/>
                          <a:gd name="connsiteY2-158" fmla="*/ 599089 h 1418896"/>
                          <a:gd name="connsiteX3-159" fmla="*/ 3363310 w 3731172"/>
                          <a:gd name="connsiteY3-160" fmla="*/ 0 h 1418896"/>
                          <a:gd name="connsiteX4-161" fmla="*/ 3584027 w 3731172"/>
                          <a:gd name="connsiteY4-162" fmla="*/ 73572 h 1418896"/>
                          <a:gd name="connsiteX5-163" fmla="*/ 2627586 w 3731172"/>
                          <a:gd name="connsiteY5-164" fmla="*/ 441434 h 1418896"/>
                          <a:gd name="connsiteX6-165" fmla="*/ 2596055 w 3731172"/>
                          <a:gd name="connsiteY6-166" fmla="*/ 914400 h 1418896"/>
                          <a:gd name="connsiteX7-167" fmla="*/ 3731172 w 3731172"/>
                          <a:gd name="connsiteY7-168" fmla="*/ 1345324 h 1418896"/>
                          <a:gd name="connsiteX8-169" fmla="*/ 3447393 w 3731172"/>
                          <a:gd name="connsiteY8-170" fmla="*/ 1408386 h 1418896"/>
                          <a:gd name="connsiteX9-171" fmla="*/ 1870841 w 3731172"/>
                          <a:gd name="connsiteY9-172" fmla="*/ 746234 h 1418896"/>
                          <a:gd name="connsiteX10-173" fmla="*/ 262758 w 3731172"/>
                          <a:gd name="connsiteY10-174" fmla="*/ 1418896 h 1418896"/>
                          <a:gd name="connsiteX11-175" fmla="*/ 0 w 3731172"/>
                          <a:gd name="connsiteY11-176" fmla="*/ 1324303 h 1418896"/>
                          <a:gd name="connsiteX12-177" fmla="*/ 1145627 w 3731172"/>
                          <a:gd name="connsiteY12-178" fmla="*/ 882869 h 1418896"/>
                          <a:gd name="connsiteX13-179" fmla="*/ 1114096 w 3731172"/>
                          <a:gd name="connsiteY13-180" fmla="*/ 420413 h 1418896"/>
                          <a:gd name="connsiteX14-181" fmla="*/ 189185 w 3731172"/>
                          <a:gd name="connsiteY14-182" fmla="*/ 84081 h 1418896"/>
                          <a:gd name="connsiteX0-183" fmla="*/ 168165 w 3731172"/>
                          <a:gd name="connsiteY0-184" fmla="*/ 73572 h 1418896"/>
                          <a:gd name="connsiteX1-185" fmla="*/ 451945 w 3731172"/>
                          <a:gd name="connsiteY1-186" fmla="*/ 0 h 1418896"/>
                          <a:gd name="connsiteX2-187" fmla="*/ 1881352 w 3731172"/>
                          <a:gd name="connsiteY2-188" fmla="*/ 599089 h 1418896"/>
                          <a:gd name="connsiteX3-189" fmla="*/ 3363310 w 3731172"/>
                          <a:gd name="connsiteY3-190" fmla="*/ 0 h 1418896"/>
                          <a:gd name="connsiteX4-191" fmla="*/ 3584027 w 3731172"/>
                          <a:gd name="connsiteY4-192" fmla="*/ 73572 h 1418896"/>
                          <a:gd name="connsiteX5-193" fmla="*/ 2627586 w 3731172"/>
                          <a:gd name="connsiteY5-194" fmla="*/ 441434 h 1418896"/>
                          <a:gd name="connsiteX6-195" fmla="*/ 2596055 w 3731172"/>
                          <a:gd name="connsiteY6-196" fmla="*/ 914400 h 1418896"/>
                          <a:gd name="connsiteX7-197" fmla="*/ 3731172 w 3731172"/>
                          <a:gd name="connsiteY7-198" fmla="*/ 1345324 h 1418896"/>
                          <a:gd name="connsiteX8-199" fmla="*/ 3447393 w 3731172"/>
                          <a:gd name="connsiteY8-200" fmla="*/ 1408386 h 1418896"/>
                          <a:gd name="connsiteX9-201" fmla="*/ 1870841 w 3731172"/>
                          <a:gd name="connsiteY9-202" fmla="*/ 746234 h 1418896"/>
                          <a:gd name="connsiteX10-203" fmla="*/ 262758 w 3731172"/>
                          <a:gd name="connsiteY10-204" fmla="*/ 1418896 h 1418896"/>
                          <a:gd name="connsiteX11-205" fmla="*/ 0 w 3731172"/>
                          <a:gd name="connsiteY11-206" fmla="*/ 1324303 h 1418896"/>
                          <a:gd name="connsiteX12-207" fmla="*/ 1145627 w 3731172"/>
                          <a:gd name="connsiteY12-208" fmla="*/ 882869 h 1418896"/>
                          <a:gd name="connsiteX13-209" fmla="*/ 1114096 w 3731172"/>
                          <a:gd name="connsiteY13-210" fmla="*/ 420413 h 1418896"/>
                          <a:gd name="connsiteX14-211" fmla="*/ 189185 w 3731172"/>
                          <a:gd name="connsiteY14-212" fmla="*/ 84081 h 1418896"/>
                          <a:gd name="connsiteX15-213" fmla="*/ 168165 w 3731172"/>
                          <a:gd name="connsiteY15-214" fmla="*/ 73572 h 1418896"/>
                          <a:gd name="connsiteX0-215" fmla="*/ 168165 w 3731172"/>
                          <a:gd name="connsiteY0-216" fmla="*/ 73572 h 1418896"/>
                          <a:gd name="connsiteX1-217" fmla="*/ 451945 w 3731172"/>
                          <a:gd name="connsiteY1-218" fmla="*/ 0 h 1418896"/>
                          <a:gd name="connsiteX2-219" fmla="*/ 1881352 w 3731172"/>
                          <a:gd name="connsiteY2-220" fmla="*/ 599089 h 1418896"/>
                          <a:gd name="connsiteX3-221" fmla="*/ 3363310 w 3731172"/>
                          <a:gd name="connsiteY3-222" fmla="*/ 0 h 1418896"/>
                          <a:gd name="connsiteX4-223" fmla="*/ 3584027 w 3731172"/>
                          <a:gd name="connsiteY4-224" fmla="*/ 73572 h 1418896"/>
                          <a:gd name="connsiteX5-225" fmla="*/ 2627586 w 3731172"/>
                          <a:gd name="connsiteY5-226" fmla="*/ 441434 h 1418896"/>
                          <a:gd name="connsiteX6-227" fmla="*/ 2596055 w 3731172"/>
                          <a:gd name="connsiteY6-228" fmla="*/ 914400 h 1418896"/>
                          <a:gd name="connsiteX7-229" fmla="*/ 3731172 w 3731172"/>
                          <a:gd name="connsiteY7-230" fmla="*/ 1345324 h 1418896"/>
                          <a:gd name="connsiteX8-231" fmla="*/ 3447393 w 3731172"/>
                          <a:gd name="connsiteY8-232" fmla="*/ 1408386 h 1418896"/>
                          <a:gd name="connsiteX9-233" fmla="*/ 1870841 w 3731172"/>
                          <a:gd name="connsiteY9-234" fmla="*/ 746234 h 1418896"/>
                          <a:gd name="connsiteX10-235" fmla="*/ 262758 w 3731172"/>
                          <a:gd name="connsiteY10-236" fmla="*/ 1418896 h 1418896"/>
                          <a:gd name="connsiteX11-237" fmla="*/ 0 w 3731172"/>
                          <a:gd name="connsiteY11-238" fmla="*/ 1324303 h 1418896"/>
                          <a:gd name="connsiteX12-239" fmla="*/ 1145627 w 3731172"/>
                          <a:gd name="connsiteY12-240" fmla="*/ 882869 h 1418896"/>
                          <a:gd name="connsiteX13-241" fmla="*/ 1156137 w 3731172"/>
                          <a:gd name="connsiteY13-242" fmla="*/ 441434 h 1418896"/>
                          <a:gd name="connsiteX14-243" fmla="*/ 189185 w 3731172"/>
                          <a:gd name="connsiteY14-244" fmla="*/ 84081 h 1418896"/>
                          <a:gd name="connsiteX15-245" fmla="*/ 168165 w 3731172"/>
                          <a:gd name="connsiteY15-246" fmla="*/ 73572 h 1418896"/>
                          <a:gd name="connsiteX0-247" fmla="*/ 168165 w 3731172"/>
                          <a:gd name="connsiteY0-248" fmla="*/ 73572 h 1418896"/>
                          <a:gd name="connsiteX1-249" fmla="*/ 451945 w 3731172"/>
                          <a:gd name="connsiteY1-250" fmla="*/ 0 h 1418896"/>
                          <a:gd name="connsiteX2-251" fmla="*/ 1881352 w 3731172"/>
                          <a:gd name="connsiteY2-252" fmla="*/ 599089 h 1418896"/>
                          <a:gd name="connsiteX3-253" fmla="*/ 3363310 w 3731172"/>
                          <a:gd name="connsiteY3-254" fmla="*/ 0 h 1418896"/>
                          <a:gd name="connsiteX4-255" fmla="*/ 3584027 w 3731172"/>
                          <a:gd name="connsiteY4-256" fmla="*/ 73572 h 1418896"/>
                          <a:gd name="connsiteX5-257" fmla="*/ 2627586 w 3731172"/>
                          <a:gd name="connsiteY5-258" fmla="*/ 441434 h 1418896"/>
                          <a:gd name="connsiteX6-259" fmla="*/ 2596055 w 3731172"/>
                          <a:gd name="connsiteY6-260" fmla="*/ 914400 h 1418896"/>
                          <a:gd name="connsiteX7-261" fmla="*/ 3731172 w 3731172"/>
                          <a:gd name="connsiteY7-262" fmla="*/ 1345324 h 1418896"/>
                          <a:gd name="connsiteX8-263" fmla="*/ 3447393 w 3731172"/>
                          <a:gd name="connsiteY8-264" fmla="*/ 1408386 h 1418896"/>
                          <a:gd name="connsiteX9-265" fmla="*/ 1870841 w 3731172"/>
                          <a:gd name="connsiteY9-266" fmla="*/ 746234 h 1418896"/>
                          <a:gd name="connsiteX10-267" fmla="*/ 262758 w 3731172"/>
                          <a:gd name="connsiteY10-268" fmla="*/ 1418896 h 1418896"/>
                          <a:gd name="connsiteX11-269" fmla="*/ 0 w 3731172"/>
                          <a:gd name="connsiteY11-270" fmla="*/ 1324303 h 1418896"/>
                          <a:gd name="connsiteX12-271" fmla="*/ 1145627 w 3731172"/>
                          <a:gd name="connsiteY12-272" fmla="*/ 882869 h 1418896"/>
                          <a:gd name="connsiteX13-273" fmla="*/ 1145626 w 3731172"/>
                          <a:gd name="connsiteY13-274" fmla="*/ 451945 h 1418896"/>
                          <a:gd name="connsiteX14-275" fmla="*/ 189185 w 3731172"/>
                          <a:gd name="connsiteY14-276" fmla="*/ 84081 h 1418896"/>
                          <a:gd name="connsiteX15-277" fmla="*/ 168165 w 3731172"/>
                          <a:gd name="connsiteY15-278" fmla="*/ 73572 h 1418896"/>
                          <a:gd name="connsiteX0-279" fmla="*/ 168165 w 3731172"/>
                          <a:gd name="connsiteY0-280" fmla="*/ 73572 h 1418896"/>
                          <a:gd name="connsiteX1-281" fmla="*/ 451945 w 3731172"/>
                          <a:gd name="connsiteY1-282" fmla="*/ 0 h 1418896"/>
                          <a:gd name="connsiteX2-283" fmla="*/ 1881352 w 3731172"/>
                          <a:gd name="connsiteY2-284" fmla="*/ 599089 h 1418896"/>
                          <a:gd name="connsiteX3-285" fmla="*/ 3363310 w 3731172"/>
                          <a:gd name="connsiteY3-286" fmla="*/ 0 h 1418896"/>
                          <a:gd name="connsiteX4-287" fmla="*/ 3584027 w 3731172"/>
                          <a:gd name="connsiteY4-288" fmla="*/ 73572 h 1418896"/>
                          <a:gd name="connsiteX5-289" fmla="*/ 2627586 w 3731172"/>
                          <a:gd name="connsiteY5-290" fmla="*/ 441434 h 1418896"/>
                          <a:gd name="connsiteX6-291" fmla="*/ 2596055 w 3731172"/>
                          <a:gd name="connsiteY6-292" fmla="*/ 914400 h 1418896"/>
                          <a:gd name="connsiteX7-293" fmla="*/ 3731172 w 3731172"/>
                          <a:gd name="connsiteY7-294" fmla="*/ 1345324 h 1418896"/>
                          <a:gd name="connsiteX8-295" fmla="*/ 3447393 w 3731172"/>
                          <a:gd name="connsiteY8-296" fmla="*/ 1408386 h 1418896"/>
                          <a:gd name="connsiteX9-297" fmla="*/ 1870841 w 3731172"/>
                          <a:gd name="connsiteY9-298" fmla="*/ 746234 h 1418896"/>
                          <a:gd name="connsiteX10-299" fmla="*/ 262758 w 3731172"/>
                          <a:gd name="connsiteY10-300" fmla="*/ 1418896 h 1418896"/>
                          <a:gd name="connsiteX11-301" fmla="*/ 0 w 3731172"/>
                          <a:gd name="connsiteY11-302" fmla="*/ 1324303 h 1418896"/>
                          <a:gd name="connsiteX12-303" fmla="*/ 1145627 w 3731172"/>
                          <a:gd name="connsiteY12-304" fmla="*/ 903890 h 1418896"/>
                          <a:gd name="connsiteX13-305" fmla="*/ 1145626 w 3731172"/>
                          <a:gd name="connsiteY13-306" fmla="*/ 451945 h 1418896"/>
                          <a:gd name="connsiteX14-307" fmla="*/ 189185 w 3731172"/>
                          <a:gd name="connsiteY14-308" fmla="*/ 84081 h 1418896"/>
                          <a:gd name="connsiteX15-309" fmla="*/ 168165 w 3731172"/>
                          <a:gd name="connsiteY15-310" fmla="*/ 73572 h 1418896"/>
                          <a:gd name="connsiteX0-311" fmla="*/ 147144 w 3710151"/>
                          <a:gd name="connsiteY0-312" fmla="*/ 73572 h 1418896"/>
                          <a:gd name="connsiteX1-313" fmla="*/ 430924 w 3710151"/>
                          <a:gd name="connsiteY1-314" fmla="*/ 0 h 1418896"/>
                          <a:gd name="connsiteX2-315" fmla="*/ 1860331 w 3710151"/>
                          <a:gd name="connsiteY2-316" fmla="*/ 599089 h 1418896"/>
                          <a:gd name="connsiteX3-317" fmla="*/ 3342289 w 3710151"/>
                          <a:gd name="connsiteY3-318" fmla="*/ 0 h 1418896"/>
                          <a:gd name="connsiteX4-319" fmla="*/ 3563006 w 3710151"/>
                          <a:gd name="connsiteY4-320" fmla="*/ 73572 h 1418896"/>
                          <a:gd name="connsiteX5-321" fmla="*/ 2606565 w 3710151"/>
                          <a:gd name="connsiteY5-322" fmla="*/ 441434 h 1418896"/>
                          <a:gd name="connsiteX6-323" fmla="*/ 2575034 w 3710151"/>
                          <a:gd name="connsiteY6-324" fmla="*/ 914400 h 1418896"/>
                          <a:gd name="connsiteX7-325" fmla="*/ 3710151 w 3710151"/>
                          <a:gd name="connsiteY7-326" fmla="*/ 1345324 h 1418896"/>
                          <a:gd name="connsiteX8-327" fmla="*/ 3426372 w 3710151"/>
                          <a:gd name="connsiteY8-328" fmla="*/ 1408386 h 1418896"/>
                          <a:gd name="connsiteX9-329" fmla="*/ 1849820 w 3710151"/>
                          <a:gd name="connsiteY9-330" fmla="*/ 746234 h 1418896"/>
                          <a:gd name="connsiteX10-331" fmla="*/ 241737 w 3710151"/>
                          <a:gd name="connsiteY10-332" fmla="*/ 1418896 h 1418896"/>
                          <a:gd name="connsiteX11-333" fmla="*/ 0 w 3710151"/>
                          <a:gd name="connsiteY11-334" fmla="*/ 1334814 h 1418896"/>
                          <a:gd name="connsiteX12-335" fmla="*/ 1124606 w 3710151"/>
                          <a:gd name="connsiteY12-336" fmla="*/ 903890 h 1418896"/>
                          <a:gd name="connsiteX13-337" fmla="*/ 1124605 w 3710151"/>
                          <a:gd name="connsiteY13-338" fmla="*/ 451945 h 1418896"/>
                          <a:gd name="connsiteX14-339" fmla="*/ 168164 w 3710151"/>
                          <a:gd name="connsiteY14-340" fmla="*/ 84081 h 1418896"/>
                          <a:gd name="connsiteX15-341" fmla="*/ 147144 w 3710151"/>
                          <a:gd name="connsiteY15-342" fmla="*/ 73572 h 1418896"/>
                          <a:gd name="connsiteX0-343" fmla="*/ 147144 w 3710151"/>
                          <a:gd name="connsiteY0-344" fmla="*/ 73572 h 1418896"/>
                          <a:gd name="connsiteX1-345" fmla="*/ 430924 w 3710151"/>
                          <a:gd name="connsiteY1-346" fmla="*/ 0 h 1418896"/>
                          <a:gd name="connsiteX2-347" fmla="*/ 1860331 w 3710151"/>
                          <a:gd name="connsiteY2-348" fmla="*/ 599089 h 1418896"/>
                          <a:gd name="connsiteX3-349" fmla="*/ 3342289 w 3710151"/>
                          <a:gd name="connsiteY3-350" fmla="*/ 0 h 1418896"/>
                          <a:gd name="connsiteX4-351" fmla="*/ 3563006 w 3710151"/>
                          <a:gd name="connsiteY4-352" fmla="*/ 73572 h 1418896"/>
                          <a:gd name="connsiteX5-353" fmla="*/ 2606565 w 3710151"/>
                          <a:gd name="connsiteY5-354" fmla="*/ 441434 h 1418896"/>
                          <a:gd name="connsiteX6-355" fmla="*/ 2606565 w 3710151"/>
                          <a:gd name="connsiteY6-356" fmla="*/ 924910 h 1418896"/>
                          <a:gd name="connsiteX7-357" fmla="*/ 3710151 w 3710151"/>
                          <a:gd name="connsiteY7-358" fmla="*/ 1345324 h 1418896"/>
                          <a:gd name="connsiteX8-359" fmla="*/ 3426372 w 3710151"/>
                          <a:gd name="connsiteY8-360" fmla="*/ 1408386 h 1418896"/>
                          <a:gd name="connsiteX9-361" fmla="*/ 1849820 w 3710151"/>
                          <a:gd name="connsiteY9-362" fmla="*/ 746234 h 1418896"/>
                          <a:gd name="connsiteX10-363" fmla="*/ 241737 w 3710151"/>
                          <a:gd name="connsiteY10-364" fmla="*/ 1418896 h 1418896"/>
                          <a:gd name="connsiteX11-365" fmla="*/ 0 w 3710151"/>
                          <a:gd name="connsiteY11-366" fmla="*/ 1334814 h 1418896"/>
                          <a:gd name="connsiteX12-367" fmla="*/ 1124606 w 3710151"/>
                          <a:gd name="connsiteY12-368" fmla="*/ 903890 h 1418896"/>
                          <a:gd name="connsiteX13-369" fmla="*/ 1124605 w 3710151"/>
                          <a:gd name="connsiteY13-370" fmla="*/ 451945 h 1418896"/>
                          <a:gd name="connsiteX14-371" fmla="*/ 168164 w 3710151"/>
                          <a:gd name="connsiteY14-372" fmla="*/ 84081 h 1418896"/>
                          <a:gd name="connsiteX15-373" fmla="*/ 147144 w 3710151"/>
                          <a:gd name="connsiteY15-374" fmla="*/ 73572 h 1418896"/>
                          <a:gd name="connsiteX0-375" fmla="*/ 147144 w 3710151"/>
                          <a:gd name="connsiteY0-376" fmla="*/ 73572 h 1418896"/>
                          <a:gd name="connsiteX1-377" fmla="*/ 430924 w 3710151"/>
                          <a:gd name="connsiteY1-378" fmla="*/ 0 h 1418896"/>
                          <a:gd name="connsiteX2-379" fmla="*/ 1860331 w 3710151"/>
                          <a:gd name="connsiteY2-380" fmla="*/ 599089 h 1418896"/>
                          <a:gd name="connsiteX3-381" fmla="*/ 3342289 w 3710151"/>
                          <a:gd name="connsiteY3-382" fmla="*/ 0 h 1418896"/>
                          <a:gd name="connsiteX4-383" fmla="*/ 3563006 w 3710151"/>
                          <a:gd name="connsiteY4-384" fmla="*/ 73572 h 1418896"/>
                          <a:gd name="connsiteX5-385" fmla="*/ 2606565 w 3710151"/>
                          <a:gd name="connsiteY5-386" fmla="*/ 441434 h 1418896"/>
                          <a:gd name="connsiteX6-387" fmla="*/ 2610282 w 3710151"/>
                          <a:gd name="connsiteY6-388" fmla="*/ 902607 h 1418896"/>
                          <a:gd name="connsiteX7-389" fmla="*/ 3710151 w 3710151"/>
                          <a:gd name="connsiteY7-390" fmla="*/ 1345324 h 1418896"/>
                          <a:gd name="connsiteX8-391" fmla="*/ 3426372 w 3710151"/>
                          <a:gd name="connsiteY8-392" fmla="*/ 1408386 h 1418896"/>
                          <a:gd name="connsiteX9-393" fmla="*/ 1849820 w 3710151"/>
                          <a:gd name="connsiteY9-394" fmla="*/ 746234 h 1418896"/>
                          <a:gd name="connsiteX10-395" fmla="*/ 241737 w 3710151"/>
                          <a:gd name="connsiteY10-396" fmla="*/ 1418896 h 1418896"/>
                          <a:gd name="connsiteX11-397" fmla="*/ 0 w 3710151"/>
                          <a:gd name="connsiteY11-398" fmla="*/ 1334814 h 1418896"/>
                          <a:gd name="connsiteX12-399" fmla="*/ 1124606 w 3710151"/>
                          <a:gd name="connsiteY12-400" fmla="*/ 903890 h 1418896"/>
                          <a:gd name="connsiteX13-401" fmla="*/ 1124605 w 3710151"/>
                          <a:gd name="connsiteY13-402" fmla="*/ 451945 h 1418896"/>
                          <a:gd name="connsiteX14-403" fmla="*/ 168164 w 3710151"/>
                          <a:gd name="connsiteY14-404" fmla="*/ 84081 h 1418896"/>
                          <a:gd name="connsiteX15-405" fmla="*/ 147144 w 3710151"/>
                          <a:gd name="connsiteY15-406" fmla="*/ 73572 h 1418896"/>
                          <a:gd name="connsiteX0-407" fmla="*/ 147144 w 3710151"/>
                          <a:gd name="connsiteY0-408" fmla="*/ 73572 h 1418896"/>
                          <a:gd name="connsiteX1-409" fmla="*/ 430924 w 3710151"/>
                          <a:gd name="connsiteY1-410" fmla="*/ 0 h 1418896"/>
                          <a:gd name="connsiteX2-411" fmla="*/ 1860331 w 3710151"/>
                          <a:gd name="connsiteY2-412" fmla="*/ 599089 h 1418896"/>
                          <a:gd name="connsiteX3-413" fmla="*/ 3342289 w 3710151"/>
                          <a:gd name="connsiteY3-414" fmla="*/ 0 h 1418896"/>
                          <a:gd name="connsiteX4-415" fmla="*/ 3563006 w 3710151"/>
                          <a:gd name="connsiteY4-416" fmla="*/ 73572 h 1418896"/>
                          <a:gd name="connsiteX5-417" fmla="*/ 2617717 w 3710151"/>
                          <a:gd name="connsiteY5-418" fmla="*/ 445151 h 1418896"/>
                          <a:gd name="connsiteX6-419" fmla="*/ 2610282 w 3710151"/>
                          <a:gd name="connsiteY6-420" fmla="*/ 902607 h 1418896"/>
                          <a:gd name="connsiteX7-421" fmla="*/ 3710151 w 3710151"/>
                          <a:gd name="connsiteY7-422" fmla="*/ 1345324 h 1418896"/>
                          <a:gd name="connsiteX8-423" fmla="*/ 3426372 w 3710151"/>
                          <a:gd name="connsiteY8-424" fmla="*/ 1408386 h 1418896"/>
                          <a:gd name="connsiteX9-425" fmla="*/ 1849820 w 3710151"/>
                          <a:gd name="connsiteY9-426" fmla="*/ 746234 h 1418896"/>
                          <a:gd name="connsiteX10-427" fmla="*/ 241737 w 3710151"/>
                          <a:gd name="connsiteY10-428" fmla="*/ 1418896 h 1418896"/>
                          <a:gd name="connsiteX11-429" fmla="*/ 0 w 3710151"/>
                          <a:gd name="connsiteY11-430" fmla="*/ 1334814 h 1418896"/>
                          <a:gd name="connsiteX12-431" fmla="*/ 1124606 w 3710151"/>
                          <a:gd name="connsiteY12-432" fmla="*/ 903890 h 1418896"/>
                          <a:gd name="connsiteX13-433" fmla="*/ 1124605 w 3710151"/>
                          <a:gd name="connsiteY13-434" fmla="*/ 451945 h 1418896"/>
                          <a:gd name="connsiteX14-435" fmla="*/ 168164 w 3710151"/>
                          <a:gd name="connsiteY14-436" fmla="*/ 84081 h 1418896"/>
                          <a:gd name="connsiteX15-437" fmla="*/ 147144 w 3710151"/>
                          <a:gd name="connsiteY15-438" fmla="*/ 73572 h 1418896"/>
                          <a:gd name="connsiteX0-439" fmla="*/ 147144 w 3710151"/>
                          <a:gd name="connsiteY0-440" fmla="*/ 73572 h 1418896"/>
                          <a:gd name="connsiteX1-441" fmla="*/ 430924 w 3710151"/>
                          <a:gd name="connsiteY1-442" fmla="*/ 0 h 1418896"/>
                          <a:gd name="connsiteX2-443" fmla="*/ 1860331 w 3710151"/>
                          <a:gd name="connsiteY2-444" fmla="*/ 599089 h 1418896"/>
                          <a:gd name="connsiteX3-445" fmla="*/ 3342289 w 3710151"/>
                          <a:gd name="connsiteY3-446" fmla="*/ 0 h 1418896"/>
                          <a:gd name="connsiteX4-447" fmla="*/ 3563006 w 3710151"/>
                          <a:gd name="connsiteY4-448" fmla="*/ 73572 h 1418896"/>
                          <a:gd name="connsiteX5-449" fmla="*/ 2617717 w 3710151"/>
                          <a:gd name="connsiteY5-450" fmla="*/ 448868 h 1418896"/>
                          <a:gd name="connsiteX6-451" fmla="*/ 2610282 w 3710151"/>
                          <a:gd name="connsiteY6-452" fmla="*/ 902607 h 1418896"/>
                          <a:gd name="connsiteX7-453" fmla="*/ 3710151 w 3710151"/>
                          <a:gd name="connsiteY7-454" fmla="*/ 1345324 h 1418896"/>
                          <a:gd name="connsiteX8-455" fmla="*/ 3426372 w 3710151"/>
                          <a:gd name="connsiteY8-456" fmla="*/ 1408386 h 1418896"/>
                          <a:gd name="connsiteX9-457" fmla="*/ 1849820 w 3710151"/>
                          <a:gd name="connsiteY9-458" fmla="*/ 746234 h 1418896"/>
                          <a:gd name="connsiteX10-459" fmla="*/ 241737 w 3710151"/>
                          <a:gd name="connsiteY10-460" fmla="*/ 1418896 h 1418896"/>
                          <a:gd name="connsiteX11-461" fmla="*/ 0 w 3710151"/>
                          <a:gd name="connsiteY11-462" fmla="*/ 1334814 h 1418896"/>
                          <a:gd name="connsiteX12-463" fmla="*/ 1124606 w 3710151"/>
                          <a:gd name="connsiteY12-464" fmla="*/ 903890 h 1418896"/>
                          <a:gd name="connsiteX13-465" fmla="*/ 1124605 w 3710151"/>
                          <a:gd name="connsiteY13-466" fmla="*/ 451945 h 1418896"/>
                          <a:gd name="connsiteX14-467" fmla="*/ 168164 w 3710151"/>
                          <a:gd name="connsiteY14-468" fmla="*/ 84081 h 1418896"/>
                          <a:gd name="connsiteX15-469" fmla="*/ 147144 w 3710151"/>
                          <a:gd name="connsiteY15-470" fmla="*/ 73572 h 1418896"/>
                          <a:gd name="connsiteX0-471" fmla="*/ 147144 w 3710151"/>
                          <a:gd name="connsiteY0-472" fmla="*/ 73572 h 1418896"/>
                          <a:gd name="connsiteX1-473" fmla="*/ 430924 w 3710151"/>
                          <a:gd name="connsiteY1-474" fmla="*/ 0 h 1418896"/>
                          <a:gd name="connsiteX2-475" fmla="*/ 1838028 w 3710151"/>
                          <a:gd name="connsiteY2-476" fmla="*/ 591655 h 1418896"/>
                          <a:gd name="connsiteX3-477" fmla="*/ 3342289 w 3710151"/>
                          <a:gd name="connsiteY3-478" fmla="*/ 0 h 1418896"/>
                          <a:gd name="connsiteX4-479" fmla="*/ 3563006 w 3710151"/>
                          <a:gd name="connsiteY4-480" fmla="*/ 73572 h 1418896"/>
                          <a:gd name="connsiteX5-481" fmla="*/ 2617717 w 3710151"/>
                          <a:gd name="connsiteY5-482" fmla="*/ 448868 h 1418896"/>
                          <a:gd name="connsiteX6-483" fmla="*/ 2610282 w 3710151"/>
                          <a:gd name="connsiteY6-484" fmla="*/ 902607 h 1418896"/>
                          <a:gd name="connsiteX7-485" fmla="*/ 3710151 w 3710151"/>
                          <a:gd name="connsiteY7-486" fmla="*/ 1345324 h 1418896"/>
                          <a:gd name="connsiteX8-487" fmla="*/ 3426372 w 3710151"/>
                          <a:gd name="connsiteY8-488" fmla="*/ 1408386 h 1418896"/>
                          <a:gd name="connsiteX9-489" fmla="*/ 1849820 w 3710151"/>
                          <a:gd name="connsiteY9-490" fmla="*/ 746234 h 1418896"/>
                          <a:gd name="connsiteX10-491" fmla="*/ 241737 w 3710151"/>
                          <a:gd name="connsiteY10-492" fmla="*/ 1418896 h 1418896"/>
                          <a:gd name="connsiteX11-493" fmla="*/ 0 w 3710151"/>
                          <a:gd name="connsiteY11-494" fmla="*/ 1334814 h 1418896"/>
                          <a:gd name="connsiteX12-495" fmla="*/ 1124606 w 3710151"/>
                          <a:gd name="connsiteY12-496" fmla="*/ 903890 h 1418896"/>
                          <a:gd name="connsiteX13-497" fmla="*/ 1124605 w 3710151"/>
                          <a:gd name="connsiteY13-498" fmla="*/ 451945 h 1418896"/>
                          <a:gd name="connsiteX14-499" fmla="*/ 168164 w 3710151"/>
                          <a:gd name="connsiteY14-500" fmla="*/ 84081 h 1418896"/>
                          <a:gd name="connsiteX15-501" fmla="*/ 147144 w 3710151"/>
                          <a:gd name="connsiteY15-502" fmla="*/ 73572 h 1418896"/>
                          <a:gd name="connsiteX0-503" fmla="*/ 147144 w 3710151"/>
                          <a:gd name="connsiteY0-504" fmla="*/ 73572 h 1418896"/>
                          <a:gd name="connsiteX1-505" fmla="*/ 430924 w 3710151"/>
                          <a:gd name="connsiteY1-506" fmla="*/ 0 h 1418896"/>
                          <a:gd name="connsiteX2-507" fmla="*/ 1838028 w 3710151"/>
                          <a:gd name="connsiteY2-508" fmla="*/ 591655 h 1418896"/>
                          <a:gd name="connsiteX3-509" fmla="*/ 3342289 w 3710151"/>
                          <a:gd name="connsiteY3-510" fmla="*/ 0 h 1418896"/>
                          <a:gd name="connsiteX4-511" fmla="*/ 3563006 w 3710151"/>
                          <a:gd name="connsiteY4-512" fmla="*/ 73572 h 1418896"/>
                          <a:gd name="connsiteX5-513" fmla="*/ 2617717 w 3710151"/>
                          <a:gd name="connsiteY5-514" fmla="*/ 448868 h 1418896"/>
                          <a:gd name="connsiteX6-515" fmla="*/ 2610282 w 3710151"/>
                          <a:gd name="connsiteY6-516" fmla="*/ 902607 h 1418896"/>
                          <a:gd name="connsiteX7-517" fmla="*/ 3710151 w 3710151"/>
                          <a:gd name="connsiteY7-518" fmla="*/ 1345324 h 1418896"/>
                          <a:gd name="connsiteX8-519" fmla="*/ 3426372 w 3710151"/>
                          <a:gd name="connsiteY8-520" fmla="*/ 1408386 h 1418896"/>
                          <a:gd name="connsiteX9-521" fmla="*/ 1849820 w 3710151"/>
                          <a:gd name="connsiteY9-522" fmla="*/ 746234 h 1418896"/>
                          <a:gd name="connsiteX10-523" fmla="*/ 241737 w 3710151"/>
                          <a:gd name="connsiteY10-524" fmla="*/ 1418896 h 1418896"/>
                          <a:gd name="connsiteX11-525" fmla="*/ 0 w 3710151"/>
                          <a:gd name="connsiteY11-526" fmla="*/ 1334814 h 1418896"/>
                          <a:gd name="connsiteX12-527" fmla="*/ 1124606 w 3710151"/>
                          <a:gd name="connsiteY12-528" fmla="*/ 903890 h 1418896"/>
                          <a:gd name="connsiteX13-529" fmla="*/ 1087434 w 3710151"/>
                          <a:gd name="connsiteY13-530" fmla="*/ 451945 h 1418896"/>
                          <a:gd name="connsiteX14-531" fmla="*/ 168164 w 3710151"/>
                          <a:gd name="connsiteY14-532" fmla="*/ 84081 h 1418896"/>
                          <a:gd name="connsiteX15-533" fmla="*/ 147144 w 3710151"/>
                          <a:gd name="connsiteY15-534" fmla="*/ 73572 h 1418896"/>
                          <a:gd name="connsiteX0-535" fmla="*/ 147144 w 3710151"/>
                          <a:gd name="connsiteY0-536" fmla="*/ 73572 h 1418896"/>
                          <a:gd name="connsiteX1-537" fmla="*/ 430924 w 3710151"/>
                          <a:gd name="connsiteY1-538" fmla="*/ 0 h 1418896"/>
                          <a:gd name="connsiteX2-539" fmla="*/ 1838028 w 3710151"/>
                          <a:gd name="connsiteY2-540" fmla="*/ 591655 h 1418896"/>
                          <a:gd name="connsiteX3-541" fmla="*/ 3342289 w 3710151"/>
                          <a:gd name="connsiteY3-542" fmla="*/ 0 h 1418896"/>
                          <a:gd name="connsiteX4-543" fmla="*/ 3563006 w 3710151"/>
                          <a:gd name="connsiteY4-544" fmla="*/ 73572 h 1418896"/>
                          <a:gd name="connsiteX5-545" fmla="*/ 2617717 w 3710151"/>
                          <a:gd name="connsiteY5-546" fmla="*/ 448868 h 1418896"/>
                          <a:gd name="connsiteX6-547" fmla="*/ 2610282 w 3710151"/>
                          <a:gd name="connsiteY6-548" fmla="*/ 902607 h 1418896"/>
                          <a:gd name="connsiteX7-549" fmla="*/ 3710151 w 3710151"/>
                          <a:gd name="connsiteY7-550" fmla="*/ 1345324 h 1418896"/>
                          <a:gd name="connsiteX8-551" fmla="*/ 3426372 w 3710151"/>
                          <a:gd name="connsiteY8-552" fmla="*/ 1408386 h 1418896"/>
                          <a:gd name="connsiteX9-553" fmla="*/ 1849820 w 3710151"/>
                          <a:gd name="connsiteY9-554" fmla="*/ 746234 h 1418896"/>
                          <a:gd name="connsiteX10-555" fmla="*/ 241737 w 3710151"/>
                          <a:gd name="connsiteY10-556" fmla="*/ 1418896 h 1418896"/>
                          <a:gd name="connsiteX11-557" fmla="*/ 0 w 3710151"/>
                          <a:gd name="connsiteY11-558" fmla="*/ 1334814 h 1418896"/>
                          <a:gd name="connsiteX12-559" fmla="*/ 1098586 w 3710151"/>
                          <a:gd name="connsiteY12-560" fmla="*/ 903890 h 1418896"/>
                          <a:gd name="connsiteX13-561" fmla="*/ 1087434 w 3710151"/>
                          <a:gd name="connsiteY13-562" fmla="*/ 451945 h 1418896"/>
                          <a:gd name="connsiteX14-563" fmla="*/ 168164 w 3710151"/>
                          <a:gd name="connsiteY14-564" fmla="*/ 84081 h 1418896"/>
                          <a:gd name="connsiteX15-565" fmla="*/ 147144 w 3710151"/>
                          <a:gd name="connsiteY15-566" fmla="*/ 73572 h 1418896"/>
                          <a:gd name="connsiteX0-567" fmla="*/ 162012 w 3725019"/>
                          <a:gd name="connsiteY0-568" fmla="*/ 73572 h 1418896"/>
                          <a:gd name="connsiteX1-569" fmla="*/ 445792 w 3725019"/>
                          <a:gd name="connsiteY1-570" fmla="*/ 0 h 1418896"/>
                          <a:gd name="connsiteX2-571" fmla="*/ 1852896 w 3725019"/>
                          <a:gd name="connsiteY2-572" fmla="*/ 591655 h 1418896"/>
                          <a:gd name="connsiteX3-573" fmla="*/ 3357157 w 3725019"/>
                          <a:gd name="connsiteY3-574" fmla="*/ 0 h 1418896"/>
                          <a:gd name="connsiteX4-575" fmla="*/ 3577874 w 3725019"/>
                          <a:gd name="connsiteY4-576" fmla="*/ 73572 h 1418896"/>
                          <a:gd name="connsiteX5-577" fmla="*/ 2632585 w 3725019"/>
                          <a:gd name="connsiteY5-578" fmla="*/ 448868 h 1418896"/>
                          <a:gd name="connsiteX6-579" fmla="*/ 2625150 w 3725019"/>
                          <a:gd name="connsiteY6-580" fmla="*/ 902607 h 1418896"/>
                          <a:gd name="connsiteX7-581" fmla="*/ 3725019 w 3725019"/>
                          <a:gd name="connsiteY7-582" fmla="*/ 1345324 h 1418896"/>
                          <a:gd name="connsiteX8-583" fmla="*/ 3441240 w 3725019"/>
                          <a:gd name="connsiteY8-584" fmla="*/ 1408386 h 1418896"/>
                          <a:gd name="connsiteX9-585" fmla="*/ 1864688 w 3725019"/>
                          <a:gd name="connsiteY9-586" fmla="*/ 746234 h 1418896"/>
                          <a:gd name="connsiteX10-587" fmla="*/ 256605 w 3725019"/>
                          <a:gd name="connsiteY10-588" fmla="*/ 1418896 h 1418896"/>
                          <a:gd name="connsiteX11-589" fmla="*/ 0 w 3725019"/>
                          <a:gd name="connsiteY11-590" fmla="*/ 1331097 h 1418896"/>
                          <a:gd name="connsiteX12-591" fmla="*/ 1113454 w 3725019"/>
                          <a:gd name="connsiteY12-592" fmla="*/ 903890 h 1418896"/>
                          <a:gd name="connsiteX13-593" fmla="*/ 1102302 w 3725019"/>
                          <a:gd name="connsiteY13-594" fmla="*/ 451945 h 1418896"/>
                          <a:gd name="connsiteX14-595" fmla="*/ 183032 w 3725019"/>
                          <a:gd name="connsiteY14-596" fmla="*/ 84081 h 1418896"/>
                          <a:gd name="connsiteX15-597" fmla="*/ 162012 w 3725019"/>
                          <a:gd name="connsiteY15-598" fmla="*/ 73572 h 141889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  <a:cxn ang="0">
                            <a:pos x="connsiteX14-29" y="connsiteY14-30"/>
                          </a:cxn>
                          <a:cxn ang="0">
                            <a:pos x="connsiteX15-31" y="connsiteY15-32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FD822CB8-CDE5-BB4A-A636-9CB1428F5918}"/>
                      </a:ext>
                    </a:extLst>
                  </p:cNvPr>
                  <p:cNvGrpSpPr/>
                  <p:nvPr/>
                </p:nvGrpSpPr>
                <p:grpSpPr>
                  <a:xfrm>
                    <a:off x="7720114" y="3593282"/>
                    <a:ext cx="576221" cy="330754"/>
                    <a:chOff x="7493876" y="2774731"/>
                    <a:chExt cx="1481958" cy="894622"/>
                  </a:xfrm>
                </p:grpSpPr>
                <p:sp>
                  <p:nvSpPr>
                    <p:cNvPr id="171" name="Freeform 170">
                      <a:extLst>
                        <a:ext uri="{FF2B5EF4-FFF2-40B4-BE49-F238E27FC236}">
                          <a16:creationId xmlns:a16="http://schemas.microsoft.com/office/drawing/2014/main" id="{41B9252D-AC3B-004F-8651-B6969C947E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-1" fmla="*/ 8187558 w 8187558"/>
                        <a:gd name="connsiteY0-2" fmla="*/ 0 h 2617076"/>
                        <a:gd name="connsiteX1-3" fmla="*/ 8187558 w 8187558"/>
                        <a:gd name="connsiteY1-4" fmla="*/ 1271752 h 2617076"/>
                        <a:gd name="connsiteX2-5" fmla="*/ 4025462 w 8187558"/>
                        <a:gd name="connsiteY2-6" fmla="*/ 2617076 h 2617076"/>
                        <a:gd name="connsiteX3-7" fmla="*/ 0 w 8187558"/>
                        <a:gd name="connsiteY3-8" fmla="*/ 1229711 h 2617076"/>
                        <a:gd name="connsiteX4-9" fmla="*/ 31531 w 8187558"/>
                        <a:gd name="connsiteY4-10" fmla="*/ 147145 h 2617076"/>
                        <a:gd name="connsiteX5-11" fmla="*/ 4046482 w 8187558"/>
                        <a:gd name="connsiteY5-12" fmla="*/ 1576552 h 2617076"/>
                        <a:gd name="connsiteX6-13" fmla="*/ 8187558 w 8187558"/>
                        <a:gd name="connsiteY6-14" fmla="*/ 0 h 2617076"/>
                        <a:gd name="connsiteX0-15" fmla="*/ 8187558 w 8187558"/>
                        <a:gd name="connsiteY0-16" fmla="*/ 0 h 2617076"/>
                        <a:gd name="connsiteX1-17" fmla="*/ 8187558 w 8187558"/>
                        <a:gd name="connsiteY1-18" fmla="*/ 1271752 h 2617076"/>
                        <a:gd name="connsiteX2-19" fmla="*/ 4025462 w 8187558"/>
                        <a:gd name="connsiteY2-20" fmla="*/ 2617076 h 2617076"/>
                        <a:gd name="connsiteX3-21" fmla="*/ 0 w 8187558"/>
                        <a:gd name="connsiteY3-22" fmla="*/ 1229711 h 2617076"/>
                        <a:gd name="connsiteX4-23" fmla="*/ 31531 w 8187558"/>
                        <a:gd name="connsiteY4-24" fmla="*/ 147145 h 2617076"/>
                        <a:gd name="connsiteX5-25" fmla="*/ 4046482 w 8187558"/>
                        <a:gd name="connsiteY5-26" fmla="*/ 1576552 h 2617076"/>
                        <a:gd name="connsiteX6-27" fmla="*/ 8187558 w 8187558"/>
                        <a:gd name="connsiteY6-28" fmla="*/ 0 h 2617076"/>
                        <a:gd name="connsiteX0-29" fmla="*/ 8187558 w 8187558"/>
                        <a:gd name="connsiteY0-30" fmla="*/ 0 h 2617076"/>
                        <a:gd name="connsiteX1-31" fmla="*/ 8187558 w 8187558"/>
                        <a:gd name="connsiteY1-32" fmla="*/ 1271752 h 2617076"/>
                        <a:gd name="connsiteX2-33" fmla="*/ 4025462 w 8187558"/>
                        <a:gd name="connsiteY2-34" fmla="*/ 2617076 h 2617076"/>
                        <a:gd name="connsiteX3-35" fmla="*/ 0 w 8187558"/>
                        <a:gd name="connsiteY3-36" fmla="*/ 1229711 h 2617076"/>
                        <a:gd name="connsiteX4-37" fmla="*/ 31531 w 8187558"/>
                        <a:gd name="connsiteY4-38" fmla="*/ 147145 h 2617076"/>
                        <a:gd name="connsiteX5-39" fmla="*/ 4046482 w 8187558"/>
                        <a:gd name="connsiteY5-40" fmla="*/ 1576552 h 2617076"/>
                        <a:gd name="connsiteX6-41" fmla="*/ 8187558 w 8187558"/>
                        <a:gd name="connsiteY6-42" fmla="*/ 0 h 2617076"/>
                        <a:gd name="connsiteX0-43" fmla="*/ 8187558 w 8187558"/>
                        <a:gd name="connsiteY0-44" fmla="*/ 0 h 2617076"/>
                        <a:gd name="connsiteX1-45" fmla="*/ 8187558 w 8187558"/>
                        <a:gd name="connsiteY1-46" fmla="*/ 1271752 h 2617076"/>
                        <a:gd name="connsiteX2-47" fmla="*/ 4025462 w 8187558"/>
                        <a:gd name="connsiteY2-48" fmla="*/ 2617076 h 2617076"/>
                        <a:gd name="connsiteX3-49" fmla="*/ 0 w 8187558"/>
                        <a:gd name="connsiteY3-50" fmla="*/ 1229711 h 2617076"/>
                        <a:gd name="connsiteX4-51" fmla="*/ 31531 w 8187558"/>
                        <a:gd name="connsiteY4-52" fmla="*/ 147145 h 2617076"/>
                        <a:gd name="connsiteX5-53" fmla="*/ 4046482 w 8187558"/>
                        <a:gd name="connsiteY5-54" fmla="*/ 1576552 h 2617076"/>
                        <a:gd name="connsiteX6-55" fmla="*/ 8187558 w 8187558"/>
                        <a:gd name="connsiteY6-56" fmla="*/ 0 h 2617076"/>
                        <a:gd name="connsiteX0-57" fmla="*/ 8187558 w 8187558"/>
                        <a:gd name="connsiteY0-58" fmla="*/ 0 h 2617076"/>
                        <a:gd name="connsiteX1-59" fmla="*/ 8187558 w 8187558"/>
                        <a:gd name="connsiteY1-60" fmla="*/ 1271752 h 2617076"/>
                        <a:gd name="connsiteX2-61" fmla="*/ 4025462 w 8187558"/>
                        <a:gd name="connsiteY2-62" fmla="*/ 2617076 h 2617076"/>
                        <a:gd name="connsiteX3-63" fmla="*/ 0 w 8187558"/>
                        <a:gd name="connsiteY3-64" fmla="*/ 1229711 h 2617076"/>
                        <a:gd name="connsiteX4-65" fmla="*/ 31531 w 8187558"/>
                        <a:gd name="connsiteY4-66" fmla="*/ 147145 h 2617076"/>
                        <a:gd name="connsiteX5-67" fmla="*/ 4046482 w 8187558"/>
                        <a:gd name="connsiteY5-68" fmla="*/ 1576552 h 2617076"/>
                        <a:gd name="connsiteX6-69" fmla="*/ 8187558 w 8187558"/>
                        <a:gd name="connsiteY6-70" fmla="*/ 0 h 2617076"/>
                        <a:gd name="connsiteX0-71" fmla="*/ 8187558 w 8187558"/>
                        <a:gd name="connsiteY0-72" fmla="*/ 0 h 2617076"/>
                        <a:gd name="connsiteX1-73" fmla="*/ 8187558 w 8187558"/>
                        <a:gd name="connsiteY1-74" fmla="*/ 1271752 h 2617076"/>
                        <a:gd name="connsiteX2-75" fmla="*/ 4025462 w 8187558"/>
                        <a:gd name="connsiteY2-76" fmla="*/ 2617076 h 2617076"/>
                        <a:gd name="connsiteX3-77" fmla="*/ 0 w 8187558"/>
                        <a:gd name="connsiteY3-78" fmla="*/ 1229711 h 2617076"/>
                        <a:gd name="connsiteX4-79" fmla="*/ 31531 w 8187558"/>
                        <a:gd name="connsiteY4-80" fmla="*/ 147145 h 2617076"/>
                        <a:gd name="connsiteX5-81" fmla="*/ 4046482 w 8187558"/>
                        <a:gd name="connsiteY5-82" fmla="*/ 1576552 h 2617076"/>
                        <a:gd name="connsiteX6-83" fmla="*/ 8187558 w 8187558"/>
                        <a:gd name="connsiteY6-84" fmla="*/ 0 h 2617076"/>
                        <a:gd name="connsiteX0-85" fmla="*/ 8187558 w 8187558"/>
                        <a:gd name="connsiteY0-86" fmla="*/ 0 h 2638097"/>
                        <a:gd name="connsiteX1-87" fmla="*/ 8187558 w 8187558"/>
                        <a:gd name="connsiteY1-88" fmla="*/ 1271752 h 2638097"/>
                        <a:gd name="connsiteX2-89" fmla="*/ 4099035 w 8187558"/>
                        <a:gd name="connsiteY2-90" fmla="*/ 2638097 h 2638097"/>
                        <a:gd name="connsiteX3-91" fmla="*/ 0 w 8187558"/>
                        <a:gd name="connsiteY3-92" fmla="*/ 1229711 h 2638097"/>
                        <a:gd name="connsiteX4-93" fmla="*/ 31531 w 8187558"/>
                        <a:gd name="connsiteY4-94" fmla="*/ 147145 h 2638097"/>
                        <a:gd name="connsiteX5-95" fmla="*/ 4046482 w 8187558"/>
                        <a:gd name="connsiteY5-96" fmla="*/ 1576552 h 2638097"/>
                        <a:gd name="connsiteX6-97" fmla="*/ 8187558 w 8187558"/>
                        <a:gd name="connsiteY6-98" fmla="*/ 0 h 2638097"/>
                        <a:gd name="connsiteX0-99" fmla="*/ 8187558 w 8187558"/>
                        <a:gd name="connsiteY0-100" fmla="*/ 0 h 2638097"/>
                        <a:gd name="connsiteX1-101" fmla="*/ 8187558 w 8187558"/>
                        <a:gd name="connsiteY1-102" fmla="*/ 1271752 h 2638097"/>
                        <a:gd name="connsiteX2-103" fmla="*/ 4099035 w 8187558"/>
                        <a:gd name="connsiteY2-104" fmla="*/ 2638097 h 2638097"/>
                        <a:gd name="connsiteX3-105" fmla="*/ 0 w 8187558"/>
                        <a:gd name="connsiteY3-106" fmla="*/ 1229711 h 2638097"/>
                        <a:gd name="connsiteX4-107" fmla="*/ 31531 w 8187558"/>
                        <a:gd name="connsiteY4-108" fmla="*/ 147145 h 2638097"/>
                        <a:gd name="connsiteX5-109" fmla="*/ 4046482 w 8187558"/>
                        <a:gd name="connsiteY5-110" fmla="*/ 1576552 h 2638097"/>
                        <a:gd name="connsiteX6-111" fmla="*/ 8187558 w 8187558"/>
                        <a:gd name="connsiteY6-112" fmla="*/ 0 h 2638097"/>
                        <a:gd name="connsiteX0-113" fmla="*/ 8187558 w 8187558"/>
                        <a:gd name="connsiteY0-114" fmla="*/ 0 h 2638097"/>
                        <a:gd name="connsiteX1-115" fmla="*/ 8187558 w 8187558"/>
                        <a:gd name="connsiteY1-116" fmla="*/ 1271752 h 2638097"/>
                        <a:gd name="connsiteX2-117" fmla="*/ 4099035 w 8187558"/>
                        <a:gd name="connsiteY2-118" fmla="*/ 2638097 h 2638097"/>
                        <a:gd name="connsiteX3-119" fmla="*/ 0 w 8187558"/>
                        <a:gd name="connsiteY3-120" fmla="*/ 1229711 h 2638097"/>
                        <a:gd name="connsiteX4-121" fmla="*/ 31531 w 8187558"/>
                        <a:gd name="connsiteY4-122" fmla="*/ 147145 h 2638097"/>
                        <a:gd name="connsiteX5-123" fmla="*/ 4046482 w 8187558"/>
                        <a:gd name="connsiteY5-124" fmla="*/ 1576552 h 2638097"/>
                        <a:gd name="connsiteX6-125" fmla="*/ 8187558 w 8187558"/>
                        <a:gd name="connsiteY6-126" fmla="*/ 0 h 2638097"/>
                        <a:gd name="connsiteX0-127" fmla="*/ 8187558 w 8187558"/>
                        <a:gd name="connsiteY0-128" fmla="*/ 0 h 2638097"/>
                        <a:gd name="connsiteX1-129" fmla="*/ 8187558 w 8187558"/>
                        <a:gd name="connsiteY1-130" fmla="*/ 1271752 h 2638097"/>
                        <a:gd name="connsiteX2-131" fmla="*/ 4099035 w 8187558"/>
                        <a:gd name="connsiteY2-132" fmla="*/ 2638097 h 2638097"/>
                        <a:gd name="connsiteX3-133" fmla="*/ 0 w 8187558"/>
                        <a:gd name="connsiteY3-134" fmla="*/ 1229711 h 2638097"/>
                        <a:gd name="connsiteX4-135" fmla="*/ 31531 w 8187558"/>
                        <a:gd name="connsiteY4-136" fmla="*/ 147145 h 2638097"/>
                        <a:gd name="connsiteX5-137" fmla="*/ 4046482 w 8187558"/>
                        <a:gd name="connsiteY5-138" fmla="*/ 1576552 h 2638097"/>
                        <a:gd name="connsiteX6-139" fmla="*/ 8187558 w 8187558"/>
                        <a:gd name="connsiteY6-140" fmla="*/ 0 h 2638097"/>
                        <a:gd name="connsiteX0-141" fmla="*/ 8187558 w 8187558"/>
                        <a:gd name="connsiteY0-142" fmla="*/ 0 h 2638097"/>
                        <a:gd name="connsiteX1-143" fmla="*/ 8187558 w 8187558"/>
                        <a:gd name="connsiteY1-144" fmla="*/ 1271752 h 2638097"/>
                        <a:gd name="connsiteX2-145" fmla="*/ 4099035 w 8187558"/>
                        <a:gd name="connsiteY2-146" fmla="*/ 2638097 h 2638097"/>
                        <a:gd name="connsiteX3-147" fmla="*/ 0 w 8187558"/>
                        <a:gd name="connsiteY3-148" fmla="*/ 1229711 h 2638097"/>
                        <a:gd name="connsiteX4-149" fmla="*/ 31531 w 8187558"/>
                        <a:gd name="connsiteY4-150" fmla="*/ 147145 h 2638097"/>
                        <a:gd name="connsiteX5-151" fmla="*/ 4088524 w 8187558"/>
                        <a:gd name="connsiteY5-152" fmla="*/ 1597573 h 2638097"/>
                        <a:gd name="connsiteX6-153" fmla="*/ 8187558 w 8187558"/>
                        <a:gd name="connsiteY6-154" fmla="*/ 0 h 2638097"/>
                        <a:gd name="connsiteX0-155" fmla="*/ 8187558 w 8187558"/>
                        <a:gd name="connsiteY0-156" fmla="*/ 0 h 2638097"/>
                        <a:gd name="connsiteX1-157" fmla="*/ 8187558 w 8187558"/>
                        <a:gd name="connsiteY1-158" fmla="*/ 1271752 h 2638097"/>
                        <a:gd name="connsiteX2-159" fmla="*/ 4099035 w 8187558"/>
                        <a:gd name="connsiteY2-160" fmla="*/ 2638097 h 2638097"/>
                        <a:gd name="connsiteX3-161" fmla="*/ 0 w 8187558"/>
                        <a:gd name="connsiteY3-162" fmla="*/ 1229711 h 2638097"/>
                        <a:gd name="connsiteX4-163" fmla="*/ 31531 w 8187558"/>
                        <a:gd name="connsiteY4-164" fmla="*/ 147145 h 2638097"/>
                        <a:gd name="connsiteX5-165" fmla="*/ 4088524 w 8187558"/>
                        <a:gd name="connsiteY5-166" fmla="*/ 1597573 h 2638097"/>
                        <a:gd name="connsiteX6-167" fmla="*/ 8187558 w 8187558"/>
                        <a:gd name="connsiteY6-168" fmla="*/ 0 h 2638097"/>
                        <a:gd name="connsiteX0-169" fmla="*/ 8187558 w 8187558"/>
                        <a:gd name="connsiteY0-170" fmla="*/ 0 h 2638097"/>
                        <a:gd name="connsiteX1-171" fmla="*/ 8187558 w 8187558"/>
                        <a:gd name="connsiteY1-172" fmla="*/ 1271752 h 2638097"/>
                        <a:gd name="connsiteX2-173" fmla="*/ 4099035 w 8187558"/>
                        <a:gd name="connsiteY2-174" fmla="*/ 2638097 h 2638097"/>
                        <a:gd name="connsiteX3-175" fmla="*/ 0 w 8187558"/>
                        <a:gd name="connsiteY3-176" fmla="*/ 1229711 h 2638097"/>
                        <a:gd name="connsiteX4-177" fmla="*/ 31531 w 8187558"/>
                        <a:gd name="connsiteY4-178" fmla="*/ 147145 h 2638097"/>
                        <a:gd name="connsiteX5-179" fmla="*/ 4099035 w 8187558"/>
                        <a:gd name="connsiteY5-180" fmla="*/ 1566042 h 2638097"/>
                        <a:gd name="connsiteX6-181" fmla="*/ 8187558 w 8187558"/>
                        <a:gd name="connsiteY6-182" fmla="*/ 0 h 2638097"/>
                        <a:gd name="connsiteX0-183" fmla="*/ 8187558 w 8187558"/>
                        <a:gd name="connsiteY0-184" fmla="*/ 0 h 2638097"/>
                        <a:gd name="connsiteX1-185" fmla="*/ 8187558 w 8187558"/>
                        <a:gd name="connsiteY1-186" fmla="*/ 1271752 h 2638097"/>
                        <a:gd name="connsiteX2-187" fmla="*/ 4099035 w 8187558"/>
                        <a:gd name="connsiteY2-188" fmla="*/ 2638097 h 2638097"/>
                        <a:gd name="connsiteX3-189" fmla="*/ 0 w 8187558"/>
                        <a:gd name="connsiteY3-190" fmla="*/ 1229711 h 2638097"/>
                        <a:gd name="connsiteX4-191" fmla="*/ 31531 w 8187558"/>
                        <a:gd name="connsiteY4-192" fmla="*/ 147145 h 2638097"/>
                        <a:gd name="connsiteX5-193" fmla="*/ 4099035 w 8187558"/>
                        <a:gd name="connsiteY5-194" fmla="*/ 1566042 h 2638097"/>
                        <a:gd name="connsiteX6-195" fmla="*/ 8187558 w 8187558"/>
                        <a:gd name="connsiteY6-196" fmla="*/ 0 h 2638097"/>
                        <a:gd name="connsiteX0-197" fmla="*/ 8187558 w 8187558"/>
                        <a:gd name="connsiteY0-198" fmla="*/ 0 h 2638097"/>
                        <a:gd name="connsiteX1-199" fmla="*/ 8187558 w 8187558"/>
                        <a:gd name="connsiteY1-200" fmla="*/ 1271752 h 2638097"/>
                        <a:gd name="connsiteX2-201" fmla="*/ 4099035 w 8187558"/>
                        <a:gd name="connsiteY2-202" fmla="*/ 2638097 h 2638097"/>
                        <a:gd name="connsiteX3-203" fmla="*/ 0 w 8187558"/>
                        <a:gd name="connsiteY3-204" fmla="*/ 1229711 h 2638097"/>
                        <a:gd name="connsiteX4-205" fmla="*/ 31531 w 8187558"/>
                        <a:gd name="connsiteY4-206" fmla="*/ 147145 h 2638097"/>
                        <a:gd name="connsiteX5-207" fmla="*/ 4099035 w 8187558"/>
                        <a:gd name="connsiteY5-208" fmla="*/ 1566042 h 2638097"/>
                        <a:gd name="connsiteX6-209" fmla="*/ 8187558 w 8187558"/>
                        <a:gd name="connsiteY6-210" fmla="*/ 0 h 2638097"/>
                        <a:gd name="connsiteX0-211" fmla="*/ 8187558 w 8187558"/>
                        <a:gd name="connsiteY0-212" fmla="*/ 0 h 2638097"/>
                        <a:gd name="connsiteX1-213" fmla="*/ 8187558 w 8187558"/>
                        <a:gd name="connsiteY1-214" fmla="*/ 1271752 h 2638097"/>
                        <a:gd name="connsiteX2-215" fmla="*/ 4099035 w 8187558"/>
                        <a:gd name="connsiteY2-216" fmla="*/ 2638097 h 2638097"/>
                        <a:gd name="connsiteX3-217" fmla="*/ 0 w 8187558"/>
                        <a:gd name="connsiteY3-218" fmla="*/ 1229711 h 2638097"/>
                        <a:gd name="connsiteX4-219" fmla="*/ 31531 w 8187558"/>
                        <a:gd name="connsiteY4-220" fmla="*/ 147145 h 2638097"/>
                        <a:gd name="connsiteX5-221" fmla="*/ 4099035 w 8187558"/>
                        <a:gd name="connsiteY5-222" fmla="*/ 1566042 h 2638097"/>
                        <a:gd name="connsiteX6-223" fmla="*/ 8187558 w 8187558"/>
                        <a:gd name="connsiteY6-224" fmla="*/ 0 h 2638097"/>
                        <a:gd name="connsiteX0-225" fmla="*/ 8187558 w 8187558"/>
                        <a:gd name="connsiteY0-226" fmla="*/ 0 h 2638097"/>
                        <a:gd name="connsiteX1-227" fmla="*/ 8187558 w 8187558"/>
                        <a:gd name="connsiteY1-228" fmla="*/ 1271752 h 2638097"/>
                        <a:gd name="connsiteX2-229" fmla="*/ 4099035 w 8187558"/>
                        <a:gd name="connsiteY2-230" fmla="*/ 2638097 h 2638097"/>
                        <a:gd name="connsiteX3-231" fmla="*/ 0 w 8187558"/>
                        <a:gd name="connsiteY3-232" fmla="*/ 1229711 h 2638097"/>
                        <a:gd name="connsiteX4-233" fmla="*/ 31531 w 8187558"/>
                        <a:gd name="connsiteY4-234" fmla="*/ 147145 h 2638097"/>
                        <a:gd name="connsiteX5-235" fmla="*/ 4099035 w 8187558"/>
                        <a:gd name="connsiteY5-236" fmla="*/ 1566042 h 2638097"/>
                        <a:gd name="connsiteX6-237" fmla="*/ 8187558 w 8187558"/>
                        <a:gd name="connsiteY6-238" fmla="*/ 0 h 2638097"/>
                        <a:gd name="connsiteX0-239" fmla="*/ 8187558 w 8187558"/>
                        <a:gd name="connsiteY0-240" fmla="*/ 0 h 2638097"/>
                        <a:gd name="connsiteX1-241" fmla="*/ 8187558 w 8187558"/>
                        <a:gd name="connsiteY1-242" fmla="*/ 1271752 h 2638097"/>
                        <a:gd name="connsiteX2-243" fmla="*/ 4099035 w 8187558"/>
                        <a:gd name="connsiteY2-244" fmla="*/ 2638097 h 2638097"/>
                        <a:gd name="connsiteX3-245" fmla="*/ 0 w 8187558"/>
                        <a:gd name="connsiteY3-246" fmla="*/ 1229711 h 2638097"/>
                        <a:gd name="connsiteX4-247" fmla="*/ 31531 w 8187558"/>
                        <a:gd name="connsiteY4-248" fmla="*/ 147145 h 2638097"/>
                        <a:gd name="connsiteX5-249" fmla="*/ 4099035 w 8187558"/>
                        <a:gd name="connsiteY5-250" fmla="*/ 1566042 h 2638097"/>
                        <a:gd name="connsiteX6-251" fmla="*/ 8187558 w 8187558"/>
                        <a:gd name="connsiteY6-252" fmla="*/ 0 h 2638097"/>
                        <a:gd name="connsiteX0-253" fmla="*/ 8187558 w 8187558"/>
                        <a:gd name="connsiteY0-254" fmla="*/ 0 h 2638097"/>
                        <a:gd name="connsiteX1-255" fmla="*/ 8187558 w 8187558"/>
                        <a:gd name="connsiteY1-256" fmla="*/ 1271752 h 2638097"/>
                        <a:gd name="connsiteX2-257" fmla="*/ 4099035 w 8187558"/>
                        <a:gd name="connsiteY2-258" fmla="*/ 2638097 h 2638097"/>
                        <a:gd name="connsiteX3-259" fmla="*/ 0 w 8187558"/>
                        <a:gd name="connsiteY3-260" fmla="*/ 1229711 h 2638097"/>
                        <a:gd name="connsiteX4-261" fmla="*/ 31531 w 8187558"/>
                        <a:gd name="connsiteY4-262" fmla="*/ 147145 h 2638097"/>
                        <a:gd name="connsiteX5-263" fmla="*/ 4099035 w 8187558"/>
                        <a:gd name="connsiteY5-264" fmla="*/ 1566042 h 2638097"/>
                        <a:gd name="connsiteX6-265" fmla="*/ 8187558 w 8187558"/>
                        <a:gd name="connsiteY6-266" fmla="*/ 0 h 2638097"/>
                        <a:gd name="connsiteX0-267" fmla="*/ 8187558 w 8187558"/>
                        <a:gd name="connsiteY0-268" fmla="*/ 0 h 2638097"/>
                        <a:gd name="connsiteX1-269" fmla="*/ 8187558 w 8187558"/>
                        <a:gd name="connsiteY1-270" fmla="*/ 1271752 h 2638097"/>
                        <a:gd name="connsiteX2-271" fmla="*/ 4099035 w 8187558"/>
                        <a:gd name="connsiteY2-272" fmla="*/ 2638097 h 2638097"/>
                        <a:gd name="connsiteX3-273" fmla="*/ 0 w 8187558"/>
                        <a:gd name="connsiteY3-274" fmla="*/ 1229711 h 2638097"/>
                        <a:gd name="connsiteX4-275" fmla="*/ 31531 w 8187558"/>
                        <a:gd name="connsiteY4-276" fmla="*/ 147145 h 2638097"/>
                        <a:gd name="connsiteX5-277" fmla="*/ 4099035 w 8187558"/>
                        <a:gd name="connsiteY5-278" fmla="*/ 1566042 h 2638097"/>
                        <a:gd name="connsiteX6-279" fmla="*/ 8187558 w 8187558"/>
                        <a:gd name="connsiteY6-280" fmla="*/ 0 h 2638097"/>
                        <a:gd name="connsiteX0-281" fmla="*/ 8187558 w 8187558"/>
                        <a:gd name="connsiteY0-282" fmla="*/ 0 h 2638097"/>
                        <a:gd name="connsiteX1-283" fmla="*/ 8187558 w 8187558"/>
                        <a:gd name="connsiteY1-284" fmla="*/ 1271752 h 2638097"/>
                        <a:gd name="connsiteX2-285" fmla="*/ 4099035 w 8187558"/>
                        <a:gd name="connsiteY2-286" fmla="*/ 2638097 h 2638097"/>
                        <a:gd name="connsiteX3-287" fmla="*/ 0 w 8187558"/>
                        <a:gd name="connsiteY3-288" fmla="*/ 1229711 h 2638097"/>
                        <a:gd name="connsiteX4-289" fmla="*/ 31531 w 8187558"/>
                        <a:gd name="connsiteY4-290" fmla="*/ 147145 h 2638097"/>
                        <a:gd name="connsiteX5-291" fmla="*/ 4099035 w 8187558"/>
                        <a:gd name="connsiteY5-292" fmla="*/ 1566042 h 2638097"/>
                        <a:gd name="connsiteX6-293" fmla="*/ 8187558 w 8187558"/>
                        <a:gd name="connsiteY6-294" fmla="*/ 0 h 2638097"/>
                        <a:gd name="connsiteX0-295" fmla="*/ 8176538 w 8176538"/>
                        <a:gd name="connsiteY0-296" fmla="*/ 0 h 2638097"/>
                        <a:gd name="connsiteX1-297" fmla="*/ 8176538 w 8176538"/>
                        <a:gd name="connsiteY1-298" fmla="*/ 1271752 h 2638097"/>
                        <a:gd name="connsiteX2-299" fmla="*/ 4088015 w 8176538"/>
                        <a:gd name="connsiteY2-300" fmla="*/ 2638097 h 2638097"/>
                        <a:gd name="connsiteX3-301" fmla="*/ 0 w 8176538"/>
                        <a:gd name="connsiteY3-302" fmla="*/ 1269888 h 2638097"/>
                        <a:gd name="connsiteX4-303" fmla="*/ 20511 w 8176538"/>
                        <a:gd name="connsiteY4-304" fmla="*/ 147145 h 2638097"/>
                        <a:gd name="connsiteX5-305" fmla="*/ 4088015 w 8176538"/>
                        <a:gd name="connsiteY5-306" fmla="*/ 1566042 h 2638097"/>
                        <a:gd name="connsiteX6-307" fmla="*/ 8176538 w 8176538"/>
                        <a:gd name="connsiteY6-308" fmla="*/ 0 h 2638097"/>
                        <a:gd name="connsiteX0-309" fmla="*/ 8176538 w 8176538"/>
                        <a:gd name="connsiteY0-310" fmla="*/ 0 h 2772020"/>
                        <a:gd name="connsiteX1-311" fmla="*/ 8176538 w 8176538"/>
                        <a:gd name="connsiteY1-312" fmla="*/ 1271752 h 2772020"/>
                        <a:gd name="connsiteX2-313" fmla="*/ 4099034 w 8176538"/>
                        <a:gd name="connsiteY2-314" fmla="*/ 2772020 h 2772020"/>
                        <a:gd name="connsiteX3-315" fmla="*/ 0 w 8176538"/>
                        <a:gd name="connsiteY3-316" fmla="*/ 1269888 h 2772020"/>
                        <a:gd name="connsiteX4-317" fmla="*/ 20511 w 8176538"/>
                        <a:gd name="connsiteY4-318" fmla="*/ 147145 h 2772020"/>
                        <a:gd name="connsiteX5-319" fmla="*/ 4088015 w 8176538"/>
                        <a:gd name="connsiteY5-320" fmla="*/ 1566042 h 2772020"/>
                        <a:gd name="connsiteX6-321" fmla="*/ 8176538 w 8176538"/>
                        <a:gd name="connsiteY6-322" fmla="*/ 0 h 2772020"/>
                        <a:gd name="connsiteX0-323" fmla="*/ 8176538 w 8176538"/>
                        <a:gd name="connsiteY0-324" fmla="*/ 0 h 2772339"/>
                        <a:gd name="connsiteX1-325" fmla="*/ 8176538 w 8176538"/>
                        <a:gd name="connsiteY1-326" fmla="*/ 1378890 h 2772339"/>
                        <a:gd name="connsiteX2-327" fmla="*/ 4099034 w 8176538"/>
                        <a:gd name="connsiteY2-328" fmla="*/ 2772020 h 2772339"/>
                        <a:gd name="connsiteX3-329" fmla="*/ 0 w 8176538"/>
                        <a:gd name="connsiteY3-330" fmla="*/ 1269888 h 2772339"/>
                        <a:gd name="connsiteX4-331" fmla="*/ 20511 w 8176538"/>
                        <a:gd name="connsiteY4-332" fmla="*/ 147145 h 2772339"/>
                        <a:gd name="connsiteX5-333" fmla="*/ 4088015 w 8176538"/>
                        <a:gd name="connsiteY5-334" fmla="*/ 1566042 h 2772339"/>
                        <a:gd name="connsiteX6-335" fmla="*/ 8176538 w 8176538"/>
                        <a:gd name="connsiteY6-336" fmla="*/ 0 h 2772339"/>
                        <a:gd name="connsiteX0-337" fmla="*/ 8176538 w 8176538"/>
                        <a:gd name="connsiteY0-338" fmla="*/ 0 h 2825888"/>
                        <a:gd name="connsiteX1-339" fmla="*/ 8176538 w 8176538"/>
                        <a:gd name="connsiteY1-340" fmla="*/ 1378890 h 2825888"/>
                        <a:gd name="connsiteX2-341" fmla="*/ 4099034 w 8176538"/>
                        <a:gd name="connsiteY2-342" fmla="*/ 2825590 h 2825888"/>
                        <a:gd name="connsiteX3-343" fmla="*/ 0 w 8176538"/>
                        <a:gd name="connsiteY3-344" fmla="*/ 1269888 h 2825888"/>
                        <a:gd name="connsiteX4-345" fmla="*/ 20511 w 8176538"/>
                        <a:gd name="connsiteY4-346" fmla="*/ 147145 h 2825888"/>
                        <a:gd name="connsiteX5-347" fmla="*/ 4088015 w 8176538"/>
                        <a:gd name="connsiteY5-348" fmla="*/ 1566042 h 2825888"/>
                        <a:gd name="connsiteX6-349" fmla="*/ 8176538 w 8176538"/>
                        <a:gd name="connsiteY6-350" fmla="*/ 0 h 2825888"/>
                        <a:gd name="connsiteX0-351" fmla="*/ 8165518 w 8165518"/>
                        <a:gd name="connsiteY0-352" fmla="*/ 0 h 2825606"/>
                        <a:gd name="connsiteX1-353" fmla="*/ 8165518 w 8165518"/>
                        <a:gd name="connsiteY1-354" fmla="*/ 1378890 h 2825606"/>
                        <a:gd name="connsiteX2-355" fmla="*/ 4088014 w 8165518"/>
                        <a:gd name="connsiteY2-356" fmla="*/ 2825590 h 2825606"/>
                        <a:gd name="connsiteX3-357" fmla="*/ 0 w 8165518"/>
                        <a:gd name="connsiteY3-358" fmla="*/ 1403811 h 2825606"/>
                        <a:gd name="connsiteX4-359" fmla="*/ 9491 w 8165518"/>
                        <a:gd name="connsiteY4-360" fmla="*/ 147145 h 2825606"/>
                        <a:gd name="connsiteX5-361" fmla="*/ 4076995 w 8165518"/>
                        <a:gd name="connsiteY5-362" fmla="*/ 1566042 h 2825606"/>
                        <a:gd name="connsiteX6-363" fmla="*/ 8165518 w 8165518"/>
                        <a:gd name="connsiteY6-364" fmla="*/ 0 h 2825606"/>
                        <a:gd name="connsiteX0-365" fmla="*/ 8165518 w 8165518"/>
                        <a:gd name="connsiteY0-366" fmla="*/ 0 h 2879174"/>
                        <a:gd name="connsiteX1-367" fmla="*/ 8165518 w 8165518"/>
                        <a:gd name="connsiteY1-368" fmla="*/ 1378890 h 2879174"/>
                        <a:gd name="connsiteX2-369" fmla="*/ 4132092 w 8165518"/>
                        <a:gd name="connsiteY2-370" fmla="*/ 2879159 h 2879174"/>
                        <a:gd name="connsiteX3-371" fmla="*/ 0 w 8165518"/>
                        <a:gd name="connsiteY3-372" fmla="*/ 1403811 h 2879174"/>
                        <a:gd name="connsiteX4-373" fmla="*/ 9491 w 8165518"/>
                        <a:gd name="connsiteY4-374" fmla="*/ 147145 h 2879174"/>
                        <a:gd name="connsiteX5-375" fmla="*/ 4076995 w 8165518"/>
                        <a:gd name="connsiteY5-376" fmla="*/ 1566042 h 2879174"/>
                        <a:gd name="connsiteX6-377" fmla="*/ 8165518 w 8165518"/>
                        <a:gd name="connsiteY6-378" fmla="*/ 0 h 2879174"/>
                        <a:gd name="connsiteX0-379" fmla="*/ 8165518 w 8176537"/>
                        <a:gd name="connsiteY0-380" fmla="*/ 0 h 2879410"/>
                        <a:gd name="connsiteX1-381" fmla="*/ 8176537 w 8176537"/>
                        <a:gd name="connsiteY1-382" fmla="*/ 1499420 h 2879410"/>
                        <a:gd name="connsiteX2-383" fmla="*/ 4132092 w 8176537"/>
                        <a:gd name="connsiteY2-384" fmla="*/ 2879159 h 2879410"/>
                        <a:gd name="connsiteX3-385" fmla="*/ 0 w 8176537"/>
                        <a:gd name="connsiteY3-386" fmla="*/ 1403811 h 2879410"/>
                        <a:gd name="connsiteX4-387" fmla="*/ 9491 w 8176537"/>
                        <a:gd name="connsiteY4-388" fmla="*/ 147145 h 2879410"/>
                        <a:gd name="connsiteX5-389" fmla="*/ 4076995 w 8176537"/>
                        <a:gd name="connsiteY5-390" fmla="*/ 1566042 h 2879410"/>
                        <a:gd name="connsiteX6-391" fmla="*/ 8165518 w 8176537"/>
                        <a:gd name="connsiteY6-392" fmla="*/ 0 h 2879410"/>
                        <a:gd name="connsiteX0-393" fmla="*/ 8165518 w 8176537"/>
                        <a:gd name="connsiteY0-394" fmla="*/ 0 h 2879262"/>
                        <a:gd name="connsiteX1-395" fmla="*/ 8176537 w 8176537"/>
                        <a:gd name="connsiteY1-396" fmla="*/ 1499420 h 2879262"/>
                        <a:gd name="connsiteX2-397" fmla="*/ 4132092 w 8176537"/>
                        <a:gd name="connsiteY2-398" fmla="*/ 2879159 h 2879262"/>
                        <a:gd name="connsiteX3-399" fmla="*/ 0 w 8176537"/>
                        <a:gd name="connsiteY3-400" fmla="*/ 1403811 h 2879262"/>
                        <a:gd name="connsiteX4-401" fmla="*/ 9491 w 8176537"/>
                        <a:gd name="connsiteY4-402" fmla="*/ 147145 h 2879262"/>
                        <a:gd name="connsiteX5-403" fmla="*/ 4076995 w 8176537"/>
                        <a:gd name="connsiteY5-404" fmla="*/ 1566042 h 2879262"/>
                        <a:gd name="connsiteX6-405" fmla="*/ 8165518 w 8176537"/>
                        <a:gd name="connsiteY6-406" fmla="*/ 0 h 2879262"/>
                        <a:gd name="connsiteX0-407" fmla="*/ 8165518 w 8176537"/>
                        <a:gd name="connsiteY0-408" fmla="*/ 0 h 2879163"/>
                        <a:gd name="connsiteX1-409" fmla="*/ 8176537 w 8176537"/>
                        <a:gd name="connsiteY1-410" fmla="*/ 1499420 h 2879163"/>
                        <a:gd name="connsiteX2-411" fmla="*/ 4132092 w 8176537"/>
                        <a:gd name="connsiteY2-412" fmla="*/ 2879159 h 2879163"/>
                        <a:gd name="connsiteX3-413" fmla="*/ 0 w 8176537"/>
                        <a:gd name="connsiteY3-414" fmla="*/ 1510948 h 2879163"/>
                        <a:gd name="connsiteX4-415" fmla="*/ 9491 w 8176537"/>
                        <a:gd name="connsiteY4-416" fmla="*/ 147145 h 2879163"/>
                        <a:gd name="connsiteX5-417" fmla="*/ 4076995 w 8176537"/>
                        <a:gd name="connsiteY5-418" fmla="*/ 1566042 h 2879163"/>
                        <a:gd name="connsiteX6-419" fmla="*/ 8165518 w 8176537"/>
                        <a:gd name="connsiteY6-420" fmla="*/ 0 h 2879163"/>
                        <a:gd name="connsiteX0-421" fmla="*/ 8165518 w 8198577"/>
                        <a:gd name="connsiteY0-422" fmla="*/ 0 h 2879451"/>
                        <a:gd name="connsiteX1-423" fmla="*/ 8198577 w 8198577"/>
                        <a:gd name="connsiteY1-424" fmla="*/ 1606558 h 2879451"/>
                        <a:gd name="connsiteX2-425" fmla="*/ 4132092 w 8198577"/>
                        <a:gd name="connsiteY2-426" fmla="*/ 2879159 h 2879451"/>
                        <a:gd name="connsiteX3-427" fmla="*/ 0 w 8198577"/>
                        <a:gd name="connsiteY3-428" fmla="*/ 1510948 h 2879451"/>
                        <a:gd name="connsiteX4-429" fmla="*/ 9491 w 8198577"/>
                        <a:gd name="connsiteY4-430" fmla="*/ 147145 h 2879451"/>
                        <a:gd name="connsiteX5-431" fmla="*/ 4076995 w 8198577"/>
                        <a:gd name="connsiteY5-432" fmla="*/ 1566042 h 2879451"/>
                        <a:gd name="connsiteX6-433" fmla="*/ 8165518 w 8198577"/>
                        <a:gd name="connsiteY6-434" fmla="*/ 0 h 2879451"/>
                        <a:gd name="connsiteX0-435" fmla="*/ 8165518 w 8165518"/>
                        <a:gd name="connsiteY0-436" fmla="*/ 0 h 2880066"/>
                        <a:gd name="connsiteX1-437" fmla="*/ 8165518 w 8165518"/>
                        <a:gd name="connsiteY1-438" fmla="*/ 1673520 h 2880066"/>
                        <a:gd name="connsiteX2-439" fmla="*/ 4132092 w 8165518"/>
                        <a:gd name="connsiteY2-440" fmla="*/ 2879159 h 2880066"/>
                        <a:gd name="connsiteX3-441" fmla="*/ 0 w 8165518"/>
                        <a:gd name="connsiteY3-442" fmla="*/ 1510948 h 2880066"/>
                        <a:gd name="connsiteX4-443" fmla="*/ 9491 w 8165518"/>
                        <a:gd name="connsiteY4-444" fmla="*/ 147145 h 2880066"/>
                        <a:gd name="connsiteX5-445" fmla="*/ 4076995 w 8165518"/>
                        <a:gd name="connsiteY5-446" fmla="*/ 1566042 h 2880066"/>
                        <a:gd name="connsiteX6-447" fmla="*/ 8165518 w 8165518"/>
                        <a:gd name="connsiteY6-448" fmla="*/ 0 h 2880066"/>
                        <a:gd name="connsiteX0-449" fmla="*/ 8156794 w 8156794"/>
                        <a:gd name="connsiteY0-450" fmla="*/ 0 h 2879270"/>
                        <a:gd name="connsiteX1-451" fmla="*/ 8156794 w 8156794"/>
                        <a:gd name="connsiteY1-452" fmla="*/ 1673520 h 2879270"/>
                        <a:gd name="connsiteX2-453" fmla="*/ 4123368 w 8156794"/>
                        <a:gd name="connsiteY2-454" fmla="*/ 2879159 h 2879270"/>
                        <a:gd name="connsiteX3-455" fmla="*/ 2295 w 8156794"/>
                        <a:gd name="connsiteY3-456" fmla="*/ 1618086 h 2879270"/>
                        <a:gd name="connsiteX4-457" fmla="*/ 767 w 8156794"/>
                        <a:gd name="connsiteY4-458" fmla="*/ 147145 h 2879270"/>
                        <a:gd name="connsiteX5-459" fmla="*/ 4068271 w 8156794"/>
                        <a:gd name="connsiteY5-460" fmla="*/ 1566042 h 2879270"/>
                        <a:gd name="connsiteX6-461" fmla="*/ 8156794 w 8156794"/>
                        <a:gd name="connsiteY6-462" fmla="*/ 0 h 2879270"/>
                        <a:gd name="connsiteX0-463" fmla="*/ 8156794 w 8156794"/>
                        <a:gd name="connsiteY0-464" fmla="*/ 0 h 2973000"/>
                        <a:gd name="connsiteX1-465" fmla="*/ 8156794 w 8156794"/>
                        <a:gd name="connsiteY1-466" fmla="*/ 1673520 h 2973000"/>
                        <a:gd name="connsiteX2-467" fmla="*/ 4134388 w 8156794"/>
                        <a:gd name="connsiteY2-468" fmla="*/ 2972904 h 2973000"/>
                        <a:gd name="connsiteX3-469" fmla="*/ 2295 w 8156794"/>
                        <a:gd name="connsiteY3-470" fmla="*/ 1618086 h 2973000"/>
                        <a:gd name="connsiteX4-471" fmla="*/ 767 w 8156794"/>
                        <a:gd name="connsiteY4-472" fmla="*/ 147145 h 2973000"/>
                        <a:gd name="connsiteX5-473" fmla="*/ 4068271 w 8156794"/>
                        <a:gd name="connsiteY5-474" fmla="*/ 1566042 h 2973000"/>
                        <a:gd name="connsiteX6-475" fmla="*/ 8156794 w 8156794"/>
                        <a:gd name="connsiteY6-476" fmla="*/ 0 h 2973000"/>
                        <a:gd name="connsiteX0-477" fmla="*/ 8156794 w 8156794"/>
                        <a:gd name="connsiteY0-478" fmla="*/ 0 h 2973000"/>
                        <a:gd name="connsiteX1-479" fmla="*/ 8156794 w 8156794"/>
                        <a:gd name="connsiteY1-480" fmla="*/ 1673520 h 2973000"/>
                        <a:gd name="connsiteX2-481" fmla="*/ 4134388 w 8156794"/>
                        <a:gd name="connsiteY2-482" fmla="*/ 2972904 h 2973000"/>
                        <a:gd name="connsiteX3-483" fmla="*/ 2295 w 8156794"/>
                        <a:gd name="connsiteY3-484" fmla="*/ 1618086 h 2973000"/>
                        <a:gd name="connsiteX4-485" fmla="*/ 767 w 8156794"/>
                        <a:gd name="connsiteY4-486" fmla="*/ 147145 h 2973000"/>
                        <a:gd name="connsiteX5-487" fmla="*/ 4068271 w 8156794"/>
                        <a:gd name="connsiteY5-488" fmla="*/ 1566042 h 2973000"/>
                        <a:gd name="connsiteX6-489" fmla="*/ 8156794 w 8156794"/>
                        <a:gd name="connsiteY6-490" fmla="*/ 0 h 2973000"/>
                        <a:gd name="connsiteX0-491" fmla="*/ 8156794 w 8156794"/>
                        <a:gd name="connsiteY0-492" fmla="*/ 0 h 2973000"/>
                        <a:gd name="connsiteX1-493" fmla="*/ 8156794 w 8156794"/>
                        <a:gd name="connsiteY1-494" fmla="*/ 1673520 h 2973000"/>
                        <a:gd name="connsiteX2-495" fmla="*/ 4134388 w 8156794"/>
                        <a:gd name="connsiteY2-496" fmla="*/ 2972904 h 2973000"/>
                        <a:gd name="connsiteX3-497" fmla="*/ 2295 w 8156794"/>
                        <a:gd name="connsiteY3-498" fmla="*/ 1618086 h 2973000"/>
                        <a:gd name="connsiteX4-499" fmla="*/ 767 w 8156794"/>
                        <a:gd name="connsiteY4-500" fmla="*/ 147145 h 2973000"/>
                        <a:gd name="connsiteX5-501" fmla="*/ 4068271 w 8156794"/>
                        <a:gd name="connsiteY5-502" fmla="*/ 1566042 h 2973000"/>
                        <a:gd name="connsiteX6-503" fmla="*/ 8156794 w 8156794"/>
                        <a:gd name="connsiteY6-504" fmla="*/ 0 h 2973000"/>
                        <a:gd name="connsiteX0-505" fmla="*/ 8156794 w 8156794"/>
                        <a:gd name="connsiteY0-506" fmla="*/ 0 h 2973020"/>
                        <a:gd name="connsiteX1-507" fmla="*/ 8156794 w 8156794"/>
                        <a:gd name="connsiteY1-508" fmla="*/ 1673520 h 2973020"/>
                        <a:gd name="connsiteX2-509" fmla="*/ 4134388 w 8156794"/>
                        <a:gd name="connsiteY2-510" fmla="*/ 2972904 h 2973020"/>
                        <a:gd name="connsiteX3-511" fmla="*/ 2295 w 8156794"/>
                        <a:gd name="connsiteY3-512" fmla="*/ 1618086 h 2973020"/>
                        <a:gd name="connsiteX4-513" fmla="*/ 767 w 8156794"/>
                        <a:gd name="connsiteY4-514" fmla="*/ 147145 h 2973020"/>
                        <a:gd name="connsiteX5-515" fmla="*/ 4068271 w 8156794"/>
                        <a:gd name="connsiteY5-516" fmla="*/ 1566042 h 2973020"/>
                        <a:gd name="connsiteX6-517" fmla="*/ 8156794 w 8156794"/>
                        <a:gd name="connsiteY6-518" fmla="*/ 0 h 2973020"/>
                        <a:gd name="connsiteX0-519" fmla="*/ 8156794 w 8156794"/>
                        <a:gd name="connsiteY0-520" fmla="*/ 0 h 2973021"/>
                        <a:gd name="connsiteX1-521" fmla="*/ 8156794 w 8156794"/>
                        <a:gd name="connsiteY1-522" fmla="*/ 1673520 h 2973021"/>
                        <a:gd name="connsiteX2-523" fmla="*/ 4134388 w 8156794"/>
                        <a:gd name="connsiteY2-524" fmla="*/ 2972904 h 2973021"/>
                        <a:gd name="connsiteX3-525" fmla="*/ 2295 w 8156794"/>
                        <a:gd name="connsiteY3-526" fmla="*/ 1618086 h 2973021"/>
                        <a:gd name="connsiteX4-527" fmla="*/ 767 w 8156794"/>
                        <a:gd name="connsiteY4-528" fmla="*/ 147145 h 2973021"/>
                        <a:gd name="connsiteX5-529" fmla="*/ 4068271 w 8156794"/>
                        <a:gd name="connsiteY5-530" fmla="*/ 1566042 h 2973021"/>
                        <a:gd name="connsiteX6-531" fmla="*/ 8156794 w 8156794"/>
                        <a:gd name="connsiteY6-532" fmla="*/ 0 h 2973021"/>
                        <a:gd name="connsiteX0-533" fmla="*/ 8156794 w 8156794"/>
                        <a:gd name="connsiteY0-534" fmla="*/ 0 h 2973021"/>
                        <a:gd name="connsiteX1-535" fmla="*/ 8156794 w 8156794"/>
                        <a:gd name="connsiteY1-536" fmla="*/ 1673520 h 2973021"/>
                        <a:gd name="connsiteX2-537" fmla="*/ 4134388 w 8156794"/>
                        <a:gd name="connsiteY2-538" fmla="*/ 2972904 h 2973021"/>
                        <a:gd name="connsiteX3-539" fmla="*/ 2295 w 8156794"/>
                        <a:gd name="connsiteY3-540" fmla="*/ 1618086 h 2973021"/>
                        <a:gd name="connsiteX4-541" fmla="*/ 767 w 8156794"/>
                        <a:gd name="connsiteY4-542" fmla="*/ 147145 h 2973021"/>
                        <a:gd name="connsiteX5-543" fmla="*/ 4068271 w 8156794"/>
                        <a:gd name="connsiteY5-544" fmla="*/ 1566042 h 2973021"/>
                        <a:gd name="connsiteX6-545" fmla="*/ 8156794 w 8156794"/>
                        <a:gd name="connsiteY6-546" fmla="*/ 0 h 2973021"/>
                        <a:gd name="connsiteX0-547" fmla="*/ 8156794 w 8156794"/>
                        <a:gd name="connsiteY0-548" fmla="*/ 0 h 2973021"/>
                        <a:gd name="connsiteX1-549" fmla="*/ 8156794 w 8156794"/>
                        <a:gd name="connsiteY1-550" fmla="*/ 1673520 h 2973021"/>
                        <a:gd name="connsiteX2-551" fmla="*/ 4134388 w 8156794"/>
                        <a:gd name="connsiteY2-552" fmla="*/ 2972904 h 2973021"/>
                        <a:gd name="connsiteX3-553" fmla="*/ 2295 w 8156794"/>
                        <a:gd name="connsiteY3-554" fmla="*/ 1618086 h 2973021"/>
                        <a:gd name="connsiteX4-555" fmla="*/ 767 w 8156794"/>
                        <a:gd name="connsiteY4-556" fmla="*/ 147145 h 2973021"/>
                        <a:gd name="connsiteX5-557" fmla="*/ 4068271 w 8156794"/>
                        <a:gd name="connsiteY5-558" fmla="*/ 1566042 h 2973021"/>
                        <a:gd name="connsiteX6-559" fmla="*/ 8156794 w 8156794"/>
                        <a:gd name="connsiteY6-560" fmla="*/ 0 h 2973021"/>
                        <a:gd name="connsiteX0-561" fmla="*/ 8156794 w 8156794"/>
                        <a:gd name="connsiteY0-562" fmla="*/ 0 h 2973021"/>
                        <a:gd name="connsiteX1-563" fmla="*/ 8156794 w 8156794"/>
                        <a:gd name="connsiteY1-564" fmla="*/ 1673520 h 2973021"/>
                        <a:gd name="connsiteX2-565" fmla="*/ 4134388 w 8156794"/>
                        <a:gd name="connsiteY2-566" fmla="*/ 2972904 h 2973021"/>
                        <a:gd name="connsiteX3-567" fmla="*/ 2295 w 8156794"/>
                        <a:gd name="connsiteY3-568" fmla="*/ 1618086 h 2973021"/>
                        <a:gd name="connsiteX4-569" fmla="*/ 767 w 8156794"/>
                        <a:gd name="connsiteY4-570" fmla="*/ 147145 h 2973021"/>
                        <a:gd name="connsiteX5-571" fmla="*/ 4068271 w 8156794"/>
                        <a:gd name="connsiteY5-572" fmla="*/ 1566042 h 2973021"/>
                        <a:gd name="connsiteX6-573" fmla="*/ 8156794 w 8156794"/>
                        <a:gd name="connsiteY6-574" fmla="*/ 0 h 2973021"/>
                        <a:gd name="connsiteX0-575" fmla="*/ 8156794 w 8156794"/>
                        <a:gd name="connsiteY0-576" fmla="*/ 0 h 2973141"/>
                        <a:gd name="connsiteX1-577" fmla="*/ 8156794 w 8156794"/>
                        <a:gd name="connsiteY1-578" fmla="*/ 1673520 h 2973141"/>
                        <a:gd name="connsiteX2-579" fmla="*/ 4134388 w 8156794"/>
                        <a:gd name="connsiteY2-580" fmla="*/ 2972904 h 2973141"/>
                        <a:gd name="connsiteX3-581" fmla="*/ 2295 w 8156794"/>
                        <a:gd name="connsiteY3-582" fmla="*/ 1618086 h 2973141"/>
                        <a:gd name="connsiteX4-583" fmla="*/ 767 w 8156794"/>
                        <a:gd name="connsiteY4-584" fmla="*/ 147145 h 2973141"/>
                        <a:gd name="connsiteX5-585" fmla="*/ 4068271 w 8156794"/>
                        <a:gd name="connsiteY5-586" fmla="*/ 1566042 h 2973141"/>
                        <a:gd name="connsiteX6-587" fmla="*/ 8156794 w 8156794"/>
                        <a:gd name="connsiteY6-588" fmla="*/ 0 h 2973141"/>
                        <a:gd name="connsiteX0-589" fmla="*/ 8156794 w 8156794"/>
                        <a:gd name="connsiteY0-590" fmla="*/ 0 h 3066827"/>
                        <a:gd name="connsiteX1-591" fmla="*/ 8156794 w 8156794"/>
                        <a:gd name="connsiteY1-592" fmla="*/ 1673520 h 3066827"/>
                        <a:gd name="connsiteX2-593" fmla="*/ 4123353 w 8156794"/>
                        <a:gd name="connsiteY2-594" fmla="*/ 3066650 h 3066827"/>
                        <a:gd name="connsiteX3-595" fmla="*/ 2295 w 8156794"/>
                        <a:gd name="connsiteY3-596" fmla="*/ 1618086 h 3066827"/>
                        <a:gd name="connsiteX4-597" fmla="*/ 767 w 8156794"/>
                        <a:gd name="connsiteY4-598" fmla="*/ 147145 h 3066827"/>
                        <a:gd name="connsiteX5-599" fmla="*/ 4068271 w 8156794"/>
                        <a:gd name="connsiteY5-600" fmla="*/ 1566042 h 3066827"/>
                        <a:gd name="connsiteX6-601" fmla="*/ 8156794 w 8156794"/>
                        <a:gd name="connsiteY6-602" fmla="*/ 0 h 3066827"/>
                        <a:gd name="connsiteX0-603" fmla="*/ 8123689 w 8156794"/>
                        <a:gd name="connsiteY0-604" fmla="*/ 0 h 2999866"/>
                        <a:gd name="connsiteX1-605" fmla="*/ 8156794 w 8156794"/>
                        <a:gd name="connsiteY1-606" fmla="*/ 1606559 h 2999866"/>
                        <a:gd name="connsiteX2-607" fmla="*/ 4123353 w 8156794"/>
                        <a:gd name="connsiteY2-608" fmla="*/ 2999689 h 2999866"/>
                        <a:gd name="connsiteX3-609" fmla="*/ 2295 w 8156794"/>
                        <a:gd name="connsiteY3-610" fmla="*/ 1551125 h 2999866"/>
                        <a:gd name="connsiteX4-611" fmla="*/ 767 w 8156794"/>
                        <a:gd name="connsiteY4-612" fmla="*/ 80184 h 2999866"/>
                        <a:gd name="connsiteX5-613" fmla="*/ 4068271 w 8156794"/>
                        <a:gd name="connsiteY5-614" fmla="*/ 1499081 h 2999866"/>
                        <a:gd name="connsiteX6-615" fmla="*/ 8123689 w 8156794"/>
                        <a:gd name="connsiteY6-616" fmla="*/ 0 h 2999866"/>
                        <a:gd name="connsiteX0-617" fmla="*/ 8167828 w 8167828"/>
                        <a:gd name="connsiteY0-618" fmla="*/ 0 h 3026651"/>
                        <a:gd name="connsiteX1-619" fmla="*/ 8156794 w 8167828"/>
                        <a:gd name="connsiteY1-620" fmla="*/ 1633344 h 3026651"/>
                        <a:gd name="connsiteX2-621" fmla="*/ 4123353 w 8167828"/>
                        <a:gd name="connsiteY2-622" fmla="*/ 3026474 h 3026651"/>
                        <a:gd name="connsiteX3-623" fmla="*/ 2295 w 8167828"/>
                        <a:gd name="connsiteY3-624" fmla="*/ 1577910 h 3026651"/>
                        <a:gd name="connsiteX4-625" fmla="*/ 767 w 8167828"/>
                        <a:gd name="connsiteY4-626" fmla="*/ 106969 h 3026651"/>
                        <a:gd name="connsiteX5-627" fmla="*/ 4068271 w 8167828"/>
                        <a:gd name="connsiteY5-628" fmla="*/ 1525866 h 3026651"/>
                        <a:gd name="connsiteX6-629" fmla="*/ 8167828 w 8167828"/>
                        <a:gd name="connsiteY6-630" fmla="*/ 0 h 3026651"/>
                        <a:gd name="connsiteX0-631" fmla="*/ 8167828 w 8167828"/>
                        <a:gd name="connsiteY0-632" fmla="*/ 0 h 3027228"/>
                        <a:gd name="connsiteX1-633" fmla="*/ 8145760 w 8167828"/>
                        <a:gd name="connsiteY1-634" fmla="*/ 1686913 h 3027228"/>
                        <a:gd name="connsiteX2-635" fmla="*/ 4123353 w 8167828"/>
                        <a:gd name="connsiteY2-636" fmla="*/ 3026474 h 3027228"/>
                        <a:gd name="connsiteX3-637" fmla="*/ 2295 w 8167828"/>
                        <a:gd name="connsiteY3-638" fmla="*/ 1577910 h 3027228"/>
                        <a:gd name="connsiteX4-639" fmla="*/ 767 w 8167828"/>
                        <a:gd name="connsiteY4-640" fmla="*/ 106969 h 3027228"/>
                        <a:gd name="connsiteX5-641" fmla="*/ 4068271 w 8167828"/>
                        <a:gd name="connsiteY5-642" fmla="*/ 1525866 h 3027228"/>
                        <a:gd name="connsiteX6-643" fmla="*/ 8167828 w 8167828"/>
                        <a:gd name="connsiteY6-644" fmla="*/ 0 h 3027228"/>
                        <a:gd name="connsiteX0-645" fmla="*/ 8156794 w 8156794"/>
                        <a:gd name="connsiteY0-646" fmla="*/ 0 h 2933483"/>
                        <a:gd name="connsiteX1-647" fmla="*/ 8145760 w 8156794"/>
                        <a:gd name="connsiteY1-648" fmla="*/ 1593168 h 2933483"/>
                        <a:gd name="connsiteX2-649" fmla="*/ 4123353 w 8156794"/>
                        <a:gd name="connsiteY2-650" fmla="*/ 2932729 h 2933483"/>
                        <a:gd name="connsiteX3-651" fmla="*/ 2295 w 8156794"/>
                        <a:gd name="connsiteY3-652" fmla="*/ 1484165 h 2933483"/>
                        <a:gd name="connsiteX4-653" fmla="*/ 767 w 8156794"/>
                        <a:gd name="connsiteY4-654" fmla="*/ 13224 h 2933483"/>
                        <a:gd name="connsiteX5-655" fmla="*/ 4068271 w 8156794"/>
                        <a:gd name="connsiteY5-656" fmla="*/ 1432121 h 2933483"/>
                        <a:gd name="connsiteX6-657" fmla="*/ 8156794 w 8156794"/>
                        <a:gd name="connsiteY6-658" fmla="*/ 0 h 2933483"/>
                        <a:gd name="connsiteX0-659" fmla="*/ 8156794 w 8156794"/>
                        <a:gd name="connsiteY0-660" fmla="*/ 0 h 2933483"/>
                        <a:gd name="connsiteX1-661" fmla="*/ 8145760 w 8156794"/>
                        <a:gd name="connsiteY1-662" fmla="*/ 1593168 h 2933483"/>
                        <a:gd name="connsiteX2-663" fmla="*/ 4123353 w 8156794"/>
                        <a:gd name="connsiteY2-664" fmla="*/ 2932729 h 2933483"/>
                        <a:gd name="connsiteX3-665" fmla="*/ 2295 w 8156794"/>
                        <a:gd name="connsiteY3-666" fmla="*/ 1484165 h 2933483"/>
                        <a:gd name="connsiteX4-667" fmla="*/ 767 w 8156794"/>
                        <a:gd name="connsiteY4-668" fmla="*/ 13224 h 2933483"/>
                        <a:gd name="connsiteX5-669" fmla="*/ 4068271 w 8156794"/>
                        <a:gd name="connsiteY5-670" fmla="*/ 1432121 h 2933483"/>
                        <a:gd name="connsiteX6-671" fmla="*/ 8156794 w 8156794"/>
                        <a:gd name="connsiteY6-672" fmla="*/ 0 h 2933483"/>
                        <a:gd name="connsiteX0-673" fmla="*/ 8123689 w 8145760"/>
                        <a:gd name="connsiteY0-674" fmla="*/ 13560 h 2920259"/>
                        <a:gd name="connsiteX1-675" fmla="*/ 8145760 w 8145760"/>
                        <a:gd name="connsiteY1-676" fmla="*/ 1579944 h 2920259"/>
                        <a:gd name="connsiteX2-677" fmla="*/ 4123353 w 8145760"/>
                        <a:gd name="connsiteY2-678" fmla="*/ 2919505 h 2920259"/>
                        <a:gd name="connsiteX3-679" fmla="*/ 2295 w 8145760"/>
                        <a:gd name="connsiteY3-680" fmla="*/ 1470941 h 2920259"/>
                        <a:gd name="connsiteX4-681" fmla="*/ 767 w 8145760"/>
                        <a:gd name="connsiteY4-682" fmla="*/ 0 h 2920259"/>
                        <a:gd name="connsiteX5-683" fmla="*/ 4068271 w 8145760"/>
                        <a:gd name="connsiteY5-684" fmla="*/ 1418897 h 2920259"/>
                        <a:gd name="connsiteX6-685" fmla="*/ 8123689 w 8145760"/>
                        <a:gd name="connsiteY6-686" fmla="*/ 13560 h 2920259"/>
                        <a:gd name="connsiteX0-687" fmla="*/ 8178863 w 8178863"/>
                        <a:gd name="connsiteY0-688" fmla="*/ 26952 h 2920259"/>
                        <a:gd name="connsiteX1-689" fmla="*/ 8145760 w 8178863"/>
                        <a:gd name="connsiteY1-690" fmla="*/ 1579944 h 2920259"/>
                        <a:gd name="connsiteX2-691" fmla="*/ 4123353 w 8178863"/>
                        <a:gd name="connsiteY2-692" fmla="*/ 2919505 h 2920259"/>
                        <a:gd name="connsiteX3-693" fmla="*/ 2295 w 8178863"/>
                        <a:gd name="connsiteY3-694" fmla="*/ 1470941 h 2920259"/>
                        <a:gd name="connsiteX4-695" fmla="*/ 767 w 8178863"/>
                        <a:gd name="connsiteY4-696" fmla="*/ 0 h 2920259"/>
                        <a:gd name="connsiteX5-697" fmla="*/ 4068271 w 8178863"/>
                        <a:gd name="connsiteY5-698" fmla="*/ 1418897 h 2920259"/>
                        <a:gd name="connsiteX6-699" fmla="*/ 8178863 w 8178863"/>
                        <a:gd name="connsiteY6-700" fmla="*/ 26952 h 2920259"/>
                        <a:gd name="connsiteX0-701" fmla="*/ 8167827 w 8167827"/>
                        <a:gd name="connsiteY0-702" fmla="*/ 40343 h 2920259"/>
                        <a:gd name="connsiteX1-703" fmla="*/ 8145760 w 8167827"/>
                        <a:gd name="connsiteY1-704" fmla="*/ 1579944 h 2920259"/>
                        <a:gd name="connsiteX2-705" fmla="*/ 4123353 w 8167827"/>
                        <a:gd name="connsiteY2-706" fmla="*/ 2919505 h 2920259"/>
                        <a:gd name="connsiteX3-707" fmla="*/ 2295 w 8167827"/>
                        <a:gd name="connsiteY3-708" fmla="*/ 1470941 h 2920259"/>
                        <a:gd name="connsiteX4-709" fmla="*/ 767 w 8167827"/>
                        <a:gd name="connsiteY4-710" fmla="*/ 0 h 2920259"/>
                        <a:gd name="connsiteX5-711" fmla="*/ 4068271 w 8167827"/>
                        <a:gd name="connsiteY5-712" fmla="*/ 1418897 h 2920259"/>
                        <a:gd name="connsiteX6-713" fmla="*/ 8167827 w 8167827"/>
                        <a:gd name="connsiteY6-714" fmla="*/ 40343 h 2920259"/>
                        <a:gd name="connsiteX0-715" fmla="*/ 8123687 w 8145760"/>
                        <a:gd name="connsiteY0-716" fmla="*/ 53735 h 2920259"/>
                        <a:gd name="connsiteX1-717" fmla="*/ 8145760 w 8145760"/>
                        <a:gd name="connsiteY1-718" fmla="*/ 1579944 h 2920259"/>
                        <a:gd name="connsiteX2-719" fmla="*/ 4123353 w 8145760"/>
                        <a:gd name="connsiteY2-720" fmla="*/ 2919505 h 2920259"/>
                        <a:gd name="connsiteX3-721" fmla="*/ 2295 w 8145760"/>
                        <a:gd name="connsiteY3-722" fmla="*/ 1470941 h 2920259"/>
                        <a:gd name="connsiteX4-723" fmla="*/ 767 w 8145760"/>
                        <a:gd name="connsiteY4-724" fmla="*/ 0 h 2920259"/>
                        <a:gd name="connsiteX5-725" fmla="*/ 4068271 w 8145760"/>
                        <a:gd name="connsiteY5-726" fmla="*/ 1418897 h 2920259"/>
                        <a:gd name="connsiteX6-727" fmla="*/ 8123687 w 8145760"/>
                        <a:gd name="connsiteY6-728" fmla="*/ 53735 h 2920259"/>
                        <a:gd name="connsiteX0-729" fmla="*/ 8161918 w 8161918"/>
                        <a:gd name="connsiteY0-730" fmla="*/ 0 h 2943855"/>
                        <a:gd name="connsiteX1-731" fmla="*/ 8145760 w 8161918"/>
                        <a:gd name="connsiteY1-732" fmla="*/ 1603540 h 2943855"/>
                        <a:gd name="connsiteX2-733" fmla="*/ 4123353 w 8161918"/>
                        <a:gd name="connsiteY2-734" fmla="*/ 2943101 h 2943855"/>
                        <a:gd name="connsiteX3-735" fmla="*/ 2295 w 8161918"/>
                        <a:gd name="connsiteY3-736" fmla="*/ 1494537 h 2943855"/>
                        <a:gd name="connsiteX4-737" fmla="*/ 767 w 8161918"/>
                        <a:gd name="connsiteY4-738" fmla="*/ 23596 h 2943855"/>
                        <a:gd name="connsiteX5-739" fmla="*/ 4068271 w 8161918"/>
                        <a:gd name="connsiteY5-740" fmla="*/ 1442493 h 2943855"/>
                        <a:gd name="connsiteX6-741" fmla="*/ 8161918 w 8161918"/>
                        <a:gd name="connsiteY6-742" fmla="*/ 0 h 2943855"/>
                        <a:gd name="connsiteX0-743" fmla="*/ 8144926 w 8145760"/>
                        <a:gd name="connsiteY0-744" fmla="*/ 43424 h 2920259"/>
                        <a:gd name="connsiteX1-745" fmla="*/ 8145760 w 8145760"/>
                        <a:gd name="connsiteY1-746" fmla="*/ 1579944 h 2920259"/>
                        <a:gd name="connsiteX2-747" fmla="*/ 4123353 w 8145760"/>
                        <a:gd name="connsiteY2-748" fmla="*/ 2919505 h 2920259"/>
                        <a:gd name="connsiteX3-749" fmla="*/ 2295 w 8145760"/>
                        <a:gd name="connsiteY3-750" fmla="*/ 1470941 h 2920259"/>
                        <a:gd name="connsiteX4-751" fmla="*/ 767 w 8145760"/>
                        <a:gd name="connsiteY4-752" fmla="*/ 0 h 2920259"/>
                        <a:gd name="connsiteX5-753" fmla="*/ 4068271 w 8145760"/>
                        <a:gd name="connsiteY5-754" fmla="*/ 1418897 h 2920259"/>
                        <a:gd name="connsiteX6-755" fmla="*/ 8144926 w 8145760"/>
                        <a:gd name="connsiteY6-756" fmla="*/ 43424 h 2920259"/>
                        <a:gd name="connsiteX0-757" fmla="*/ 8161918 w 8161918"/>
                        <a:gd name="connsiteY0-758" fmla="*/ 0 h 2959321"/>
                        <a:gd name="connsiteX1-759" fmla="*/ 8145760 w 8161918"/>
                        <a:gd name="connsiteY1-760" fmla="*/ 1619006 h 2959321"/>
                        <a:gd name="connsiteX2-761" fmla="*/ 4123353 w 8161918"/>
                        <a:gd name="connsiteY2-762" fmla="*/ 2958567 h 2959321"/>
                        <a:gd name="connsiteX3-763" fmla="*/ 2295 w 8161918"/>
                        <a:gd name="connsiteY3-764" fmla="*/ 1510003 h 2959321"/>
                        <a:gd name="connsiteX4-765" fmla="*/ 767 w 8161918"/>
                        <a:gd name="connsiteY4-766" fmla="*/ 39062 h 2959321"/>
                        <a:gd name="connsiteX5-767" fmla="*/ 4068271 w 8161918"/>
                        <a:gd name="connsiteY5-768" fmla="*/ 1457959 h 2959321"/>
                        <a:gd name="connsiteX6-769" fmla="*/ 8161918 w 8161918"/>
                        <a:gd name="connsiteY6-770" fmla="*/ 0 h 2959321"/>
                        <a:gd name="connsiteX0-771" fmla="*/ 8161918 w 8162752"/>
                        <a:gd name="connsiteY0-772" fmla="*/ 0 h 2959488"/>
                        <a:gd name="connsiteX1-773" fmla="*/ 8162752 w 8162752"/>
                        <a:gd name="connsiteY1-774" fmla="*/ 1629317 h 2959488"/>
                        <a:gd name="connsiteX2-775" fmla="*/ 4123353 w 8162752"/>
                        <a:gd name="connsiteY2-776" fmla="*/ 2958567 h 2959488"/>
                        <a:gd name="connsiteX3-777" fmla="*/ 2295 w 8162752"/>
                        <a:gd name="connsiteY3-778" fmla="*/ 1510003 h 2959488"/>
                        <a:gd name="connsiteX4-779" fmla="*/ 767 w 8162752"/>
                        <a:gd name="connsiteY4-780" fmla="*/ 39062 h 2959488"/>
                        <a:gd name="connsiteX5-781" fmla="*/ 4068271 w 8162752"/>
                        <a:gd name="connsiteY5-782" fmla="*/ 1457959 h 2959488"/>
                        <a:gd name="connsiteX6-783" fmla="*/ 8161918 w 8162752"/>
                        <a:gd name="connsiteY6-784" fmla="*/ 0 h 2959488"/>
                        <a:gd name="connsiteX0-785" fmla="*/ 8165930 w 8166764"/>
                        <a:gd name="connsiteY0-786" fmla="*/ 7337 h 2966825"/>
                        <a:gd name="connsiteX1-787" fmla="*/ 8166764 w 8166764"/>
                        <a:gd name="connsiteY1-788" fmla="*/ 1636654 h 2966825"/>
                        <a:gd name="connsiteX2-789" fmla="*/ 4127365 w 8166764"/>
                        <a:gd name="connsiteY2-790" fmla="*/ 2965904 h 2966825"/>
                        <a:gd name="connsiteX3-791" fmla="*/ 6307 w 8166764"/>
                        <a:gd name="connsiteY3-792" fmla="*/ 1517340 h 2966825"/>
                        <a:gd name="connsiteX4-793" fmla="*/ 532 w 8166764"/>
                        <a:gd name="connsiteY4-794" fmla="*/ 0 h 2966825"/>
                        <a:gd name="connsiteX5-795" fmla="*/ 4072283 w 8166764"/>
                        <a:gd name="connsiteY5-796" fmla="*/ 1465296 h 2966825"/>
                        <a:gd name="connsiteX6-797" fmla="*/ 8165930 w 8166764"/>
                        <a:gd name="connsiteY6-798" fmla="*/ 7337 h 2966825"/>
                        <a:gd name="connsiteX0-799" fmla="*/ 8168119 w 8168953"/>
                        <a:gd name="connsiteY0-800" fmla="*/ 7337 h 2966682"/>
                        <a:gd name="connsiteX1-801" fmla="*/ 8168953 w 8168953"/>
                        <a:gd name="connsiteY1-802" fmla="*/ 1636654 h 2966682"/>
                        <a:gd name="connsiteX2-803" fmla="*/ 4129554 w 8168953"/>
                        <a:gd name="connsiteY2-804" fmla="*/ 2965904 h 2966682"/>
                        <a:gd name="connsiteX3-805" fmla="*/ 0 w 8168953"/>
                        <a:gd name="connsiteY3-806" fmla="*/ 1527651 h 2966682"/>
                        <a:gd name="connsiteX4-807" fmla="*/ 2721 w 8168953"/>
                        <a:gd name="connsiteY4-808" fmla="*/ 0 h 2966682"/>
                        <a:gd name="connsiteX5-809" fmla="*/ 4074472 w 8168953"/>
                        <a:gd name="connsiteY5-810" fmla="*/ 1465296 h 2966682"/>
                        <a:gd name="connsiteX6-811" fmla="*/ 8168119 w 8168953"/>
                        <a:gd name="connsiteY6-812" fmla="*/ 7337 h 2966682"/>
                        <a:gd name="connsiteX0-813" fmla="*/ 8168119 w 8168953"/>
                        <a:gd name="connsiteY0-814" fmla="*/ 7337 h 3100377"/>
                        <a:gd name="connsiteX1-815" fmla="*/ 8168953 w 8168953"/>
                        <a:gd name="connsiteY1-816" fmla="*/ 1636654 h 3100377"/>
                        <a:gd name="connsiteX2-817" fmla="*/ 4118520 w 8168953"/>
                        <a:gd name="connsiteY2-818" fmla="*/ 3099826 h 3100377"/>
                        <a:gd name="connsiteX3-819" fmla="*/ 0 w 8168953"/>
                        <a:gd name="connsiteY3-820" fmla="*/ 1527651 h 3100377"/>
                        <a:gd name="connsiteX4-821" fmla="*/ 2721 w 8168953"/>
                        <a:gd name="connsiteY4-822" fmla="*/ 0 h 3100377"/>
                        <a:gd name="connsiteX5-823" fmla="*/ 4074472 w 8168953"/>
                        <a:gd name="connsiteY5-824" fmla="*/ 1465296 h 3100377"/>
                        <a:gd name="connsiteX6-825" fmla="*/ 8168119 w 8168953"/>
                        <a:gd name="connsiteY6-826" fmla="*/ 7337 h 3100377"/>
                        <a:gd name="connsiteX0-827" fmla="*/ 8168119 w 8168953"/>
                        <a:gd name="connsiteY0-828" fmla="*/ 7337 h 3100429"/>
                        <a:gd name="connsiteX1-829" fmla="*/ 8168953 w 8168953"/>
                        <a:gd name="connsiteY1-830" fmla="*/ 1636654 h 3100429"/>
                        <a:gd name="connsiteX2-831" fmla="*/ 4118520 w 8168953"/>
                        <a:gd name="connsiteY2-832" fmla="*/ 3099826 h 3100429"/>
                        <a:gd name="connsiteX3-833" fmla="*/ 0 w 8168953"/>
                        <a:gd name="connsiteY3-834" fmla="*/ 1527651 h 3100429"/>
                        <a:gd name="connsiteX4-835" fmla="*/ 2721 w 8168953"/>
                        <a:gd name="connsiteY4-836" fmla="*/ 0 h 3100429"/>
                        <a:gd name="connsiteX5-837" fmla="*/ 4074472 w 8168953"/>
                        <a:gd name="connsiteY5-838" fmla="*/ 1465296 h 3100429"/>
                        <a:gd name="connsiteX6-839" fmla="*/ 8168119 w 8168953"/>
                        <a:gd name="connsiteY6-840" fmla="*/ 7337 h 3100429"/>
                        <a:gd name="connsiteX0-841" fmla="*/ 8165849 w 8166683"/>
                        <a:gd name="connsiteY0-842" fmla="*/ 7337 h 3099826"/>
                        <a:gd name="connsiteX1-843" fmla="*/ 8166683 w 8166683"/>
                        <a:gd name="connsiteY1-844" fmla="*/ 1636654 h 3099826"/>
                        <a:gd name="connsiteX2-845" fmla="*/ 4116250 w 8166683"/>
                        <a:gd name="connsiteY2-846" fmla="*/ 3099826 h 3099826"/>
                        <a:gd name="connsiteX3-847" fmla="*/ 8764 w 8166683"/>
                        <a:gd name="connsiteY3-848" fmla="*/ 1634789 h 3099826"/>
                        <a:gd name="connsiteX4-849" fmla="*/ 451 w 8166683"/>
                        <a:gd name="connsiteY4-850" fmla="*/ 0 h 3099826"/>
                        <a:gd name="connsiteX5-851" fmla="*/ 4072202 w 8166683"/>
                        <a:gd name="connsiteY5-852" fmla="*/ 1465296 h 3099826"/>
                        <a:gd name="connsiteX6-853" fmla="*/ 8165849 w 8166683"/>
                        <a:gd name="connsiteY6-854" fmla="*/ 7337 h 3099826"/>
                        <a:gd name="connsiteX0-855" fmla="*/ 8165849 w 8166683"/>
                        <a:gd name="connsiteY0-856" fmla="*/ 7337 h 3099826"/>
                        <a:gd name="connsiteX1-857" fmla="*/ 8166683 w 8166683"/>
                        <a:gd name="connsiteY1-858" fmla="*/ 1636654 h 3099826"/>
                        <a:gd name="connsiteX2-859" fmla="*/ 4116250 w 8166683"/>
                        <a:gd name="connsiteY2-860" fmla="*/ 3099826 h 3099826"/>
                        <a:gd name="connsiteX3-861" fmla="*/ 8764 w 8166683"/>
                        <a:gd name="connsiteY3-862" fmla="*/ 1634789 h 3099826"/>
                        <a:gd name="connsiteX4-863" fmla="*/ 451 w 8166683"/>
                        <a:gd name="connsiteY4-864" fmla="*/ 0 h 3099826"/>
                        <a:gd name="connsiteX5-865" fmla="*/ 4072202 w 8166683"/>
                        <a:gd name="connsiteY5-866" fmla="*/ 1465296 h 3099826"/>
                        <a:gd name="connsiteX6-867" fmla="*/ 8165849 w 8166683"/>
                        <a:gd name="connsiteY6-868" fmla="*/ 7337 h 3099826"/>
                        <a:gd name="connsiteX0-869" fmla="*/ 8165849 w 8166683"/>
                        <a:gd name="connsiteY0-870" fmla="*/ 7337 h 3099826"/>
                        <a:gd name="connsiteX1-871" fmla="*/ 8166683 w 8166683"/>
                        <a:gd name="connsiteY1-872" fmla="*/ 1636654 h 3099826"/>
                        <a:gd name="connsiteX2-873" fmla="*/ 4116250 w 8166683"/>
                        <a:gd name="connsiteY2-874" fmla="*/ 3099826 h 3099826"/>
                        <a:gd name="connsiteX3-875" fmla="*/ 8764 w 8166683"/>
                        <a:gd name="connsiteY3-876" fmla="*/ 1634789 h 3099826"/>
                        <a:gd name="connsiteX4-877" fmla="*/ 451 w 8166683"/>
                        <a:gd name="connsiteY4-878" fmla="*/ 0 h 3099826"/>
                        <a:gd name="connsiteX5-879" fmla="*/ 4061168 w 8166683"/>
                        <a:gd name="connsiteY5-880" fmla="*/ 1438511 h 3099826"/>
                        <a:gd name="connsiteX6-881" fmla="*/ 8165849 w 8166683"/>
                        <a:gd name="connsiteY6-882" fmla="*/ 7337 h 3099826"/>
                        <a:gd name="connsiteX0-883" fmla="*/ 8165849 w 8166683"/>
                        <a:gd name="connsiteY0-884" fmla="*/ 7337 h 3099826"/>
                        <a:gd name="connsiteX1-885" fmla="*/ 8166683 w 8166683"/>
                        <a:gd name="connsiteY1-886" fmla="*/ 1636654 h 3099826"/>
                        <a:gd name="connsiteX2-887" fmla="*/ 4116250 w 8166683"/>
                        <a:gd name="connsiteY2-888" fmla="*/ 3099826 h 3099826"/>
                        <a:gd name="connsiteX3-889" fmla="*/ 8764 w 8166683"/>
                        <a:gd name="connsiteY3-890" fmla="*/ 1634789 h 3099826"/>
                        <a:gd name="connsiteX4-891" fmla="*/ 451 w 8166683"/>
                        <a:gd name="connsiteY4-892" fmla="*/ 0 h 3099826"/>
                        <a:gd name="connsiteX5-893" fmla="*/ 4061168 w 8166683"/>
                        <a:gd name="connsiteY5-894" fmla="*/ 1438511 h 3099826"/>
                        <a:gd name="connsiteX6-895" fmla="*/ 8165849 w 8166683"/>
                        <a:gd name="connsiteY6-896" fmla="*/ 7337 h 309982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172" name="Oval 171">
                      <a:extLst>
                        <a:ext uri="{FF2B5EF4-FFF2-40B4-BE49-F238E27FC236}">
                          <a16:creationId xmlns:a16="http://schemas.microsoft.com/office/drawing/2014/main" id="{690671E8-AE40-4447-A885-5F10F6351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173" name="Group 172">
                      <a:extLst>
                        <a:ext uri="{FF2B5EF4-FFF2-40B4-BE49-F238E27FC236}">
                          <a16:creationId xmlns:a16="http://schemas.microsoft.com/office/drawing/2014/main" id="{F5239018-8E7E-354B-A28B-9C7DFDE718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174" name="Freeform 173">
                        <a:extLst>
                          <a:ext uri="{FF2B5EF4-FFF2-40B4-BE49-F238E27FC236}">
                            <a16:creationId xmlns:a16="http://schemas.microsoft.com/office/drawing/2014/main" id="{11BA6DEF-1361-0C43-9A14-EC936F4ADA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-1" fmla="*/ 3725333 w 4641485"/>
                          <a:gd name="connsiteY0-2" fmla="*/ 0 h 1049866"/>
                          <a:gd name="connsiteX1-3" fmla="*/ 4641485 w 4641485"/>
                          <a:gd name="connsiteY1-4" fmla="*/ 239402 h 1049866"/>
                          <a:gd name="connsiteX2-5" fmla="*/ 3962400 w 4641485"/>
                          <a:gd name="connsiteY2-6" fmla="*/ 541866 h 1049866"/>
                          <a:gd name="connsiteX3-7" fmla="*/ 3742267 w 4641485"/>
                          <a:gd name="connsiteY3-8" fmla="*/ 457200 h 1049866"/>
                          <a:gd name="connsiteX4-9" fmla="*/ 2269067 w 4641485"/>
                          <a:gd name="connsiteY4-10" fmla="*/ 1049866 h 1049866"/>
                          <a:gd name="connsiteX5-11" fmla="*/ 880533 w 4641485"/>
                          <a:gd name="connsiteY5-12" fmla="*/ 457200 h 1049866"/>
                          <a:gd name="connsiteX6-13" fmla="*/ 592667 w 4641485"/>
                          <a:gd name="connsiteY6-14" fmla="*/ 541866 h 1049866"/>
                          <a:gd name="connsiteX7-15" fmla="*/ 0 w 4641485"/>
                          <a:gd name="connsiteY7-16" fmla="*/ 254000 h 1049866"/>
                          <a:gd name="connsiteX8-17" fmla="*/ 880533 w 4641485"/>
                          <a:gd name="connsiteY8-18" fmla="*/ 16933 h 1049866"/>
                          <a:gd name="connsiteX9-19" fmla="*/ 2302933 w 4641485"/>
                          <a:gd name="connsiteY9-20" fmla="*/ 626533 h 1049866"/>
                          <a:gd name="connsiteX10-21" fmla="*/ 3725333 w 4641485"/>
                          <a:gd name="connsiteY10-22" fmla="*/ 0 h 1049866"/>
                          <a:gd name="connsiteX0-23" fmla="*/ 3756864 w 4673016"/>
                          <a:gd name="connsiteY0-24" fmla="*/ 0 h 1049866"/>
                          <a:gd name="connsiteX1-25" fmla="*/ 4673016 w 4673016"/>
                          <a:gd name="connsiteY1-26" fmla="*/ 239402 h 1049866"/>
                          <a:gd name="connsiteX2-27" fmla="*/ 3993931 w 4673016"/>
                          <a:gd name="connsiteY2-28" fmla="*/ 541866 h 1049866"/>
                          <a:gd name="connsiteX3-29" fmla="*/ 3773798 w 4673016"/>
                          <a:gd name="connsiteY3-30" fmla="*/ 457200 h 1049866"/>
                          <a:gd name="connsiteX4-31" fmla="*/ 2300598 w 4673016"/>
                          <a:gd name="connsiteY4-32" fmla="*/ 1049866 h 1049866"/>
                          <a:gd name="connsiteX5-33" fmla="*/ 912064 w 4673016"/>
                          <a:gd name="connsiteY5-34" fmla="*/ 457200 h 1049866"/>
                          <a:gd name="connsiteX6-35" fmla="*/ 624198 w 4673016"/>
                          <a:gd name="connsiteY6-36" fmla="*/ 541866 h 1049866"/>
                          <a:gd name="connsiteX7-37" fmla="*/ 0 w 4673016"/>
                          <a:gd name="connsiteY7-38" fmla="*/ 232979 h 1049866"/>
                          <a:gd name="connsiteX8-39" fmla="*/ 912064 w 4673016"/>
                          <a:gd name="connsiteY8-40" fmla="*/ 16933 h 1049866"/>
                          <a:gd name="connsiteX9-41" fmla="*/ 2334464 w 4673016"/>
                          <a:gd name="connsiteY9-42" fmla="*/ 626533 h 1049866"/>
                          <a:gd name="connsiteX10-43" fmla="*/ 3756864 w 4673016"/>
                          <a:gd name="connsiteY10-44" fmla="*/ 0 h 1049866"/>
                          <a:gd name="connsiteX0-45" fmla="*/ 3756864 w 4673016"/>
                          <a:gd name="connsiteY0-46" fmla="*/ 0 h 1049866"/>
                          <a:gd name="connsiteX1-47" fmla="*/ 4673016 w 4673016"/>
                          <a:gd name="connsiteY1-48" fmla="*/ 239402 h 1049866"/>
                          <a:gd name="connsiteX2-49" fmla="*/ 3993931 w 4673016"/>
                          <a:gd name="connsiteY2-50" fmla="*/ 541866 h 1049866"/>
                          <a:gd name="connsiteX3-51" fmla="*/ 3784308 w 4673016"/>
                          <a:gd name="connsiteY3-52" fmla="*/ 404648 h 1049866"/>
                          <a:gd name="connsiteX4-53" fmla="*/ 2300598 w 4673016"/>
                          <a:gd name="connsiteY4-54" fmla="*/ 1049866 h 1049866"/>
                          <a:gd name="connsiteX5-55" fmla="*/ 912064 w 4673016"/>
                          <a:gd name="connsiteY5-56" fmla="*/ 457200 h 1049866"/>
                          <a:gd name="connsiteX6-57" fmla="*/ 624198 w 4673016"/>
                          <a:gd name="connsiteY6-58" fmla="*/ 541866 h 1049866"/>
                          <a:gd name="connsiteX7-59" fmla="*/ 0 w 4673016"/>
                          <a:gd name="connsiteY7-60" fmla="*/ 232979 h 1049866"/>
                          <a:gd name="connsiteX8-61" fmla="*/ 912064 w 4673016"/>
                          <a:gd name="connsiteY8-62" fmla="*/ 16933 h 1049866"/>
                          <a:gd name="connsiteX9-63" fmla="*/ 2334464 w 4673016"/>
                          <a:gd name="connsiteY9-64" fmla="*/ 626533 h 1049866"/>
                          <a:gd name="connsiteX10-65" fmla="*/ 3756864 w 4673016"/>
                          <a:gd name="connsiteY10-66" fmla="*/ 0 h 1049866"/>
                          <a:gd name="connsiteX0-67" fmla="*/ 3756864 w 4673016"/>
                          <a:gd name="connsiteY0-68" fmla="*/ 0 h 1049866"/>
                          <a:gd name="connsiteX1-69" fmla="*/ 4673016 w 4673016"/>
                          <a:gd name="connsiteY1-70" fmla="*/ 239402 h 1049866"/>
                          <a:gd name="connsiteX2-71" fmla="*/ 3993931 w 4673016"/>
                          <a:gd name="connsiteY2-72" fmla="*/ 541866 h 1049866"/>
                          <a:gd name="connsiteX3-73" fmla="*/ 3794818 w 4673016"/>
                          <a:gd name="connsiteY3-74" fmla="*/ 436179 h 1049866"/>
                          <a:gd name="connsiteX4-75" fmla="*/ 2300598 w 4673016"/>
                          <a:gd name="connsiteY4-76" fmla="*/ 1049866 h 1049866"/>
                          <a:gd name="connsiteX5-77" fmla="*/ 912064 w 4673016"/>
                          <a:gd name="connsiteY5-78" fmla="*/ 457200 h 1049866"/>
                          <a:gd name="connsiteX6-79" fmla="*/ 624198 w 4673016"/>
                          <a:gd name="connsiteY6-80" fmla="*/ 541866 h 1049866"/>
                          <a:gd name="connsiteX7-81" fmla="*/ 0 w 4673016"/>
                          <a:gd name="connsiteY7-82" fmla="*/ 232979 h 1049866"/>
                          <a:gd name="connsiteX8-83" fmla="*/ 912064 w 4673016"/>
                          <a:gd name="connsiteY8-84" fmla="*/ 16933 h 1049866"/>
                          <a:gd name="connsiteX9-85" fmla="*/ 2334464 w 4673016"/>
                          <a:gd name="connsiteY9-86" fmla="*/ 626533 h 1049866"/>
                          <a:gd name="connsiteX10-87" fmla="*/ 3756864 w 4673016"/>
                          <a:gd name="connsiteY10-88" fmla="*/ 0 h 1049866"/>
                          <a:gd name="connsiteX0-89" fmla="*/ 3756864 w 4673016"/>
                          <a:gd name="connsiteY0-90" fmla="*/ 0 h 1049866"/>
                          <a:gd name="connsiteX1-91" fmla="*/ 4673016 w 4673016"/>
                          <a:gd name="connsiteY1-92" fmla="*/ 239402 h 1049866"/>
                          <a:gd name="connsiteX2-93" fmla="*/ 3993931 w 4673016"/>
                          <a:gd name="connsiteY2-94" fmla="*/ 541866 h 1049866"/>
                          <a:gd name="connsiteX3-95" fmla="*/ 3794818 w 4673016"/>
                          <a:gd name="connsiteY3-96" fmla="*/ 436179 h 1049866"/>
                          <a:gd name="connsiteX4-97" fmla="*/ 2300598 w 4673016"/>
                          <a:gd name="connsiteY4-98" fmla="*/ 1049866 h 1049866"/>
                          <a:gd name="connsiteX5-99" fmla="*/ 912064 w 4673016"/>
                          <a:gd name="connsiteY5-100" fmla="*/ 457200 h 1049866"/>
                          <a:gd name="connsiteX6-101" fmla="*/ 624198 w 4673016"/>
                          <a:gd name="connsiteY6-102" fmla="*/ 541866 h 1049866"/>
                          <a:gd name="connsiteX7-103" fmla="*/ 0 w 4673016"/>
                          <a:gd name="connsiteY7-104" fmla="*/ 232979 h 1049866"/>
                          <a:gd name="connsiteX8-105" fmla="*/ 912064 w 4673016"/>
                          <a:gd name="connsiteY8-106" fmla="*/ 16933 h 1049866"/>
                          <a:gd name="connsiteX9-107" fmla="*/ 2323954 w 4673016"/>
                          <a:gd name="connsiteY9-108" fmla="*/ 616023 h 1049866"/>
                          <a:gd name="connsiteX10-109" fmla="*/ 3756864 w 4673016"/>
                          <a:gd name="connsiteY10-110" fmla="*/ 0 h 1049866"/>
                          <a:gd name="connsiteX0-111" fmla="*/ 3756864 w 4673016"/>
                          <a:gd name="connsiteY0-112" fmla="*/ 0 h 1049866"/>
                          <a:gd name="connsiteX1-113" fmla="*/ 4673016 w 4673016"/>
                          <a:gd name="connsiteY1-114" fmla="*/ 239402 h 1049866"/>
                          <a:gd name="connsiteX2-115" fmla="*/ 3993931 w 4673016"/>
                          <a:gd name="connsiteY2-116" fmla="*/ 541866 h 1049866"/>
                          <a:gd name="connsiteX3-117" fmla="*/ 3794818 w 4673016"/>
                          <a:gd name="connsiteY3-118" fmla="*/ 436179 h 1049866"/>
                          <a:gd name="connsiteX4-119" fmla="*/ 2300598 w 4673016"/>
                          <a:gd name="connsiteY4-120" fmla="*/ 1049866 h 1049866"/>
                          <a:gd name="connsiteX5-121" fmla="*/ 912064 w 4673016"/>
                          <a:gd name="connsiteY5-122" fmla="*/ 457200 h 1049866"/>
                          <a:gd name="connsiteX6-123" fmla="*/ 624198 w 4673016"/>
                          <a:gd name="connsiteY6-124" fmla="*/ 541866 h 1049866"/>
                          <a:gd name="connsiteX7-125" fmla="*/ 0 w 4673016"/>
                          <a:gd name="connsiteY7-126" fmla="*/ 275021 h 1049866"/>
                          <a:gd name="connsiteX8-127" fmla="*/ 912064 w 4673016"/>
                          <a:gd name="connsiteY8-128" fmla="*/ 16933 h 1049866"/>
                          <a:gd name="connsiteX9-129" fmla="*/ 2323954 w 4673016"/>
                          <a:gd name="connsiteY9-130" fmla="*/ 616023 h 1049866"/>
                          <a:gd name="connsiteX10-131" fmla="*/ 3756864 w 4673016"/>
                          <a:gd name="connsiteY10-132" fmla="*/ 0 h 1049866"/>
                          <a:gd name="connsiteX0-133" fmla="*/ 3756864 w 4673016"/>
                          <a:gd name="connsiteY0-134" fmla="*/ 0 h 1049866"/>
                          <a:gd name="connsiteX1-135" fmla="*/ 4673016 w 4673016"/>
                          <a:gd name="connsiteY1-136" fmla="*/ 239402 h 1049866"/>
                          <a:gd name="connsiteX2-137" fmla="*/ 3993931 w 4673016"/>
                          <a:gd name="connsiteY2-138" fmla="*/ 541866 h 1049866"/>
                          <a:gd name="connsiteX3-139" fmla="*/ 3815839 w 4673016"/>
                          <a:gd name="connsiteY3-140" fmla="*/ 467710 h 1049866"/>
                          <a:gd name="connsiteX4-141" fmla="*/ 2300598 w 4673016"/>
                          <a:gd name="connsiteY4-142" fmla="*/ 1049866 h 1049866"/>
                          <a:gd name="connsiteX5-143" fmla="*/ 912064 w 4673016"/>
                          <a:gd name="connsiteY5-144" fmla="*/ 457200 h 1049866"/>
                          <a:gd name="connsiteX6-145" fmla="*/ 624198 w 4673016"/>
                          <a:gd name="connsiteY6-146" fmla="*/ 541866 h 1049866"/>
                          <a:gd name="connsiteX7-147" fmla="*/ 0 w 4673016"/>
                          <a:gd name="connsiteY7-148" fmla="*/ 275021 h 1049866"/>
                          <a:gd name="connsiteX8-149" fmla="*/ 912064 w 4673016"/>
                          <a:gd name="connsiteY8-150" fmla="*/ 16933 h 1049866"/>
                          <a:gd name="connsiteX9-151" fmla="*/ 2323954 w 4673016"/>
                          <a:gd name="connsiteY9-152" fmla="*/ 616023 h 1049866"/>
                          <a:gd name="connsiteX10-153" fmla="*/ 3756864 w 4673016"/>
                          <a:gd name="connsiteY10-154" fmla="*/ 0 h 104986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75" name="Freeform 174">
                        <a:extLst>
                          <a:ext uri="{FF2B5EF4-FFF2-40B4-BE49-F238E27FC236}">
                            <a16:creationId xmlns:a16="http://schemas.microsoft.com/office/drawing/2014/main" id="{9A08F604-5A88-E945-9097-99DB1F7F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76" name="Freeform 175">
                        <a:extLst>
                          <a:ext uri="{FF2B5EF4-FFF2-40B4-BE49-F238E27FC236}">
                            <a16:creationId xmlns:a16="http://schemas.microsoft.com/office/drawing/2014/main" id="{094545FE-AA3F-3C4C-8413-497E61066E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77" name="Freeform 176">
                        <a:extLst>
                          <a:ext uri="{FF2B5EF4-FFF2-40B4-BE49-F238E27FC236}">
                            <a16:creationId xmlns:a16="http://schemas.microsoft.com/office/drawing/2014/main" id="{5BDE7E80-1D0B-944E-BEAA-9F9458153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-1" fmla="*/ 168165 w 3731172"/>
                          <a:gd name="connsiteY0-2" fmla="*/ 73572 h 1418896"/>
                          <a:gd name="connsiteX1-3" fmla="*/ 451945 w 3731172"/>
                          <a:gd name="connsiteY1-4" fmla="*/ 0 h 1418896"/>
                          <a:gd name="connsiteX2-5" fmla="*/ 1881352 w 3731172"/>
                          <a:gd name="connsiteY2-6" fmla="*/ 599089 h 1418896"/>
                          <a:gd name="connsiteX3-7" fmla="*/ 3363310 w 3731172"/>
                          <a:gd name="connsiteY3-8" fmla="*/ 0 h 1418896"/>
                          <a:gd name="connsiteX4-9" fmla="*/ 3584027 w 3731172"/>
                          <a:gd name="connsiteY4-10" fmla="*/ 73572 h 1418896"/>
                          <a:gd name="connsiteX5-11" fmla="*/ 2627586 w 3731172"/>
                          <a:gd name="connsiteY5-12" fmla="*/ 441434 h 1418896"/>
                          <a:gd name="connsiteX6-13" fmla="*/ 2596055 w 3731172"/>
                          <a:gd name="connsiteY6-14" fmla="*/ 914400 h 1418896"/>
                          <a:gd name="connsiteX7-15" fmla="*/ 3731172 w 3731172"/>
                          <a:gd name="connsiteY7-16" fmla="*/ 1345324 h 1418896"/>
                          <a:gd name="connsiteX8-17" fmla="*/ 3447393 w 3731172"/>
                          <a:gd name="connsiteY8-18" fmla="*/ 1408386 h 1418896"/>
                          <a:gd name="connsiteX9-19" fmla="*/ 1870841 w 3731172"/>
                          <a:gd name="connsiteY9-20" fmla="*/ 746234 h 1418896"/>
                          <a:gd name="connsiteX10-21" fmla="*/ 262758 w 3731172"/>
                          <a:gd name="connsiteY10-22" fmla="*/ 1418896 h 1418896"/>
                          <a:gd name="connsiteX11-23" fmla="*/ 0 w 3731172"/>
                          <a:gd name="connsiteY11-24" fmla="*/ 1324303 h 1418896"/>
                          <a:gd name="connsiteX12-25" fmla="*/ 1145627 w 3731172"/>
                          <a:gd name="connsiteY12-26" fmla="*/ 882869 h 1418896"/>
                          <a:gd name="connsiteX13-27" fmla="*/ 1114096 w 3731172"/>
                          <a:gd name="connsiteY13-28" fmla="*/ 409903 h 1418896"/>
                          <a:gd name="connsiteX14-29" fmla="*/ 441434 w 3731172"/>
                          <a:gd name="connsiteY14-30" fmla="*/ 10510 h 1418896"/>
                          <a:gd name="connsiteX15-31" fmla="*/ 441434 w 3731172"/>
                          <a:gd name="connsiteY15-32" fmla="*/ 10510 h 1418896"/>
                          <a:gd name="connsiteX0-33" fmla="*/ 168165 w 3731172"/>
                          <a:gd name="connsiteY0-34" fmla="*/ 73572 h 1418896"/>
                          <a:gd name="connsiteX1-35" fmla="*/ 451945 w 3731172"/>
                          <a:gd name="connsiteY1-36" fmla="*/ 0 h 1418896"/>
                          <a:gd name="connsiteX2-37" fmla="*/ 1881352 w 3731172"/>
                          <a:gd name="connsiteY2-38" fmla="*/ 599089 h 1418896"/>
                          <a:gd name="connsiteX3-39" fmla="*/ 3363310 w 3731172"/>
                          <a:gd name="connsiteY3-40" fmla="*/ 0 h 1418896"/>
                          <a:gd name="connsiteX4-41" fmla="*/ 3584027 w 3731172"/>
                          <a:gd name="connsiteY4-42" fmla="*/ 73572 h 1418896"/>
                          <a:gd name="connsiteX5-43" fmla="*/ 2627586 w 3731172"/>
                          <a:gd name="connsiteY5-44" fmla="*/ 441434 h 1418896"/>
                          <a:gd name="connsiteX6-45" fmla="*/ 2596055 w 3731172"/>
                          <a:gd name="connsiteY6-46" fmla="*/ 914400 h 1418896"/>
                          <a:gd name="connsiteX7-47" fmla="*/ 3731172 w 3731172"/>
                          <a:gd name="connsiteY7-48" fmla="*/ 1345324 h 1418896"/>
                          <a:gd name="connsiteX8-49" fmla="*/ 3447393 w 3731172"/>
                          <a:gd name="connsiteY8-50" fmla="*/ 1408386 h 1418896"/>
                          <a:gd name="connsiteX9-51" fmla="*/ 1870841 w 3731172"/>
                          <a:gd name="connsiteY9-52" fmla="*/ 746234 h 1418896"/>
                          <a:gd name="connsiteX10-53" fmla="*/ 262758 w 3731172"/>
                          <a:gd name="connsiteY10-54" fmla="*/ 1418896 h 1418896"/>
                          <a:gd name="connsiteX11-55" fmla="*/ 0 w 3731172"/>
                          <a:gd name="connsiteY11-56" fmla="*/ 1324303 h 1418896"/>
                          <a:gd name="connsiteX12-57" fmla="*/ 1145627 w 3731172"/>
                          <a:gd name="connsiteY12-58" fmla="*/ 882869 h 1418896"/>
                          <a:gd name="connsiteX13-59" fmla="*/ 1114096 w 3731172"/>
                          <a:gd name="connsiteY13-60" fmla="*/ 409903 h 1418896"/>
                          <a:gd name="connsiteX14-61" fmla="*/ 441434 w 3731172"/>
                          <a:gd name="connsiteY14-62" fmla="*/ 10510 h 1418896"/>
                          <a:gd name="connsiteX0-63" fmla="*/ 168165 w 3731172"/>
                          <a:gd name="connsiteY0-64" fmla="*/ 73572 h 1418896"/>
                          <a:gd name="connsiteX1-65" fmla="*/ 451945 w 3731172"/>
                          <a:gd name="connsiteY1-66" fmla="*/ 0 h 1418896"/>
                          <a:gd name="connsiteX2-67" fmla="*/ 1881352 w 3731172"/>
                          <a:gd name="connsiteY2-68" fmla="*/ 599089 h 1418896"/>
                          <a:gd name="connsiteX3-69" fmla="*/ 3363310 w 3731172"/>
                          <a:gd name="connsiteY3-70" fmla="*/ 0 h 1418896"/>
                          <a:gd name="connsiteX4-71" fmla="*/ 3584027 w 3731172"/>
                          <a:gd name="connsiteY4-72" fmla="*/ 73572 h 1418896"/>
                          <a:gd name="connsiteX5-73" fmla="*/ 2627586 w 3731172"/>
                          <a:gd name="connsiteY5-74" fmla="*/ 441434 h 1418896"/>
                          <a:gd name="connsiteX6-75" fmla="*/ 2596055 w 3731172"/>
                          <a:gd name="connsiteY6-76" fmla="*/ 914400 h 1418896"/>
                          <a:gd name="connsiteX7-77" fmla="*/ 3731172 w 3731172"/>
                          <a:gd name="connsiteY7-78" fmla="*/ 1345324 h 1418896"/>
                          <a:gd name="connsiteX8-79" fmla="*/ 3447393 w 3731172"/>
                          <a:gd name="connsiteY8-80" fmla="*/ 1408386 h 1418896"/>
                          <a:gd name="connsiteX9-81" fmla="*/ 1870841 w 3731172"/>
                          <a:gd name="connsiteY9-82" fmla="*/ 746234 h 1418896"/>
                          <a:gd name="connsiteX10-83" fmla="*/ 262758 w 3731172"/>
                          <a:gd name="connsiteY10-84" fmla="*/ 1418896 h 1418896"/>
                          <a:gd name="connsiteX11-85" fmla="*/ 0 w 3731172"/>
                          <a:gd name="connsiteY11-86" fmla="*/ 1324303 h 1418896"/>
                          <a:gd name="connsiteX12-87" fmla="*/ 1145627 w 3731172"/>
                          <a:gd name="connsiteY12-88" fmla="*/ 882869 h 1418896"/>
                          <a:gd name="connsiteX13-89" fmla="*/ 1114096 w 3731172"/>
                          <a:gd name="connsiteY13-90" fmla="*/ 409903 h 1418896"/>
                          <a:gd name="connsiteX14-91" fmla="*/ 357351 w 3731172"/>
                          <a:gd name="connsiteY14-92" fmla="*/ 115613 h 1418896"/>
                          <a:gd name="connsiteX0-93" fmla="*/ 168165 w 3731172"/>
                          <a:gd name="connsiteY0-94" fmla="*/ 73572 h 1418896"/>
                          <a:gd name="connsiteX1-95" fmla="*/ 451945 w 3731172"/>
                          <a:gd name="connsiteY1-96" fmla="*/ 0 h 1418896"/>
                          <a:gd name="connsiteX2-97" fmla="*/ 1881352 w 3731172"/>
                          <a:gd name="connsiteY2-98" fmla="*/ 599089 h 1418896"/>
                          <a:gd name="connsiteX3-99" fmla="*/ 3363310 w 3731172"/>
                          <a:gd name="connsiteY3-100" fmla="*/ 0 h 1418896"/>
                          <a:gd name="connsiteX4-101" fmla="*/ 3584027 w 3731172"/>
                          <a:gd name="connsiteY4-102" fmla="*/ 73572 h 1418896"/>
                          <a:gd name="connsiteX5-103" fmla="*/ 2627586 w 3731172"/>
                          <a:gd name="connsiteY5-104" fmla="*/ 441434 h 1418896"/>
                          <a:gd name="connsiteX6-105" fmla="*/ 2596055 w 3731172"/>
                          <a:gd name="connsiteY6-106" fmla="*/ 914400 h 1418896"/>
                          <a:gd name="connsiteX7-107" fmla="*/ 3731172 w 3731172"/>
                          <a:gd name="connsiteY7-108" fmla="*/ 1345324 h 1418896"/>
                          <a:gd name="connsiteX8-109" fmla="*/ 3447393 w 3731172"/>
                          <a:gd name="connsiteY8-110" fmla="*/ 1408386 h 1418896"/>
                          <a:gd name="connsiteX9-111" fmla="*/ 1870841 w 3731172"/>
                          <a:gd name="connsiteY9-112" fmla="*/ 746234 h 1418896"/>
                          <a:gd name="connsiteX10-113" fmla="*/ 262758 w 3731172"/>
                          <a:gd name="connsiteY10-114" fmla="*/ 1418896 h 1418896"/>
                          <a:gd name="connsiteX11-115" fmla="*/ 0 w 3731172"/>
                          <a:gd name="connsiteY11-116" fmla="*/ 1324303 h 1418896"/>
                          <a:gd name="connsiteX12-117" fmla="*/ 1145627 w 3731172"/>
                          <a:gd name="connsiteY12-118" fmla="*/ 882869 h 1418896"/>
                          <a:gd name="connsiteX13-119" fmla="*/ 1114096 w 3731172"/>
                          <a:gd name="connsiteY13-120" fmla="*/ 409903 h 1418896"/>
                          <a:gd name="connsiteX14-121" fmla="*/ 147144 w 3731172"/>
                          <a:gd name="connsiteY14-122" fmla="*/ 63061 h 1418896"/>
                          <a:gd name="connsiteX0-123" fmla="*/ 168165 w 3731172"/>
                          <a:gd name="connsiteY0-124" fmla="*/ 73572 h 1418896"/>
                          <a:gd name="connsiteX1-125" fmla="*/ 451945 w 3731172"/>
                          <a:gd name="connsiteY1-126" fmla="*/ 0 h 1418896"/>
                          <a:gd name="connsiteX2-127" fmla="*/ 1881352 w 3731172"/>
                          <a:gd name="connsiteY2-128" fmla="*/ 599089 h 1418896"/>
                          <a:gd name="connsiteX3-129" fmla="*/ 3363310 w 3731172"/>
                          <a:gd name="connsiteY3-130" fmla="*/ 0 h 1418896"/>
                          <a:gd name="connsiteX4-131" fmla="*/ 3584027 w 3731172"/>
                          <a:gd name="connsiteY4-132" fmla="*/ 73572 h 1418896"/>
                          <a:gd name="connsiteX5-133" fmla="*/ 2627586 w 3731172"/>
                          <a:gd name="connsiteY5-134" fmla="*/ 441434 h 1418896"/>
                          <a:gd name="connsiteX6-135" fmla="*/ 2596055 w 3731172"/>
                          <a:gd name="connsiteY6-136" fmla="*/ 914400 h 1418896"/>
                          <a:gd name="connsiteX7-137" fmla="*/ 3731172 w 3731172"/>
                          <a:gd name="connsiteY7-138" fmla="*/ 1345324 h 1418896"/>
                          <a:gd name="connsiteX8-139" fmla="*/ 3447393 w 3731172"/>
                          <a:gd name="connsiteY8-140" fmla="*/ 1408386 h 1418896"/>
                          <a:gd name="connsiteX9-141" fmla="*/ 1870841 w 3731172"/>
                          <a:gd name="connsiteY9-142" fmla="*/ 746234 h 1418896"/>
                          <a:gd name="connsiteX10-143" fmla="*/ 262758 w 3731172"/>
                          <a:gd name="connsiteY10-144" fmla="*/ 1418896 h 1418896"/>
                          <a:gd name="connsiteX11-145" fmla="*/ 0 w 3731172"/>
                          <a:gd name="connsiteY11-146" fmla="*/ 1324303 h 1418896"/>
                          <a:gd name="connsiteX12-147" fmla="*/ 1145627 w 3731172"/>
                          <a:gd name="connsiteY12-148" fmla="*/ 882869 h 1418896"/>
                          <a:gd name="connsiteX13-149" fmla="*/ 1114096 w 3731172"/>
                          <a:gd name="connsiteY13-150" fmla="*/ 420413 h 1418896"/>
                          <a:gd name="connsiteX14-151" fmla="*/ 147144 w 3731172"/>
                          <a:gd name="connsiteY14-152" fmla="*/ 63061 h 1418896"/>
                          <a:gd name="connsiteX0-153" fmla="*/ 168165 w 3731172"/>
                          <a:gd name="connsiteY0-154" fmla="*/ 73572 h 1418896"/>
                          <a:gd name="connsiteX1-155" fmla="*/ 451945 w 3731172"/>
                          <a:gd name="connsiteY1-156" fmla="*/ 0 h 1418896"/>
                          <a:gd name="connsiteX2-157" fmla="*/ 1881352 w 3731172"/>
                          <a:gd name="connsiteY2-158" fmla="*/ 599089 h 1418896"/>
                          <a:gd name="connsiteX3-159" fmla="*/ 3363310 w 3731172"/>
                          <a:gd name="connsiteY3-160" fmla="*/ 0 h 1418896"/>
                          <a:gd name="connsiteX4-161" fmla="*/ 3584027 w 3731172"/>
                          <a:gd name="connsiteY4-162" fmla="*/ 73572 h 1418896"/>
                          <a:gd name="connsiteX5-163" fmla="*/ 2627586 w 3731172"/>
                          <a:gd name="connsiteY5-164" fmla="*/ 441434 h 1418896"/>
                          <a:gd name="connsiteX6-165" fmla="*/ 2596055 w 3731172"/>
                          <a:gd name="connsiteY6-166" fmla="*/ 914400 h 1418896"/>
                          <a:gd name="connsiteX7-167" fmla="*/ 3731172 w 3731172"/>
                          <a:gd name="connsiteY7-168" fmla="*/ 1345324 h 1418896"/>
                          <a:gd name="connsiteX8-169" fmla="*/ 3447393 w 3731172"/>
                          <a:gd name="connsiteY8-170" fmla="*/ 1408386 h 1418896"/>
                          <a:gd name="connsiteX9-171" fmla="*/ 1870841 w 3731172"/>
                          <a:gd name="connsiteY9-172" fmla="*/ 746234 h 1418896"/>
                          <a:gd name="connsiteX10-173" fmla="*/ 262758 w 3731172"/>
                          <a:gd name="connsiteY10-174" fmla="*/ 1418896 h 1418896"/>
                          <a:gd name="connsiteX11-175" fmla="*/ 0 w 3731172"/>
                          <a:gd name="connsiteY11-176" fmla="*/ 1324303 h 1418896"/>
                          <a:gd name="connsiteX12-177" fmla="*/ 1145627 w 3731172"/>
                          <a:gd name="connsiteY12-178" fmla="*/ 882869 h 1418896"/>
                          <a:gd name="connsiteX13-179" fmla="*/ 1114096 w 3731172"/>
                          <a:gd name="connsiteY13-180" fmla="*/ 420413 h 1418896"/>
                          <a:gd name="connsiteX14-181" fmla="*/ 189185 w 3731172"/>
                          <a:gd name="connsiteY14-182" fmla="*/ 84081 h 1418896"/>
                          <a:gd name="connsiteX0-183" fmla="*/ 168165 w 3731172"/>
                          <a:gd name="connsiteY0-184" fmla="*/ 73572 h 1418896"/>
                          <a:gd name="connsiteX1-185" fmla="*/ 451945 w 3731172"/>
                          <a:gd name="connsiteY1-186" fmla="*/ 0 h 1418896"/>
                          <a:gd name="connsiteX2-187" fmla="*/ 1881352 w 3731172"/>
                          <a:gd name="connsiteY2-188" fmla="*/ 599089 h 1418896"/>
                          <a:gd name="connsiteX3-189" fmla="*/ 3363310 w 3731172"/>
                          <a:gd name="connsiteY3-190" fmla="*/ 0 h 1418896"/>
                          <a:gd name="connsiteX4-191" fmla="*/ 3584027 w 3731172"/>
                          <a:gd name="connsiteY4-192" fmla="*/ 73572 h 1418896"/>
                          <a:gd name="connsiteX5-193" fmla="*/ 2627586 w 3731172"/>
                          <a:gd name="connsiteY5-194" fmla="*/ 441434 h 1418896"/>
                          <a:gd name="connsiteX6-195" fmla="*/ 2596055 w 3731172"/>
                          <a:gd name="connsiteY6-196" fmla="*/ 914400 h 1418896"/>
                          <a:gd name="connsiteX7-197" fmla="*/ 3731172 w 3731172"/>
                          <a:gd name="connsiteY7-198" fmla="*/ 1345324 h 1418896"/>
                          <a:gd name="connsiteX8-199" fmla="*/ 3447393 w 3731172"/>
                          <a:gd name="connsiteY8-200" fmla="*/ 1408386 h 1418896"/>
                          <a:gd name="connsiteX9-201" fmla="*/ 1870841 w 3731172"/>
                          <a:gd name="connsiteY9-202" fmla="*/ 746234 h 1418896"/>
                          <a:gd name="connsiteX10-203" fmla="*/ 262758 w 3731172"/>
                          <a:gd name="connsiteY10-204" fmla="*/ 1418896 h 1418896"/>
                          <a:gd name="connsiteX11-205" fmla="*/ 0 w 3731172"/>
                          <a:gd name="connsiteY11-206" fmla="*/ 1324303 h 1418896"/>
                          <a:gd name="connsiteX12-207" fmla="*/ 1145627 w 3731172"/>
                          <a:gd name="connsiteY12-208" fmla="*/ 882869 h 1418896"/>
                          <a:gd name="connsiteX13-209" fmla="*/ 1114096 w 3731172"/>
                          <a:gd name="connsiteY13-210" fmla="*/ 420413 h 1418896"/>
                          <a:gd name="connsiteX14-211" fmla="*/ 189185 w 3731172"/>
                          <a:gd name="connsiteY14-212" fmla="*/ 84081 h 1418896"/>
                          <a:gd name="connsiteX15-213" fmla="*/ 168165 w 3731172"/>
                          <a:gd name="connsiteY15-214" fmla="*/ 73572 h 1418896"/>
                          <a:gd name="connsiteX0-215" fmla="*/ 168165 w 3731172"/>
                          <a:gd name="connsiteY0-216" fmla="*/ 73572 h 1418896"/>
                          <a:gd name="connsiteX1-217" fmla="*/ 451945 w 3731172"/>
                          <a:gd name="connsiteY1-218" fmla="*/ 0 h 1418896"/>
                          <a:gd name="connsiteX2-219" fmla="*/ 1881352 w 3731172"/>
                          <a:gd name="connsiteY2-220" fmla="*/ 599089 h 1418896"/>
                          <a:gd name="connsiteX3-221" fmla="*/ 3363310 w 3731172"/>
                          <a:gd name="connsiteY3-222" fmla="*/ 0 h 1418896"/>
                          <a:gd name="connsiteX4-223" fmla="*/ 3584027 w 3731172"/>
                          <a:gd name="connsiteY4-224" fmla="*/ 73572 h 1418896"/>
                          <a:gd name="connsiteX5-225" fmla="*/ 2627586 w 3731172"/>
                          <a:gd name="connsiteY5-226" fmla="*/ 441434 h 1418896"/>
                          <a:gd name="connsiteX6-227" fmla="*/ 2596055 w 3731172"/>
                          <a:gd name="connsiteY6-228" fmla="*/ 914400 h 1418896"/>
                          <a:gd name="connsiteX7-229" fmla="*/ 3731172 w 3731172"/>
                          <a:gd name="connsiteY7-230" fmla="*/ 1345324 h 1418896"/>
                          <a:gd name="connsiteX8-231" fmla="*/ 3447393 w 3731172"/>
                          <a:gd name="connsiteY8-232" fmla="*/ 1408386 h 1418896"/>
                          <a:gd name="connsiteX9-233" fmla="*/ 1870841 w 3731172"/>
                          <a:gd name="connsiteY9-234" fmla="*/ 746234 h 1418896"/>
                          <a:gd name="connsiteX10-235" fmla="*/ 262758 w 3731172"/>
                          <a:gd name="connsiteY10-236" fmla="*/ 1418896 h 1418896"/>
                          <a:gd name="connsiteX11-237" fmla="*/ 0 w 3731172"/>
                          <a:gd name="connsiteY11-238" fmla="*/ 1324303 h 1418896"/>
                          <a:gd name="connsiteX12-239" fmla="*/ 1145627 w 3731172"/>
                          <a:gd name="connsiteY12-240" fmla="*/ 882869 h 1418896"/>
                          <a:gd name="connsiteX13-241" fmla="*/ 1156137 w 3731172"/>
                          <a:gd name="connsiteY13-242" fmla="*/ 441434 h 1418896"/>
                          <a:gd name="connsiteX14-243" fmla="*/ 189185 w 3731172"/>
                          <a:gd name="connsiteY14-244" fmla="*/ 84081 h 1418896"/>
                          <a:gd name="connsiteX15-245" fmla="*/ 168165 w 3731172"/>
                          <a:gd name="connsiteY15-246" fmla="*/ 73572 h 1418896"/>
                          <a:gd name="connsiteX0-247" fmla="*/ 168165 w 3731172"/>
                          <a:gd name="connsiteY0-248" fmla="*/ 73572 h 1418896"/>
                          <a:gd name="connsiteX1-249" fmla="*/ 451945 w 3731172"/>
                          <a:gd name="connsiteY1-250" fmla="*/ 0 h 1418896"/>
                          <a:gd name="connsiteX2-251" fmla="*/ 1881352 w 3731172"/>
                          <a:gd name="connsiteY2-252" fmla="*/ 599089 h 1418896"/>
                          <a:gd name="connsiteX3-253" fmla="*/ 3363310 w 3731172"/>
                          <a:gd name="connsiteY3-254" fmla="*/ 0 h 1418896"/>
                          <a:gd name="connsiteX4-255" fmla="*/ 3584027 w 3731172"/>
                          <a:gd name="connsiteY4-256" fmla="*/ 73572 h 1418896"/>
                          <a:gd name="connsiteX5-257" fmla="*/ 2627586 w 3731172"/>
                          <a:gd name="connsiteY5-258" fmla="*/ 441434 h 1418896"/>
                          <a:gd name="connsiteX6-259" fmla="*/ 2596055 w 3731172"/>
                          <a:gd name="connsiteY6-260" fmla="*/ 914400 h 1418896"/>
                          <a:gd name="connsiteX7-261" fmla="*/ 3731172 w 3731172"/>
                          <a:gd name="connsiteY7-262" fmla="*/ 1345324 h 1418896"/>
                          <a:gd name="connsiteX8-263" fmla="*/ 3447393 w 3731172"/>
                          <a:gd name="connsiteY8-264" fmla="*/ 1408386 h 1418896"/>
                          <a:gd name="connsiteX9-265" fmla="*/ 1870841 w 3731172"/>
                          <a:gd name="connsiteY9-266" fmla="*/ 746234 h 1418896"/>
                          <a:gd name="connsiteX10-267" fmla="*/ 262758 w 3731172"/>
                          <a:gd name="connsiteY10-268" fmla="*/ 1418896 h 1418896"/>
                          <a:gd name="connsiteX11-269" fmla="*/ 0 w 3731172"/>
                          <a:gd name="connsiteY11-270" fmla="*/ 1324303 h 1418896"/>
                          <a:gd name="connsiteX12-271" fmla="*/ 1145627 w 3731172"/>
                          <a:gd name="connsiteY12-272" fmla="*/ 882869 h 1418896"/>
                          <a:gd name="connsiteX13-273" fmla="*/ 1145626 w 3731172"/>
                          <a:gd name="connsiteY13-274" fmla="*/ 451945 h 1418896"/>
                          <a:gd name="connsiteX14-275" fmla="*/ 189185 w 3731172"/>
                          <a:gd name="connsiteY14-276" fmla="*/ 84081 h 1418896"/>
                          <a:gd name="connsiteX15-277" fmla="*/ 168165 w 3731172"/>
                          <a:gd name="connsiteY15-278" fmla="*/ 73572 h 1418896"/>
                          <a:gd name="connsiteX0-279" fmla="*/ 168165 w 3731172"/>
                          <a:gd name="connsiteY0-280" fmla="*/ 73572 h 1418896"/>
                          <a:gd name="connsiteX1-281" fmla="*/ 451945 w 3731172"/>
                          <a:gd name="connsiteY1-282" fmla="*/ 0 h 1418896"/>
                          <a:gd name="connsiteX2-283" fmla="*/ 1881352 w 3731172"/>
                          <a:gd name="connsiteY2-284" fmla="*/ 599089 h 1418896"/>
                          <a:gd name="connsiteX3-285" fmla="*/ 3363310 w 3731172"/>
                          <a:gd name="connsiteY3-286" fmla="*/ 0 h 1418896"/>
                          <a:gd name="connsiteX4-287" fmla="*/ 3584027 w 3731172"/>
                          <a:gd name="connsiteY4-288" fmla="*/ 73572 h 1418896"/>
                          <a:gd name="connsiteX5-289" fmla="*/ 2627586 w 3731172"/>
                          <a:gd name="connsiteY5-290" fmla="*/ 441434 h 1418896"/>
                          <a:gd name="connsiteX6-291" fmla="*/ 2596055 w 3731172"/>
                          <a:gd name="connsiteY6-292" fmla="*/ 914400 h 1418896"/>
                          <a:gd name="connsiteX7-293" fmla="*/ 3731172 w 3731172"/>
                          <a:gd name="connsiteY7-294" fmla="*/ 1345324 h 1418896"/>
                          <a:gd name="connsiteX8-295" fmla="*/ 3447393 w 3731172"/>
                          <a:gd name="connsiteY8-296" fmla="*/ 1408386 h 1418896"/>
                          <a:gd name="connsiteX9-297" fmla="*/ 1870841 w 3731172"/>
                          <a:gd name="connsiteY9-298" fmla="*/ 746234 h 1418896"/>
                          <a:gd name="connsiteX10-299" fmla="*/ 262758 w 3731172"/>
                          <a:gd name="connsiteY10-300" fmla="*/ 1418896 h 1418896"/>
                          <a:gd name="connsiteX11-301" fmla="*/ 0 w 3731172"/>
                          <a:gd name="connsiteY11-302" fmla="*/ 1324303 h 1418896"/>
                          <a:gd name="connsiteX12-303" fmla="*/ 1145627 w 3731172"/>
                          <a:gd name="connsiteY12-304" fmla="*/ 903890 h 1418896"/>
                          <a:gd name="connsiteX13-305" fmla="*/ 1145626 w 3731172"/>
                          <a:gd name="connsiteY13-306" fmla="*/ 451945 h 1418896"/>
                          <a:gd name="connsiteX14-307" fmla="*/ 189185 w 3731172"/>
                          <a:gd name="connsiteY14-308" fmla="*/ 84081 h 1418896"/>
                          <a:gd name="connsiteX15-309" fmla="*/ 168165 w 3731172"/>
                          <a:gd name="connsiteY15-310" fmla="*/ 73572 h 1418896"/>
                          <a:gd name="connsiteX0-311" fmla="*/ 147144 w 3710151"/>
                          <a:gd name="connsiteY0-312" fmla="*/ 73572 h 1418896"/>
                          <a:gd name="connsiteX1-313" fmla="*/ 430924 w 3710151"/>
                          <a:gd name="connsiteY1-314" fmla="*/ 0 h 1418896"/>
                          <a:gd name="connsiteX2-315" fmla="*/ 1860331 w 3710151"/>
                          <a:gd name="connsiteY2-316" fmla="*/ 599089 h 1418896"/>
                          <a:gd name="connsiteX3-317" fmla="*/ 3342289 w 3710151"/>
                          <a:gd name="connsiteY3-318" fmla="*/ 0 h 1418896"/>
                          <a:gd name="connsiteX4-319" fmla="*/ 3563006 w 3710151"/>
                          <a:gd name="connsiteY4-320" fmla="*/ 73572 h 1418896"/>
                          <a:gd name="connsiteX5-321" fmla="*/ 2606565 w 3710151"/>
                          <a:gd name="connsiteY5-322" fmla="*/ 441434 h 1418896"/>
                          <a:gd name="connsiteX6-323" fmla="*/ 2575034 w 3710151"/>
                          <a:gd name="connsiteY6-324" fmla="*/ 914400 h 1418896"/>
                          <a:gd name="connsiteX7-325" fmla="*/ 3710151 w 3710151"/>
                          <a:gd name="connsiteY7-326" fmla="*/ 1345324 h 1418896"/>
                          <a:gd name="connsiteX8-327" fmla="*/ 3426372 w 3710151"/>
                          <a:gd name="connsiteY8-328" fmla="*/ 1408386 h 1418896"/>
                          <a:gd name="connsiteX9-329" fmla="*/ 1849820 w 3710151"/>
                          <a:gd name="connsiteY9-330" fmla="*/ 746234 h 1418896"/>
                          <a:gd name="connsiteX10-331" fmla="*/ 241737 w 3710151"/>
                          <a:gd name="connsiteY10-332" fmla="*/ 1418896 h 1418896"/>
                          <a:gd name="connsiteX11-333" fmla="*/ 0 w 3710151"/>
                          <a:gd name="connsiteY11-334" fmla="*/ 1334814 h 1418896"/>
                          <a:gd name="connsiteX12-335" fmla="*/ 1124606 w 3710151"/>
                          <a:gd name="connsiteY12-336" fmla="*/ 903890 h 1418896"/>
                          <a:gd name="connsiteX13-337" fmla="*/ 1124605 w 3710151"/>
                          <a:gd name="connsiteY13-338" fmla="*/ 451945 h 1418896"/>
                          <a:gd name="connsiteX14-339" fmla="*/ 168164 w 3710151"/>
                          <a:gd name="connsiteY14-340" fmla="*/ 84081 h 1418896"/>
                          <a:gd name="connsiteX15-341" fmla="*/ 147144 w 3710151"/>
                          <a:gd name="connsiteY15-342" fmla="*/ 73572 h 1418896"/>
                          <a:gd name="connsiteX0-343" fmla="*/ 147144 w 3710151"/>
                          <a:gd name="connsiteY0-344" fmla="*/ 73572 h 1418896"/>
                          <a:gd name="connsiteX1-345" fmla="*/ 430924 w 3710151"/>
                          <a:gd name="connsiteY1-346" fmla="*/ 0 h 1418896"/>
                          <a:gd name="connsiteX2-347" fmla="*/ 1860331 w 3710151"/>
                          <a:gd name="connsiteY2-348" fmla="*/ 599089 h 1418896"/>
                          <a:gd name="connsiteX3-349" fmla="*/ 3342289 w 3710151"/>
                          <a:gd name="connsiteY3-350" fmla="*/ 0 h 1418896"/>
                          <a:gd name="connsiteX4-351" fmla="*/ 3563006 w 3710151"/>
                          <a:gd name="connsiteY4-352" fmla="*/ 73572 h 1418896"/>
                          <a:gd name="connsiteX5-353" fmla="*/ 2606565 w 3710151"/>
                          <a:gd name="connsiteY5-354" fmla="*/ 441434 h 1418896"/>
                          <a:gd name="connsiteX6-355" fmla="*/ 2606565 w 3710151"/>
                          <a:gd name="connsiteY6-356" fmla="*/ 924910 h 1418896"/>
                          <a:gd name="connsiteX7-357" fmla="*/ 3710151 w 3710151"/>
                          <a:gd name="connsiteY7-358" fmla="*/ 1345324 h 1418896"/>
                          <a:gd name="connsiteX8-359" fmla="*/ 3426372 w 3710151"/>
                          <a:gd name="connsiteY8-360" fmla="*/ 1408386 h 1418896"/>
                          <a:gd name="connsiteX9-361" fmla="*/ 1849820 w 3710151"/>
                          <a:gd name="connsiteY9-362" fmla="*/ 746234 h 1418896"/>
                          <a:gd name="connsiteX10-363" fmla="*/ 241737 w 3710151"/>
                          <a:gd name="connsiteY10-364" fmla="*/ 1418896 h 1418896"/>
                          <a:gd name="connsiteX11-365" fmla="*/ 0 w 3710151"/>
                          <a:gd name="connsiteY11-366" fmla="*/ 1334814 h 1418896"/>
                          <a:gd name="connsiteX12-367" fmla="*/ 1124606 w 3710151"/>
                          <a:gd name="connsiteY12-368" fmla="*/ 903890 h 1418896"/>
                          <a:gd name="connsiteX13-369" fmla="*/ 1124605 w 3710151"/>
                          <a:gd name="connsiteY13-370" fmla="*/ 451945 h 1418896"/>
                          <a:gd name="connsiteX14-371" fmla="*/ 168164 w 3710151"/>
                          <a:gd name="connsiteY14-372" fmla="*/ 84081 h 1418896"/>
                          <a:gd name="connsiteX15-373" fmla="*/ 147144 w 3710151"/>
                          <a:gd name="connsiteY15-374" fmla="*/ 73572 h 1418896"/>
                          <a:gd name="connsiteX0-375" fmla="*/ 147144 w 3710151"/>
                          <a:gd name="connsiteY0-376" fmla="*/ 73572 h 1418896"/>
                          <a:gd name="connsiteX1-377" fmla="*/ 430924 w 3710151"/>
                          <a:gd name="connsiteY1-378" fmla="*/ 0 h 1418896"/>
                          <a:gd name="connsiteX2-379" fmla="*/ 1860331 w 3710151"/>
                          <a:gd name="connsiteY2-380" fmla="*/ 599089 h 1418896"/>
                          <a:gd name="connsiteX3-381" fmla="*/ 3342289 w 3710151"/>
                          <a:gd name="connsiteY3-382" fmla="*/ 0 h 1418896"/>
                          <a:gd name="connsiteX4-383" fmla="*/ 3563006 w 3710151"/>
                          <a:gd name="connsiteY4-384" fmla="*/ 73572 h 1418896"/>
                          <a:gd name="connsiteX5-385" fmla="*/ 2606565 w 3710151"/>
                          <a:gd name="connsiteY5-386" fmla="*/ 441434 h 1418896"/>
                          <a:gd name="connsiteX6-387" fmla="*/ 2610282 w 3710151"/>
                          <a:gd name="connsiteY6-388" fmla="*/ 902607 h 1418896"/>
                          <a:gd name="connsiteX7-389" fmla="*/ 3710151 w 3710151"/>
                          <a:gd name="connsiteY7-390" fmla="*/ 1345324 h 1418896"/>
                          <a:gd name="connsiteX8-391" fmla="*/ 3426372 w 3710151"/>
                          <a:gd name="connsiteY8-392" fmla="*/ 1408386 h 1418896"/>
                          <a:gd name="connsiteX9-393" fmla="*/ 1849820 w 3710151"/>
                          <a:gd name="connsiteY9-394" fmla="*/ 746234 h 1418896"/>
                          <a:gd name="connsiteX10-395" fmla="*/ 241737 w 3710151"/>
                          <a:gd name="connsiteY10-396" fmla="*/ 1418896 h 1418896"/>
                          <a:gd name="connsiteX11-397" fmla="*/ 0 w 3710151"/>
                          <a:gd name="connsiteY11-398" fmla="*/ 1334814 h 1418896"/>
                          <a:gd name="connsiteX12-399" fmla="*/ 1124606 w 3710151"/>
                          <a:gd name="connsiteY12-400" fmla="*/ 903890 h 1418896"/>
                          <a:gd name="connsiteX13-401" fmla="*/ 1124605 w 3710151"/>
                          <a:gd name="connsiteY13-402" fmla="*/ 451945 h 1418896"/>
                          <a:gd name="connsiteX14-403" fmla="*/ 168164 w 3710151"/>
                          <a:gd name="connsiteY14-404" fmla="*/ 84081 h 1418896"/>
                          <a:gd name="connsiteX15-405" fmla="*/ 147144 w 3710151"/>
                          <a:gd name="connsiteY15-406" fmla="*/ 73572 h 1418896"/>
                          <a:gd name="connsiteX0-407" fmla="*/ 147144 w 3710151"/>
                          <a:gd name="connsiteY0-408" fmla="*/ 73572 h 1418896"/>
                          <a:gd name="connsiteX1-409" fmla="*/ 430924 w 3710151"/>
                          <a:gd name="connsiteY1-410" fmla="*/ 0 h 1418896"/>
                          <a:gd name="connsiteX2-411" fmla="*/ 1860331 w 3710151"/>
                          <a:gd name="connsiteY2-412" fmla="*/ 599089 h 1418896"/>
                          <a:gd name="connsiteX3-413" fmla="*/ 3342289 w 3710151"/>
                          <a:gd name="connsiteY3-414" fmla="*/ 0 h 1418896"/>
                          <a:gd name="connsiteX4-415" fmla="*/ 3563006 w 3710151"/>
                          <a:gd name="connsiteY4-416" fmla="*/ 73572 h 1418896"/>
                          <a:gd name="connsiteX5-417" fmla="*/ 2617717 w 3710151"/>
                          <a:gd name="connsiteY5-418" fmla="*/ 445151 h 1418896"/>
                          <a:gd name="connsiteX6-419" fmla="*/ 2610282 w 3710151"/>
                          <a:gd name="connsiteY6-420" fmla="*/ 902607 h 1418896"/>
                          <a:gd name="connsiteX7-421" fmla="*/ 3710151 w 3710151"/>
                          <a:gd name="connsiteY7-422" fmla="*/ 1345324 h 1418896"/>
                          <a:gd name="connsiteX8-423" fmla="*/ 3426372 w 3710151"/>
                          <a:gd name="connsiteY8-424" fmla="*/ 1408386 h 1418896"/>
                          <a:gd name="connsiteX9-425" fmla="*/ 1849820 w 3710151"/>
                          <a:gd name="connsiteY9-426" fmla="*/ 746234 h 1418896"/>
                          <a:gd name="connsiteX10-427" fmla="*/ 241737 w 3710151"/>
                          <a:gd name="connsiteY10-428" fmla="*/ 1418896 h 1418896"/>
                          <a:gd name="connsiteX11-429" fmla="*/ 0 w 3710151"/>
                          <a:gd name="connsiteY11-430" fmla="*/ 1334814 h 1418896"/>
                          <a:gd name="connsiteX12-431" fmla="*/ 1124606 w 3710151"/>
                          <a:gd name="connsiteY12-432" fmla="*/ 903890 h 1418896"/>
                          <a:gd name="connsiteX13-433" fmla="*/ 1124605 w 3710151"/>
                          <a:gd name="connsiteY13-434" fmla="*/ 451945 h 1418896"/>
                          <a:gd name="connsiteX14-435" fmla="*/ 168164 w 3710151"/>
                          <a:gd name="connsiteY14-436" fmla="*/ 84081 h 1418896"/>
                          <a:gd name="connsiteX15-437" fmla="*/ 147144 w 3710151"/>
                          <a:gd name="connsiteY15-438" fmla="*/ 73572 h 1418896"/>
                          <a:gd name="connsiteX0-439" fmla="*/ 147144 w 3710151"/>
                          <a:gd name="connsiteY0-440" fmla="*/ 73572 h 1418896"/>
                          <a:gd name="connsiteX1-441" fmla="*/ 430924 w 3710151"/>
                          <a:gd name="connsiteY1-442" fmla="*/ 0 h 1418896"/>
                          <a:gd name="connsiteX2-443" fmla="*/ 1860331 w 3710151"/>
                          <a:gd name="connsiteY2-444" fmla="*/ 599089 h 1418896"/>
                          <a:gd name="connsiteX3-445" fmla="*/ 3342289 w 3710151"/>
                          <a:gd name="connsiteY3-446" fmla="*/ 0 h 1418896"/>
                          <a:gd name="connsiteX4-447" fmla="*/ 3563006 w 3710151"/>
                          <a:gd name="connsiteY4-448" fmla="*/ 73572 h 1418896"/>
                          <a:gd name="connsiteX5-449" fmla="*/ 2617717 w 3710151"/>
                          <a:gd name="connsiteY5-450" fmla="*/ 448868 h 1418896"/>
                          <a:gd name="connsiteX6-451" fmla="*/ 2610282 w 3710151"/>
                          <a:gd name="connsiteY6-452" fmla="*/ 902607 h 1418896"/>
                          <a:gd name="connsiteX7-453" fmla="*/ 3710151 w 3710151"/>
                          <a:gd name="connsiteY7-454" fmla="*/ 1345324 h 1418896"/>
                          <a:gd name="connsiteX8-455" fmla="*/ 3426372 w 3710151"/>
                          <a:gd name="connsiteY8-456" fmla="*/ 1408386 h 1418896"/>
                          <a:gd name="connsiteX9-457" fmla="*/ 1849820 w 3710151"/>
                          <a:gd name="connsiteY9-458" fmla="*/ 746234 h 1418896"/>
                          <a:gd name="connsiteX10-459" fmla="*/ 241737 w 3710151"/>
                          <a:gd name="connsiteY10-460" fmla="*/ 1418896 h 1418896"/>
                          <a:gd name="connsiteX11-461" fmla="*/ 0 w 3710151"/>
                          <a:gd name="connsiteY11-462" fmla="*/ 1334814 h 1418896"/>
                          <a:gd name="connsiteX12-463" fmla="*/ 1124606 w 3710151"/>
                          <a:gd name="connsiteY12-464" fmla="*/ 903890 h 1418896"/>
                          <a:gd name="connsiteX13-465" fmla="*/ 1124605 w 3710151"/>
                          <a:gd name="connsiteY13-466" fmla="*/ 451945 h 1418896"/>
                          <a:gd name="connsiteX14-467" fmla="*/ 168164 w 3710151"/>
                          <a:gd name="connsiteY14-468" fmla="*/ 84081 h 1418896"/>
                          <a:gd name="connsiteX15-469" fmla="*/ 147144 w 3710151"/>
                          <a:gd name="connsiteY15-470" fmla="*/ 73572 h 1418896"/>
                          <a:gd name="connsiteX0-471" fmla="*/ 147144 w 3710151"/>
                          <a:gd name="connsiteY0-472" fmla="*/ 73572 h 1418896"/>
                          <a:gd name="connsiteX1-473" fmla="*/ 430924 w 3710151"/>
                          <a:gd name="connsiteY1-474" fmla="*/ 0 h 1418896"/>
                          <a:gd name="connsiteX2-475" fmla="*/ 1838028 w 3710151"/>
                          <a:gd name="connsiteY2-476" fmla="*/ 591655 h 1418896"/>
                          <a:gd name="connsiteX3-477" fmla="*/ 3342289 w 3710151"/>
                          <a:gd name="connsiteY3-478" fmla="*/ 0 h 1418896"/>
                          <a:gd name="connsiteX4-479" fmla="*/ 3563006 w 3710151"/>
                          <a:gd name="connsiteY4-480" fmla="*/ 73572 h 1418896"/>
                          <a:gd name="connsiteX5-481" fmla="*/ 2617717 w 3710151"/>
                          <a:gd name="connsiteY5-482" fmla="*/ 448868 h 1418896"/>
                          <a:gd name="connsiteX6-483" fmla="*/ 2610282 w 3710151"/>
                          <a:gd name="connsiteY6-484" fmla="*/ 902607 h 1418896"/>
                          <a:gd name="connsiteX7-485" fmla="*/ 3710151 w 3710151"/>
                          <a:gd name="connsiteY7-486" fmla="*/ 1345324 h 1418896"/>
                          <a:gd name="connsiteX8-487" fmla="*/ 3426372 w 3710151"/>
                          <a:gd name="connsiteY8-488" fmla="*/ 1408386 h 1418896"/>
                          <a:gd name="connsiteX9-489" fmla="*/ 1849820 w 3710151"/>
                          <a:gd name="connsiteY9-490" fmla="*/ 746234 h 1418896"/>
                          <a:gd name="connsiteX10-491" fmla="*/ 241737 w 3710151"/>
                          <a:gd name="connsiteY10-492" fmla="*/ 1418896 h 1418896"/>
                          <a:gd name="connsiteX11-493" fmla="*/ 0 w 3710151"/>
                          <a:gd name="connsiteY11-494" fmla="*/ 1334814 h 1418896"/>
                          <a:gd name="connsiteX12-495" fmla="*/ 1124606 w 3710151"/>
                          <a:gd name="connsiteY12-496" fmla="*/ 903890 h 1418896"/>
                          <a:gd name="connsiteX13-497" fmla="*/ 1124605 w 3710151"/>
                          <a:gd name="connsiteY13-498" fmla="*/ 451945 h 1418896"/>
                          <a:gd name="connsiteX14-499" fmla="*/ 168164 w 3710151"/>
                          <a:gd name="connsiteY14-500" fmla="*/ 84081 h 1418896"/>
                          <a:gd name="connsiteX15-501" fmla="*/ 147144 w 3710151"/>
                          <a:gd name="connsiteY15-502" fmla="*/ 73572 h 1418896"/>
                          <a:gd name="connsiteX0-503" fmla="*/ 147144 w 3710151"/>
                          <a:gd name="connsiteY0-504" fmla="*/ 73572 h 1418896"/>
                          <a:gd name="connsiteX1-505" fmla="*/ 430924 w 3710151"/>
                          <a:gd name="connsiteY1-506" fmla="*/ 0 h 1418896"/>
                          <a:gd name="connsiteX2-507" fmla="*/ 1838028 w 3710151"/>
                          <a:gd name="connsiteY2-508" fmla="*/ 591655 h 1418896"/>
                          <a:gd name="connsiteX3-509" fmla="*/ 3342289 w 3710151"/>
                          <a:gd name="connsiteY3-510" fmla="*/ 0 h 1418896"/>
                          <a:gd name="connsiteX4-511" fmla="*/ 3563006 w 3710151"/>
                          <a:gd name="connsiteY4-512" fmla="*/ 73572 h 1418896"/>
                          <a:gd name="connsiteX5-513" fmla="*/ 2617717 w 3710151"/>
                          <a:gd name="connsiteY5-514" fmla="*/ 448868 h 1418896"/>
                          <a:gd name="connsiteX6-515" fmla="*/ 2610282 w 3710151"/>
                          <a:gd name="connsiteY6-516" fmla="*/ 902607 h 1418896"/>
                          <a:gd name="connsiteX7-517" fmla="*/ 3710151 w 3710151"/>
                          <a:gd name="connsiteY7-518" fmla="*/ 1345324 h 1418896"/>
                          <a:gd name="connsiteX8-519" fmla="*/ 3426372 w 3710151"/>
                          <a:gd name="connsiteY8-520" fmla="*/ 1408386 h 1418896"/>
                          <a:gd name="connsiteX9-521" fmla="*/ 1849820 w 3710151"/>
                          <a:gd name="connsiteY9-522" fmla="*/ 746234 h 1418896"/>
                          <a:gd name="connsiteX10-523" fmla="*/ 241737 w 3710151"/>
                          <a:gd name="connsiteY10-524" fmla="*/ 1418896 h 1418896"/>
                          <a:gd name="connsiteX11-525" fmla="*/ 0 w 3710151"/>
                          <a:gd name="connsiteY11-526" fmla="*/ 1334814 h 1418896"/>
                          <a:gd name="connsiteX12-527" fmla="*/ 1124606 w 3710151"/>
                          <a:gd name="connsiteY12-528" fmla="*/ 903890 h 1418896"/>
                          <a:gd name="connsiteX13-529" fmla="*/ 1087434 w 3710151"/>
                          <a:gd name="connsiteY13-530" fmla="*/ 451945 h 1418896"/>
                          <a:gd name="connsiteX14-531" fmla="*/ 168164 w 3710151"/>
                          <a:gd name="connsiteY14-532" fmla="*/ 84081 h 1418896"/>
                          <a:gd name="connsiteX15-533" fmla="*/ 147144 w 3710151"/>
                          <a:gd name="connsiteY15-534" fmla="*/ 73572 h 1418896"/>
                          <a:gd name="connsiteX0-535" fmla="*/ 147144 w 3710151"/>
                          <a:gd name="connsiteY0-536" fmla="*/ 73572 h 1418896"/>
                          <a:gd name="connsiteX1-537" fmla="*/ 430924 w 3710151"/>
                          <a:gd name="connsiteY1-538" fmla="*/ 0 h 1418896"/>
                          <a:gd name="connsiteX2-539" fmla="*/ 1838028 w 3710151"/>
                          <a:gd name="connsiteY2-540" fmla="*/ 591655 h 1418896"/>
                          <a:gd name="connsiteX3-541" fmla="*/ 3342289 w 3710151"/>
                          <a:gd name="connsiteY3-542" fmla="*/ 0 h 1418896"/>
                          <a:gd name="connsiteX4-543" fmla="*/ 3563006 w 3710151"/>
                          <a:gd name="connsiteY4-544" fmla="*/ 73572 h 1418896"/>
                          <a:gd name="connsiteX5-545" fmla="*/ 2617717 w 3710151"/>
                          <a:gd name="connsiteY5-546" fmla="*/ 448868 h 1418896"/>
                          <a:gd name="connsiteX6-547" fmla="*/ 2610282 w 3710151"/>
                          <a:gd name="connsiteY6-548" fmla="*/ 902607 h 1418896"/>
                          <a:gd name="connsiteX7-549" fmla="*/ 3710151 w 3710151"/>
                          <a:gd name="connsiteY7-550" fmla="*/ 1345324 h 1418896"/>
                          <a:gd name="connsiteX8-551" fmla="*/ 3426372 w 3710151"/>
                          <a:gd name="connsiteY8-552" fmla="*/ 1408386 h 1418896"/>
                          <a:gd name="connsiteX9-553" fmla="*/ 1849820 w 3710151"/>
                          <a:gd name="connsiteY9-554" fmla="*/ 746234 h 1418896"/>
                          <a:gd name="connsiteX10-555" fmla="*/ 241737 w 3710151"/>
                          <a:gd name="connsiteY10-556" fmla="*/ 1418896 h 1418896"/>
                          <a:gd name="connsiteX11-557" fmla="*/ 0 w 3710151"/>
                          <a:gd name="connsiteY11-558" fmla="*/ 1334814 h 1418896"/>
                          <a:gd name="connsiteX12-559" fmla="*/ 1098586 w 3710151"/>
                          <a:gd name="connsiteY12-560" fmla="*/ 903890 h 1418896"/>
                          <a:gd name="connsiteX13-561" fmla="*/ 1087434 w 3710151"/>
                          <a:gd name="connsiteY13-562" fmla="*/ 451945 h 1418896"/>
                          <a:gd name="connsiteX14-563" fmla="*/ 168164 w 3710151"/>
                          <a:gd name="connsiteY14-564" fmla="*/ 84081 h 1418896"/>
                          <a:gd name="connsiteX15-565" fmla="*/ 147144 w 3710151"/>
                          <a:gd name="connsiteY15-566" fmla="*/ 73572 h 1418896"/>
                          <a:gd name="connsiteX0-567" fmla="*/ 162012 w 3725019"/>
                          <a:gd name="connsiteY0-568" fmla="*/ 73572 h 1418896"/>
                          <a:gd name="connsiteX1-569" fmla="*/ 445792 w 3725019"/>
                          <a:gd name="connsiteY1-570" fmla="*/ 0 h 1418896"/>
                          <a:gd name="connsiteX2-571" fmla="*/ 1852896 w 3725019"/>
                          <a:gd name="connsiteY2-572" fmla="*/ 591655 h 1418896"/>
                          <a:gd name="connsiteX3-573" fmla="*/ 3357157 w 3725019"/>
                          <a:gd name="connsiteY3-574" fmla="*/ 0 h 1418896"/>
                          <a:gd name="connsiteX4-575" fmla="*/ 3577874 w 3725019"/>
                          <a:gd name="connsiteY4-576" fmla="*/ 73572 h 1418896"/>
                          <a:gd name="connsiteX5-577" fmla="*/ 2632585 w 3725019"/>
                          <a:gd name="connsiteY5-578" fmla="*/ 448868 h 1418896"/>
                          <a:gd name="connsiteX6-579" fmla="*/ 2625150 w 3725019"/>
                          <a:gd name="connsiteY6-580" fmla="*/ 902607 h 1418896"/>
                          <a:gd name="connsiteX7-581" fmla="*/ 3725019 w 3725019"/>
                          <a:gd name="connsiteY7-582" fmla="*/ 1345324 h 1418896"/>
                          <a:gd name="connsiteX8-583" fmla="*/ 3441240 w 3725019"/>
                          <a:gd name="connsiteY8-584" fmla="*/ 1408386 h 1418896"/>
                          <a:gd name="connsiteX9-585" fmla="*/ 1864688 w 3725019"/>
                          <a:gd name="connsiteY9-586" fmla="*/ 746234 h 1418896"/>
                          <a:gd name="connsiteX10-587" fmla="*/ 256605 w 3725019"/>
                          <a:gd name="connsiteY10-588" fmla="*/ 1418896 h 1418896"/>
                          <a:gd name="connsiteX11-589" fmla="*/ 0 w 3725019"/>
                          <a:gd name="connsiteY11-590" fmla="*/ 1331097 h 1418896"/>
                          <a:gd name="connsiteX12-591" fmla="*/ 1113454 w 3725019"/>
                          <a:gd name="connsiteY12-592" fmla="*/ 903890 h 1418896"/>
                          <a:gd name="connsiteX13-593" fmla="*/ 1102302 w 3725019"/>
                          <a:gd name="connsiteY13-594" fmla="*/ 451945 h 1418896"/>
                          <a:gd name="connsiteX14-595" fmla="*/ 183032 w 3725019"/>
                          <a:gd name="connsiteY14-596" fmla="*/ 84081 h 1418896"/>
                          <a:gd name="connsiteX15-597" fmla="*/ 162012 w 3725019"/>
                          <a:gd name="connsiteY15-598" fmla="*/ 73572 h 141889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  <a:cxn ang="0">
                            <a:pos x="connsiteX14-29" y="connsiteY14-30"/>
                          </a:cxn>
                          <a:cxn ang="0">
                            <a:pos x="connsiteX15-31" y="connsiteY15-32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163" name="Group 162">
                    <a:extLst>
                      <a:ext uri="{FF2B5EF4-FFF2-40B4-BE49-F238E27FC236}">
                        <a16:creationId xmlns:a16="http://schemas.microsoft.com/office/drawing/2014/main" id="{880F4F55-28C1-F848-93D6-425B0188AC29}"/>
                      </a:ext>
                    </a:extLst>
                  </p:cNvPr>
                  <p:cNvGrpSpPr/>
                  <p:nvPr/>
                </p:nvGrpSpPr>
                <p:grpSpPr>
                  <a:xfrm>
                    <a:off x="7618622" y="3082478"/>
                    <a:ext cx="576221" cy="330754"/>
                    <a:chOff x="7493876" y="2774731"/>
                    <a:chExt cx="1481958" cy="894622"/>
                  </a:xfrm>
                </p:grpSpPr>
                <p:sp>
                  <p:nvSpPr>
                    <p:cNvPr id="164" name="Freeform 163">
                      <a:extLst>
                        <a:ext uri="{FF2B5EF4-FFF2-40B4-BE49-F238E27FC236}">
                          <a16:creationId xmlns:a16="http://schemas.microsoft.com/office/drawing/2014/main" id="{6ABB7670-F9AD-3B44-A859-9C40EA4E23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-1" fmla="*/ 8187558 w 8187558"/>
                        <a:gd name="connsiteY0-2" fmla="*/ 0 h 2617076"/>
                        <a:gd name="connsiteX1-3" fmla="*/ 8187558 w 8187558"/>
                        <a:gd name="connsiteY1-4" fmla="*/ 1271752 h 2617076"/>
                        <a:gd name="connsiteX2-5" fmla="*/ 4025462 w 8187558"/>
                        <a:gd name="connsiteY2-6" fmla="*/ 2617076 h 2617076"/>
                        <a:gd name="connsiteX3-7" fmla="*/ 0 w 8187558"/>
                        <a:gd name="connsiteY3-8" fmla="*/ 1229711 h 2617076"/>
                        <a:gd name="connsiteX4-9" fmla="*/ 31531 w 8187558"/>
                        <a:gd name="connsiteY4-10" fmla="*/ 147145 h 2617076"/>
                        <a:gd name="connsiteX5-11" fmla="*/ 4046482 w 8187558"/>
                        <a:gd name="connsiteY5-12" fmla="*/ 1576552 h 2617076"/>
                        <a:gd name="connsiteX6-13" fmla="*/ 8187558 w 8187558"/>
                        <a:gd name="connsiteY6-14" fmla="*/ 0 h 2617076"/>
                        <a:gd name="connsiteX0-15" fmla="*/ 8187558 w 8187558"/>
                        <a:gd name="connsiteY0-16" fmla="*/ 0 h 2617076"/>
                        <a:gd name="connsiteX1-17" fmla="*/ 8187558 w 8187558"/>
                        <a:gd name="connsiteY1-18" fmla="*/ 1271752 h 2617076"/>
                        <a:gd name="connsiteX2-19" fmla="*/ 4025462 w 8187558"/>
                        <a:gd name="connsiteY2-20" fmla="*/ 2617076 h 2617076"/>
                        <a:gd name="connsiteX3-21" fmla="*/ 0 w 8187558"/>
                        <a:gd name="connsiteY3-22" fmla="*/ 1229711 h 2617076"/>
                        <a:gd name="connsiteX4-23" fmla="*/ 31531 w 8187558"/>
                        <a:gd name="connsiteY4-24" fmla="*/ 147145 h 2617076"/>
                        <a:gd name="connsiteX5-25" fmla="*/ 4046482 w 8187558"/>
                        <a:gd name="connsiteY5-26" fmla="*/ 1576552 h 2617076"/>
                        <a:gd name="connsiteX6-27" fmla="*/ 8187558 w 8187558"/>
                        <a:gd name="connsiteY6-28" fmla="*/ 0 h 2617076"/>
                        <a:gd name="connsiteX0-29" fmla="*/ 8187558 w 8187558"/>
                        <a:gd name="connsiteY0-30" fmla="*/ 0 h 2617076"/>
                        <a:gd name="connsiteX1-31" fmla="*/ 8187558 w 8187558"/>
                        <a:gd name="connsiteY1-32" fmla="*/ 1271752 h 2617076"/>
                        <a:gd name="connsiteX2-33" fmla="*/ 4025462 w 8187558"/>
                        <a:gd name="connsiteY2-34" fmla="*/ 2617076 h 2617076"/>
                        <a:gd name="connsiteX3-35" fmla="*/ 0 w 8187558"/>
                        <a:gd name="connsiteY3-36" fmla="*/ 1229711 h 2617076"/>
                        <a:gd name="connsiteX4-37" fmla="*/ 31531 w 8187558"/>
                        <a:gd name="connsiteY4-38" fmla="*/ 147145 h 2617076"/>
                        <a:gd name="connsiteX5-39" fmla="*/ 4046482 w 8187558"/>
                        <a:gd name="connsiteY5-40" fmla="*/ 1576552 h 2617076"/>
                        <a:gd name="connsiteX6-41" fmla="*/ 8187558 w 8187558"/>
                        <a:gd name="connsiteY6-42" fmla="*/ 0 h 2617076"/>
                        <a:gd name="connsiteX0-43" fmla="*/ 8187558 w 8187558"/>
                        <a:gd name="connsiteY0-44" fmla="*/ 0 h 2617076"/>
                        <a:gd name="connsiteX1-45" fmla="*/ 8187558 w 8187558"/>
                        <a:gd name="connsiteY1-46" fmla="*/ 1271752 h 2617076"/>
                        <a:gd name="connsiteX2-47" fmla="*/ 4025462 w 8187558"/>
                        <a:gd name="connsiteY2-48" fmla="*/ 2617076 h 2617076"/>
                        <a:gd name="connsiteX3-49" fmla="*/ 0 w 8187558"/>
                        <a:gd name="connsiteY3-50" fmla="*/ 1229711 h 2617076"/>
                        <a:gd name="connsiteX4-51" fmla="*/ 31531 w 8187558"/>
                        <a:gd name="connsiteY4-52" fmla="*/ 147145 h 2617076"/>
                        <a:gd name="connsiteX5-53" fmla="*/ 4046482 w 8187558"/>
                        <a:gd name="connsiteY5-54" fmla="*/ 1576552 h 2617076"/>
                        <a:gd name="connsiteX6-55" fmla="*/ 8187558 w 8187558"/>
                        <a:gd name="connsiteY6-56" fmla="*/ 0 h 2617076"/>
                        <a:gd name="connsiteX0-57" fmla="*/ 8187558 w 8187558"/>
                        <a:gd name="connsiteY0-58" fmla="*/ 0 h 2617076"/>
                        <a:gd name="connsiteX1-59" fmla="*/ 8187558 w 8187558"/>
                        <a:gd name="connsiteY1-60" fmla="*/ 1271752 h 2617076"/>
                        <a:gd name="connsiteX2-61" fmla="*/ 4025462 w 8187558"/>
                        <a:gd name="connsiteY2-62" fmla="*/ 2617076 h 2617076"/>
                        <a:gd name="connsiteX3-63" fmla="*/ 0 w 8187558"/>
                        <a:gd name="connsiteY3-64" fmla="*/ 1229711 h 2617076"/>
                        <a:gd name="connsiteX4-65" fmla="*/ 31531 w 8187558"/>
                        <a:gd name="connsiteY4-66" fmla="*/ 147145 h 2617076"/>
                        <a:gd name="connsiteX5-67" fmla="*/ 4046482 w 8187558"/>
                        <a:gd name="connsiteY5-68" fmla="*/ 1576552 h 2617076"/>
                        <a:gd name="connsiteX6-69" fmla="*/ 8187558 w 8187558"/>
                        <a:gd name="connsiteY6-70" fmla="*/ 0 h 2617076"/>
                        <a:gd name="connsiteX0-71" fmla="*/ 8187558 w 8187558"/>
                        <a:gd name="connsiteY0-72" fmla="*/ 0 h 2617076"/>
                        <a:gd name="connsiteX1-73" fmla="*/ 8187558 w 8187558"/>
                        <a:gd name="connsiteY1-74" fmla="*/ 1271752 h 2617076"/>
                        <a:gd name="connsiteX2-75" fmla="*/ 4025462 w 8187558"/>
                        <a:gd name="connsiteY2-76" fmla="*/ 2617076 h 2617076"/>
                        <a:gd name="connsiteX3-77" fmla="*/ 0 w 8187558"/>
                        <a:gd name="connsiteY3-78" fmla="*/ 1229711 h 2617076"/>
                        <a:gd name="connsiteX4-79" fmla="*/ 31531 w 8187558"/>
                        <a:gd name="connsiteY4-80" fmla="*/ 147145 h 2617076"/>
                        <a:gd name="connsiteX5-81" fmla="*/ 4046482 w 8187558"/>
                        <a:gd name="connsiteY5-82" fmla="*/ 1576552 h 2617076"/>
                        <a:gd name="connsiteX6-83" fmla="*/ 8187558 w 8187558"/>
                        <a:gd name="connsiteY6-84" fmla="*/ 0 h 2617076"/>
                        <a:gd name="connsiteX0-85" fmla="*/ 8187558 w 8187558"/>
                        <a:gd name="connsiteY0-86" fmla="*/ 0 h 2638097"/>
                        <a:gd name="connsiteX1-87" fmla="*/ 8187558 w 8187558"/>
                        <a:gd name="connsiteY1-88" fmla="*/ 1271752 h 2638097"/>
                        <a:gd name="connsiteX2-89" fmla="*/ 4099035 w 8187558"/>
                        <a:gd name="connsiteY2-90" fmla="*/ 2638097 h 2638097"/>
                        <a:gd name="connsiteX3-91" fmla="*/ 0 w 8187558"/>
                        <a:gd name="connsiteY3-92" fmla="*/ 1229711 h 2638097"/>
                        <a:gd name="connsiteX4-93" fmla="*/ 31531 w 8187558"/>
                        <a:gd name="connsiteY4-94" fmla="*/ 147145 h 2638097"/>
                        <a:gd name="connsiteX5-95" fmla="*/ 4046482 w 8187558"/>
                        <a:gd name="connsiteY5-96" fmla="*/ 1576552 h 2638097"/>
                        <a:gd name="connsiteX6-97" fmla="*/ 8187558 w 8187558"/>
                        <a:gd name="connsiteY6-98" fmla="*/ 0 h 2638097"/>
                        <a:gd name="connsiteX0-99" fmla="*/ 8187558 w 8187558"/>
                        <a:gd name="connsiteY0-100" fmla="*/ 0 h 2638097"/>
                        <a:gd name="connsiteX1-101" fmla="*/ 8187558 w 8187558"/>
                        <a:gd name="connsiteY1-102" fmla="*/ 1271752 h 2638097"/>
                        <a:gd name="connsiteX2-103" fmla="*/ 4099035 w 8187558"/>
                        <a:gd name="connsiteY2-104" fmla="*/ 2638097 h 2638097"/>
                        <a:gd name="connsiteX3-105" fmla="*/ 0 w 8187558"/>
                        <a:gd name="connsiteY3-106" fmla="*/ 1229711 h 2638097"/>
                        <a:gd name="connsiteX4-107" fmla="*/ 31531 w 8187558"/>
                        <a:gd name="connsiteY4-108" fmla="*/ 147145 h 2638097"/>
                        <a:gd name="connsiteX5-109" fmla="*/ 4046482 w 8187558"/>
                        <a:gd name="connsiteY5-110" fmla="*/ 1576552 h 2638097"/>
                        <a:gd name="connsiteX6-111" fmla="*/ 8187558 w 8187558"/>
                        <a:gd name="connsiteY6-112" fmla="*/ 0 h 2638097"/>
                        <a:gd name="connsiteX0-113" fmla="*/ 8187558 w 8187558"/>
                        <a:gd name="connsiteY0-114" fmla="*/ 0 h 2638097"/>
                        <a:gd name="connsiteX1-115" fmla="*/ 8187558 w 8187558"/>
                        <a:gd name="connsiteY1-116" fmla="*/ 1271752 h 2638097"/>
                        <a:gd name="connsiteX2-117" fmla="*/ 4099035 w 8187558"/>
                        <a:gd name="connsiteY2-118" fmla="*/ 2638097 h 2638097"/>
                        <a:gd name="connsiteX3-119" fmla="*/ 0 w 8187558"/>
                        <a:gd name="connsiteY3-120" fmla="*/ 1229711 h 2638097"/>
                        <a:gd name="connsiteX4-121" fmla="*/ 31531 w 8187558"/>
                        <a:gd name="connsiteY4-122" fmla="*/ 147145 h 2638097"/>
                        <a:gd name="connsiteX5-123" fmla="*/ 4046482 w 8187558"/>
                        <a:gd name="connsiteY5-124" fmla="*/ 1576552 h 2638097"/>
                        <a:gd name="connsiteX6-125" fmla="*/ 8187558 w 8187558"/>
                        <a:gd name="connsiteY6-126" fmla="*/ 0 h 2638097"/>
                        <a:gd name="connsiteX0-127" fmla="*/ 8187558 w 8187558"/>
                        <a:gd name="connsiteY0-128" fmla="*/ 0 h 2638097"/>
                        <a:gd name="connsiteX1-129" fmla="*/ 8187558 w 8187558"/>
                        <a:gd name="connsiteY1-130" fmla="*/ 1271752 h 2638097"/>
                        <a:gd name="connsiteX2-131" fmla="*/ 4099035 w 8187558"/>
                        <a:gd name="connsiteY2-132" fmla="*/ 2638097 h 2638097"/>
                        <a:gd name="connsiteX3-133" fmla="*/ 0 w 8187558"/>
                        <a:gd name="connsiteY3-134" fmla="*/ 1229711 h 2638097"/>
                        <a:gd name="connsiteX4-135" fmla="*/ 31531 w 8187558"/>
                        <a:gd name="connsiteY4-136" fmla="*/ 147145 h 2638097"/>
                        <a:gd name="connsiteX5-137" fmla="*/ 4046482 w 8187558"/>
                        <a:gd name="connsiteY5-138" fmla="*/ 1576552 h 2638097"/>
                        <a:gd name="connsiteX6-139" fmla="*/ 8187558 w 8187558"/>
                        <a:gd name="connsiteY6-140" fmla="*/ 0 h 2638097"/>
                        <a:gd name="connsiteX0-141" fmla="*/ 8187558 w 8187558"/>
                        <a:gd name="connsiteY0-142" fmla="*/ 0 h 2638097"/>
                        <a:gd name="connsiteX1-143" fmla="*/ 8187558 w 8187558"/>
                        <a:gd name="connsiteY1-144" fmla="*/ 1271752 h 2638097"/>
                        <a:gd name="connsiteX2-145" fmla="*/ 4099035 w 8187558"/>
                        <a:gd name="connsiteY2-146" fmla="*/ 2638097 h 2638097"/>
                        <a:gd name="connsiteX3-147" fmla="*/ 0 w 8187558"/>
                        <a:gd name="connsiteY3-148" fmla="*/ 1229711 h 2638097"/>
                        <a:gd name="connsiteX4-149" fmla="*/ 31531 w 8187558"/>
                        <a:gd name="connsiteY4-150" fmla="*/ 147145 h 2638097"/>
                        <a:gd name="connsiteX5-151" fmla="*/ 4088524 w 8187558"/>
                        <a:gd name="connsiteY5-152" fmla="*/ 1597573 h 2638097"/>
                        <a:gd name="connsiteX6-153" fmla="*/ 8187558 w 8187558"/>
                        <a:gd name="connsiteY6-154" fmla="*/ 0 h 2638097"/>
                        <a:gd name="connsiteX0-155" fmla="*/ 8187558 w 8187558"/>
                        <a:gd name="connsiteY0-156" fmla="*/ 0 h 2638097"/>
                        <a:gd name="connsiteX1-157" fmla="*/ 8187558 w 8187558"/>
                        <a:gd name="connsiteY1-158" fmla="*/ 1271752 h 2638097"/>
                        <a:gd name="connsiteX2-159" fmla="*/ 4099035 w 8187558"/>
                        <a:gd name="connsiteY2-160" fmla="*/ 2638097 h 2638097"/>
                        <a:gd name="connsiteX3-161" fmla="*/ 0 w 8187558"/>
                        <a:gd name="connsiteY3-162" fmla="*/ 1229711 h 2638097"/>
                        <a:gd name="connsiteX4-163" fmla="*/ 31531 w 8187558"/>
                        <a:gd name="connsiteY4-164" fmla="*/ 147145 h 2638097"/>
                        <a:gd name="connsiteX5-165" fmla="*/ 4088524 w 8187558"/>
                        <a:gd name="connsiteY5-166" fmla="*/ 1597573 h 2638097"/>
                        <a:gd name="connsiteX6-167" fmla="*/ 8187558 w 8187558"/>
                        <a:gd name="connsiteY6-168" fmla="*/ 0 h 2638097"/>
                        <a:gd name="connsiteX0-169" fmla="*/ 8187558 w 8187558"/>
                        <a:gd name="connsiteY0-170" fmla="*/ 0 h 2638097"/>
                        <a:gd name="connsiteX1-171" fmla="*/ 8187558 w 8187558"/>
                        <a:gd name="connsiteY1-172" fmla="*/ 1271752 h 2638097"/>
                        <a:gd name="connsiteX2-173" fmla="*/ 4099035 w 8187558"/>
                        <a:gd name="connsiteY2-174" fmla="*/ 2638097 h 2638097"/>
                        <a:gd name="connsiteX3-175" fmla="*/ 0 w 8187558"/>
                        <a:gd name="connsiteY3-176" fmla="*/ 1229711 h 2638097"/>
                        <a:gd name="connsiteX4-177" fmla="*/ 31531 w 8187558"/>
                        <a:gd name="connsiteY4-178" fmla="*/ 147145 h 2638097"/>
                        <a:gd name="connsiteX5-179" fmla="*/ 4099035 w 8187558"/>
                        <a:gd name="connsiteY5-180" fmla="*/ 1566042 h 2638097"/>
                        <a:gd name="connsiteX6-181" fmla="*/ 8187558 w 8187558"/>
                        <a:gd name="connsiteY6-182" fmla="*/ 0 h 2638097"/>
                        <a:gd name="connsiteX0-183" fmla="*/ 8187558 w 8187558"/>
                        <a:gd name="connsiteY0-184" fmla="*/ 0 h 2638097"/>
                        <a:gd name="connsiteX1-185" fmla="*/ 8187558 w 8187558"/>
                        <a:gd name="connsiteY1-186" fmla="*/ 1271752 h 2638097"/>
                        <a:gd name="connsiteX2-187" fmla="*/ 4099035 w 8187558"/>
                        <a:gd name="connsiteY2-188" fmla="*/ 2638097 h 2638097"/>
                        <a:gd name="connsiteX3-189" fmla="*/ 0 w 8187558"/>
                        <a:gd name="connsiteY3-190" fmla="*/ 1229711 h 2638097"/>
                        <a:gd name="connsiteX4-191" fmla="*/ 31531 w 8187558"/>
                        <a:gd name="connsiteY4-192" fmla="*/ 147145 h 2638097"/>
                        <a:gd name="connsiteX5-193" fmla="*/ 4099035 w 8187558"/>
                        <a:gd name="connsiteY5-194" fmla="*/ 1566042 h 2638097"/>
                        <a:gd name="connsiteX6-195" fmla="*/ 8187558 w 8187558"/>
                        <a:gd name="connsiteY6-196" fmla="*/ 0 h 2638097"/>
                        <a:gd name="connsiteX0-197" fmla="*/ 8187558 w 8187558"/>
                        <a:gd name="connsiteY0-198" fmla="*/ 0 h 2638097"/>
                        <a:gd name="connsiteX1-199" fmla="*/ 8187558 w 8187558"/>
                        <a:gd name="connsiteY1-200" fmla="*/ 1271752 h 2638097"/>
                        <a:gd name="connsiteX2-201" fmla="*/ 4099035 w 8187558"/>
                        <a:gd name="connsiteY2-202" fmla="*/ 2638097 h 2638097"/>
                        <a:gd name="connsiteX3-203" fmla="*/ 0 w 8187558"/>
                        <a:gd name="connsiteY3-204" fmla="*/ 1229711 h 2638097"/>
                        <a:gd name="connsiteX4-205" fmla="*/ 31531 w 8187558"/>
                        <a:gd name="connsiteY4-206" fmla="*/ 147145 h 2638097"/>
                        <a:gd name="connsiteX5-207" fmla="*/ 4099035 w 8187558"/>
                        <a:gd name="connsiteY5-208" fmla="*/ 1566042 h 2638097"/>
                        <a:gd name="connsiteX6-209" fmla="*/ 8187558 w 8187558"/>
                        <a:gd name="connsiteY6-210" fmla="*/ 0 h 2638097"/>
                        <a:gd name="connsiteX0-211" fmla="*/ 8187558 w 8187558"/>
                        <a:gd name="connsiteY0-212" fmla="*/ 0 h 2638097"/>
                        <a:gd name="connsiteX1-213" fmla="*/ 8187558 w 8187558"/>
                        <a:gd name="connsiteY1-214" fmla="*/ 1271752 h 2638097"/>
                        <a:gd name="connsiteX2-215" fmla="*/ 4099035 w 8187558"/>
                        <a:gd name="connsiteY2-216" fmla="*/ 2638097 h 2638097"/>
                        <a:gd name="connsiteX3-217" fmla="*/ 0 w 8187558"/>
                        <a:gd name="connsiteY3-218" fmla="*/ 1229711 h 2638097"/>
                        <a:gd name="connsiteX4-219" fmla="*/ 31531 w 8187558"/>
                        <a:gd name="connsiteY4-220" fmla="*/ 147145 h 2638097"/>
                        <a:gd name="connsiteX5-221" fmla="*/ 4099035 w 8187558"/>
                        <a:gd name="connsiteY5-222" fmla="*/ 1566042 h 2638097"/>
                        <a:gd name="connsiteX6-223" fmla="*/ 8187558 w 8187558"/>
                        <a:gd name="connsiteY6-224" fmla="*/ 0 h 2638097"/>
                        <a:gd name="connsiteX0-225" fmla="*/ 8187558 w 8187558"/>
                        <a:gd name="connsiteY0-226" fmla="*/ 0 h 2638097"/>
                        <a:gd name="connsiteX1-227" fmla="*/ 8187558 w 8187558"/>
                        <a:gd name="connsiteY1-228" fmla="*/ 1271752 h 2638097"/>
                        <a:gd name="connsiteX2-229" fmla="*/ 4099035 w 8187558"/>
                        <a:gd name="connsiteY2-230" fmla="*/ 2638097 h 2638097"/>
                        <a:gd name="connsiteX3-231" fmla="*/ 0 w 8187558"/>
                        <a:gd name="connsiteY3-232" fmla="*/ 1229711 h 2638097"/>
                        <a:gd name="connsiteX4-233" fmla="*/ 31531 w 8187558"/>
                        <a:gd name="connsiteY4-234" fmla="*/ 147145 h 2638097"/>
                        <a:gd name="connsiteX5-235" fmla="*/ 4099035 w 8187558"/>
                        <a:gd name="connsiteY5-236" fmla="*/ 1566042 h 2638097"/>
                        <a:gd name="connsiteX6-237" fmla="*/ 8187558 w 8187558"/>
                        <a:gd name="connsiteY6-238" fmla="*/ 0 h 2638097"/>
                        <a:gd name="connsiteX0-239" fmla="*/ 8187558 w 8187558"/>
                        <a:gd name="connsiteY0-240" fmla="*/ 0 h 2638097"/>
                        <a:gd name="connsiteX1-241" fmla="*/ 8187558 w 8187558"/>
                        <a:gd name="connsiteY1-242" fmla="*/ 1271752 h 2638097"/>
                        <a:gd name="connsiteX2-243" fmla="*/ 4099035 w 8187558"/>
                        <a:gd name="connsiteY2-244" fmla="*/ 2638097 h 2638097"/>
                        <a:gd name="connsiteX3-245" fmla="*/ 0 w 8187558"/>
                        <a:gd name="connsiteY3-246" fmla="*/ 1229711 h 2638097"/>
                        <a:gd name="connsiteX4-247" fmla="*/ 31531 w 8187558"/>
                        <a:gd name="connsiteY4-248" fmla="*/ 147145 h 2638097"/>
                        <a:gd name="connsiteX5-249" fmla="*/ 4099035 w 8187558"/>
                        <a:gd name="connsiteY5-250" fmla="*/ 1566042 h 2638097"/>
                        <a:gd name="connsiteX6-251" fmla="*/ 8187558 w 8187558"/>
                        <a:gd name="connsiteY6-252" fmla="*/ 0 h 2638097"/>
                        <a:gd name="connsiteX0-253" fmla="*/ 8187558 w 8187558"/>
                        <a:gd name="connsiteY0-254" fmla="*/ 0 h 2638097"/>
                        <a:gd name="connsiteX1-255" fmla="*/ 8187558 w 8187558"/>
                        <a:gd name="connsiteY1-256" fmla="*/ 1271752 h 2638097"/>
                        <a:gd name="connsiteX2-257" fmla="*/ 4099035 w 8187558"/>
                        <a:gd name="connsiteY2-258" fmla="*/ 2638097 h 2638097"/>
                        <a:gd name="connsiteX3-259" fmla="*/ 0 w 8187558"/>
                        <a:gd name="connsiteY3-260" fmla="*/ 1229711 h 2638097"/>
                        <a:gd name="connsiteX4-261" fmla="*/ 31531 w 8187558"/>
                        <a:gd name="connsiteY4-262" fmla="*/ 147145 h 2638097"/>
                        <a:gd name="connsiteX5-263" fmla="*/ 4099035 w 8187558"/>
                        <a:gd name="connsiteY5-264" fmla="*/ 1566042 h 2638097"/>
                        <a:gd name="connsiteX6-265" fmla="*/ 8187558 w 8187558"/>
                        <a:gd name="connsiteY6-266" fmla="*/ 0 h 2638097"/>
                        <a:gd name="connsiteX0-267" fmla="*/ 8187558 w 8187558"/>
                        <a:gd name="connsiteY0-268" fmla="*/ 0 h 2638097"/>
                        <a:gd name="connsiteX1-269" fmla="*/ 8187558 w 8187558"/>
                        <a:gd name="connsiteY1-270" fmla="*/ 1271752 h 2638097"/>
                        <a:gd name="connsiteX2-271" fmla="*/ 4099035 w 8187558"/>
                        <a:gd name="connsiteY2-272" fmla="*/ 2638097 h 2638097"/>
                        <a:gd name="connsiteX3-273" fmla="*/ 0 w 8187558"/>
                        <a:gd name="connsiteY3-274" fmla="*/ 1229711 h 2638097"/>
                        <a:gd name="connsiteX4-275" fmla="*/ 31531 w 8187558"/>
                        <a:gd name="connsiteY4-276" fmla="*/ 147145 h 2638097"/>
                        <a:gd name="connsiteX5-277" fmla="*/ 4099035 w 8187558"/>
                        <a:gd name="connsiteY5-278" fmla="*/ 1566042 h 2638097"/>
                        <a:gd name="connsiteX6-279" fmla="*/ 8187558 w 8187558"/>
                        <a:gd name="connsiteY6-280" fmla="*/ 0 h 2638097"/>
                        <a:gd name="connsiteX0-281" fmla="*/ 8187558 w 8187558"/>
                        <a:gd name="connsiteY0-282" fmla="*/ 0 h 2638097"/>
                        <a:gd name="connsiteX1-283" fmla="*/ 8187558 w 8187558"/>
                        <a:gd name="connsiteY1-284" fmla="*/ 1271752 h 2638097"/>
                        <a:gd name="connsiteX2-285" fmla="*/ 4099035 w 8187558"/>
                        <a:gd name="connsiteY2-286" fmla="*/ 2638097 h 2638097"/>
                        <a:gd name="connsiteX3-287" fmla="*/ 0 w 8187558"/>
                        <a:gd name="connsiteY3-288" fmla="*/ 1229711 h 2638097"/>
                        <a:gd name="connsiteX4-289" fmla="*/ 31531 w 8187558"/>
                        <a:gd name="connsiteY4-290" fmla="*/ 147145 h 2638097"/>
                        <a:gd name="connsiteX5-291" fmla="*/ 4099035 w 8187558"/>
                        <a:gd name="connsiteY5-292" fmla="*/ 1566042 h 2638097"/>
                        <a:gd name="connsiteX6-293" fmla="*/ 8187558 w 8187558"/>
                        <a:gd name="connsiteY6-294" fmla="*/ 0 h 2638097"/>
                        <a:gd name="connsiteX0-295" fmla="*/ 8176538 w 8176538"/>
                        <a:gd name="connsiteY0-296" fmla="*/ 0 h 2638097"/>
                        <a:gd name="connsiteX1-297" fmla="*/ 8176538 w 8176538"/>
                        <a:gd name="connsiteY1-298" fmla="*/ 1271752 h 2638097"/>
                        <a:gd name="connsiteX2-299" fmla="*/ 4088015 w 8176538"/>
                        <a:gd name="connsiteY2-300" fmla="*/ 2638097 h 2638097"/>
                        <a:gd name="connsiteX3-301" fmla="*/ 0 w 8176538"/>
                        <a:gd name="connsiteY3-302" fmla="*/ 1269888 h 2638097"/>
                        <a:gd name="connsiteX4-303" fmla="*/ 20511 w 8176538"/>
                        <a:gd name="connsiteY4-304" fmla="*/ 147145 h 2638097"/>
                        <a:gd name="connsiteX5-305" fmla="*/ 4088015 w 8176538"/>
                        <a:gd name="connsiteY5-306" fmla="*/ 1566042 h 2638097"/>
                        <a:gd name="connsiteX6-307" fmla="*/ 8176538 w 8176538"/>
                        <a:gd name="connsiteY6-308" fmla="*/ 0 h 2638097"/>
                        <a:gd name="connsiteX0-309" fmla="*/ 8176538 w 8176538"/>
                        <a:gd name="connsiteY0-310" fmla="*/ 0 h 2772020"/>
                        <a:gd name="connsiteX1-311" fmla="*/ 8176538 w 8176538"/>
                        <a:gd name="connsiteY1-312" fmla="*/ 1271752 h 2772020"/>
                        <a:gd name="connsiteX2-313" fmla="*/ 4099034 w 8176538"/>
                        <a:gd name="connsiteY2-314" fmla="*/ 2772020 h 2772020"/>
                        <a:gd name="connsiteX3-315" fmla="*/ 0 w 8176538"/>
                        <a:gd name="connsiteY3-316" fmla="*/ 1269888 h 2772020"/>
                        <a:gd name="connsiteX4-317" fmla="*/ 20511 w 8176538"/>
                        <a:gd name="connsiteY4-318" fmla="*/ 147145 h 2772020"/>
                        <a:gd name="connsiteX5-319" fmla="*/ 4088015 w 8176538"/>
                        <a:gd name="connsiteY5-320" fmla="*/ 1566042 h 2772020"/>
                        <a:gd name="connsiteX6-321" fmla="*/ 8176538 w 8176538"/>
                        <a:gd name="connsiteY6-322" fmla="*/ 0 h 2772020"/>
                        <a:gd name="connsiteX0-323" fmla="*/ 8176538 w 8176538"/>
                        <a:gd name="connsiteY0-324" fmla="*/ 0 h 2772339"/>
                        <a:gd name="connsiteX1-325" fmla="*/ 8176538 w 8176538"/>
                        <a:gd name="connsiteY1-326" fmla="*/ 1378890 h 2772339"/>
                        <a:gd name="connsiteX2-327" fmla="*/ 4099034 w 8176538"/>
                        <a:gd name="connsiteY2-328" fmla="*/ 2772020 h 2772339"/>
                        <a:gd name="connsiteX3-329" fmla="*/ 0 w 8176538"/>
                        <a:gd name="connsiteY3-330" fmla="*/ 1269888 h 2772339"/>
                        <a:gd name="connsiteX4-331" fmla="*/ 20511 w 8176538"/>
                        <a:gd name="connsiteY4-332" fmla="*/ 147145 h 2772339"/>
                        <a:gd name="connsiteX5-333" fmla="*/ 4088015 w 8176538"/>
                        <a:gd name="connsiteY5-334" fmla="*/ 1566042 h 2772339"/>
                        <a:gd name="connsiteX6-335" fmla="*/ 8176538 w 8176538"/>
                        <a:gd name="connsiteY6-336" fmla="*/ 0 h 2772339"/>
                        <a:gd name="connsiteX0-337" fmla="*/ 8176538 w 8176538"/>
                        <a:gd name="connsiteY0-338" fmla="*/ 0 h 2825888"/>
                        <a:gd name="connsiteX1-339" fmla="*/ 8176538 w 8176538"/>
                        <a:gd name="connsiteY1-340" fmla="*/ 1378890 h 2825888"/>
                        <a:gd name="connsiteX2-341" fmla="*/ 4099034 w 8176538"/>
                        <a:gd name="connsiteY2-342" fmla="*/ 2825590 h 2825888"/>
                        <a:gd name="connsiteX3-343" fmla="*/ 0 w 8176538"/>
                        <a:gd name="connsiteY3-344" fmla="*/ 1269888 h 2825888"/>
                        <a:gd name="connsiteX4-345" fmla="*/ 20511 w 8176538"/>
                        <a:gd name="connsiteY4-346" fmla="*/ 147145 h 2825888"/>
                        <a:gd name="connsiteX5-347" fmla="*/ 4088015 w 8176538"/>
                        <a:gd name="connsiteY5-348" fmla="*/ 1566042 h 2825888"/>
                        <a:gd name="connsiteX6-349" fmla="*/ 8176538 w 8176538"/>
                        <a:gd name="connsiteY6-350" fmla="*/ 0 h 2825888"/>
                        <a:gd name="connsiteX0-351" fmla="*/ 8165518 w 8165518"/>
                        <a:gd name="connsiteY0-352" fmla="*/ 0 h 2825606"/>
                        <a:gd name="connsiteX1-353" fmla="*/ 8165518 w 8165518"/>
                        <a:gd name="connsiteY1-354" fmla="*/ 1378890 h 2825606"/>
                        <a:gd name="connsiteX2-355" fmla="*/ 4088014 w 8165518"/>
                        <a:gd name="connsiteY2-356" fmla="*/ 2825590 h 2825606"/>
                        <a:gd name="connsiteX3-357" fmla="*/ 0 w 8165518"/>
                        <a:gd name="connsiteY3-358" fmla="*/ 1403811 h 2825606"/>
                        <a:gd name="connsiteX4-359" fmla="*/ 9491 w 8165518"/>
                        <a:gd name="connsiteY4-360" fmla="*/ 147145 h 2825606"/>
                        <a:gd name="connsiteX5-361" fmla="*/ 4076995 w 8165518"/>
                        <a:gd name="connsiteY5-362" fmla="*/ 1566042 h 2825606"/>
                        <a:gd name="connsiteX6-363" fmla="*/ 8165518 w 8165518"/>
                        <a:gd name="connsiteY6-364" fmla="*/ 0 h 2825606"/>
                        <a:gd name="connsiteX0-365" fmla="*/ 8165518 w 8165518"/>
                        <a:gd name="connsiteY0-366" fmla="*/ 0 h 2879174"/>
                        <a:gd name="connsiteX1-367" fmla="*/ 8165518 w 8165518"/>
                        <a:gd name="connsiteY1-368" fmla="*/ 1378890 h 2879174"/>
                        <a:gd name="connsiteX2-369" fmla="*/ 4132092 w 8165518"/>
                        <a:gd name="connsiteY2-370" fmla="*/ 2879159 h 2879174"/>
                        <a:gd name="connsiteX3-371" fmla="*/ 0 w 8165518"/>
                        <a:gd name="connsiteY3-372" fmla="*/ 1403811 h 2879174"/>
                        <a:gd name="connsiteX4-373" fmla="*/ 9491 w 8165518"/>
                        <a:gd name="connsiteY4-374" fmla="*/ 147145 h 2879174"/>
                        <a:gd name="connsiteX5-375" fmla="*/ 4076995 w 8165518"/>
                        <a:gd name="connsiteY5-376" fmla="*/ 1566042 h 2879174"/>
                        <a:gd name="connsiteX6-377" fmla="*/ 8165518 w 8165518"/>
                        <a:gd name="connsiteY6-378" fmla="*/ 0 h 2879174"/>
                        <a:gd name="connsiteX0-379" fmla="*/ 8165518 w 8176537"/>
                        <a:gd name="connsiteY0-380" fmla="*/ 0 h 2879410"/>
                        <a:gd name="connsiteX1-381" fmla="*/ 8176537 w 8176537"/>
                        <a:gd name="connsiteY1-382" fmla="*/ 1499420 h 2879410"/>
                        <a:gd name="connsiteX2-383" fmla="*/ 4132092 w 8176537"/>
                        <a:gd name="connsiteY2-384" fmla="*/ 2879159 h 2879410"/>
                        <a:gd name="connsiteX3-385" fmla="*/ 0 w 8176537"/>
                        <a:gd name="connsiteY3-386" fmla="*/ 1403811 h 2879410"/>
                        <a:gd name="connsiteX4-387" fmla="*/ 9491 w 8176537"/>
                        <a:gd name="connsiteY4-388" fmla="*/ 147145 h 2879410"/>
                        <a:gd name="connsiteX5-389" fmla="*/ 4076995 w 8176537"/>
                        <a:gd name="connsiteY5-390" fmla="*/ 1566042 h 2879410"/>
                        <a:gd name="connsiteX6-391" fmla="*/ 8165518 w 8176537"/>
                        <a:gd name="connsiteY6-392" fmla="*/ 0 h 2879410"/>
                        <a:gd name="connsiteX0-393" fmla="*/ 8165518 w 8176537"/>
                        <a:gd name="connsiteY0-394" fmla="*/ 0 h 2879262"/>
                        <a:gd name="connsiteX1-395" fmla="*/ 8176537 w 8176537"/>
                        <a:gd name="connsiteY1-396" fmla="*/ 1499420 h 2879262"/>
                        <a:gd name="connsiteX2-397" fmla="*/ 4132092 w 8176537"/>
                        <a:gd name="connsiteY2-398" fmla="*/ 2879159 h 2879262"/>
                        <a:gd name="connsiteX3-399" fmla="*/ 0 w 8176537"/>
                        <a:gd name="connsiteY3-400" fmla="*/ 1403811 h 2879262"/>
                        <a:gd name="connsiteX4-401" fmla="*/ 9491 w 8176537"/>
                        <a:gd name="connsiteY4-402" fmla="*/ 147145 h 2879262"/>
                        <a:gd name="connsiteX5-403" fmla="*/ 4076995 w 8176537"/>
                        <a:gd name="connsiteY5-404" fmla="*/ 1566042 h 2879262"/>
                        <a:gd name="connsiteX6-405" fmla="*/ 8165518 w 8176537"/>
                        <a:gd name="connsiteY6-406" fmla="*/ 0 h 2879262"/>
                        <a:gd name="connsiteX0-407" fmla="*/ 8165518 w 8176537"/>
                        <a:gd name="connsiteY0-408" fmla="*/ 0 h 2879163"/>
                        <a:gd name="connsiteX1-409" fmla="*/ 8176537 w 8176537"/>
                        <a:gd name="connsiteY1-410" fmla="*/ 1499420 h 2879163"/>
                        <a:gd name="connsiteX2-411" fmla="*/ 4132092 w 8176537"/>
                        <a:gd name="connsiteY2-412" fmla="*/ 2879159 h 2879163"/>
                        <a:gd name="connsiteX3-413" fmla="*/ 0 w 8176537"/>
                        <a:gd name="connsiteY3-414" fmla="*/ 1510948 h 2879163"/>
                        <a:gd name="connsiteX4-415" fmla="*/ 9491 w 8176537"/>
                        <a:gd name="connsiteY4-416" fmla="*/ 147145 h 2879163"/>
                        <a:gd name="connsiteX5-417" fmla="*/ 4076995 w 8176537"/>
                        <a:gd name="connsiteY5-418" fmla="*/ 1566042 h 2879163"/>
                        <a:gd name="connsiteX6-419" fmla="*/ 8165518 w 8176537"/>
                        <a:gd name="connsiteY6-420" fmla="*/ 0 h 2879163"/>
                        <a:gd name="connsiteX0-421" fmla="*/ 8165518 w 8198577"/>
                        <a:gd name="connsiteY0-422" fmla="*/ 0 h 2879451"/>
                        <a:gd name="connsiteX1-423" fmla="*/ 8198577 w 8198577"/>
                        <a:gd name="connsiteY1-424" fmla="*/ 1606558 h 2879451"/>
                        <a:gd name="connsiteX2-425" fmla="*/ 4132092 w 8198577"/>
                        <a:gd name="connsiteY2-426" fmla="*/ 2879159 h 2879451"/>
                        <a:gd name="connsiteX3-427" fmla="*/ 0 w 8198577"/>
                        <a:gd name="connsiteY3-428" fmla="*/ 1510948 h 2879451"/>
                        <a:gd name="connsiteX4-429" fmla="*/ 9491 w 8198577"/>
                        <a:gd name="connsiteY4-430" fmla="*/ 147145 h 2879451"/>
                        <a:gd name="connsiteX5-431" fmla="*/ 4076995 w 8198577"/>
                        <a:gd name="connsiteY5-432" fmla="*/ 1566042 h 2879451"/>
                        <a:gd name="connsiteX6-433" fmla="*/ 8165518 w 8198577"/>
                        <a:gd name="connsiteY6-434" fmla="*/ 0 h 2879451"/>
                        <a:gd name="connsiteX0-435" fmla="*/ 8165518 w 8165518"/>
                        <a:gd name="connsiteY0-436" fmla="*/ 0 h 2880066"/>
                        <a:gd name="connsiteX1-437" fmla="*/ 8165518 w 8165518"/>
                        <a:gd name="connsiteY1-438" fmla="*/ 1673520 h 2880066"/>
                        <a:gd name="connsiteX2-439" fmla="*/ 4132092 w 8165518"/>
                        <a:gd name="connsiteY2-440" fmla="*/ 2879159 h 2880066"/>
                        <a:gd name="connsiteX3-441" fmla="*/ 0 w 8165518"/>
                        <a:gd name="connsiteY3-442" fmla="*/ 1510948 h 2880066"/>
                        <a:gd name="connsiteX4-443" fmla="*/ 9491 w 8165518"/>
                        <a:gd name="connsiteY4-444" fmla="*/ 147145 h 2880066"/>
                        <a:gd name="connsiteX5-445" fmla="*/ 4076995 w 8165518"/>
                        <a:gd name="connsiteY5-446" fmla="*/ 1566042 h 2880066"/>
                        <a:gd name="connsiteX6-447" fmla="*/ 8165518 w 8165518"/>
                        <a:gd name="connsiteY6-448" fmla="*/ 0 h 2880066"/>
                        <a:gd name="connsiteX0-449" fmla="*/ 8156794 w 8156794"/>
                        <a:gd name="connsiteY0-450" fmla="*/ 0 h 2879270"/>
                        <a:gd name="connsiteX1-451" fmla="*/ 8156794 w 8156794"/>
                        <a:gd name="connsiteY1-452" fmla="*/ 1673520 h 2879270"/>
                        <a:gd name="connsiteX2-453" fmla="*/ 4123368 w 8156794"/>
                        <a:gd name="connsiteY2-454" fmla="*/ 2879159 h 2879270"/>
                        <a:gd name="connsiteX3-455" fmla="*/ 2295 w 8156794"/>
                        <a:gd name="connsiteY3-456" fmla="*/ 1618086 h 2879270"/>
                        <a:gd name="connsiteX4-457" fmla="*/ 767 w 8156794"/>
                        <a:gd name="connsiteY4-458" fmla="*/ 147145 h 2879270"/>
                        <a:gd name="connsiteX5-459" fmla="*/ 4068271 w 8156794"/>
                        <a:gd name="connsiteY5-460" fmla="*/ 1566042 h 2879270"/>
                        <a:gd name="connsiteX6-461" fmla="*/ 8156794 w 8156794"/>
                        <a:gd name="connsiteY6-462" fmla="*/ 0 h 2879270"/>
                        <a:gd name="connsiteX0-463" fmla="*/ 8156794 w 8156794"/>
                        <a:gd name="connsiteY0-464" fmla="*/ 0 h 2973000"/>
                        <a:gd name="connsiteX1-465" fmla="*/ 8156794 w 8156794"/>
                        <a:gd name="connsiteY1-466" fmla="*/ 1673520 h 2973000"/>
                        <a:gd name="connsiteX2-467" fmla="*/ 4134388 w 8156794"/>
                        <a:gd name="connsiteY2-468" fmla="*/ 2972904 h 2973000"/>
                        <a:gd name="connsiteX3-469" fmla="*/ 2295 w 8156794"/>
                        <a:gd name="connsiteY3-470" fmla="*/ 1618086 h 2973000"/>
                        <a:gd name="connsiteX4-471" fmla="*/ 767 w 8156794"/>
                        <a:gd name="connsiteY4-472" fmla="*/ 147145 h 2973000"/>
                        <a:gd name="connsiteX5-473" fmla="*/ 4068271 w 8156794"/>
                        <a:gd name="connsiteY5-474" fmla="*/ 1566042 h 2973000"/>
                        <a:gd name="connsiteX6-475" fmla="*/ 8156794 w 8156794"/>
                        <a:gd name="connsiteY6-476" fmla="*/ 0 h 2973000"/>
                        <a:gd name="connsiteX0-477" fmla="*/ 8156794 w 8156794"/>
                        <a:gd name="connsiteY0-478" fmla="*/ 0 h 2973000"/>
                        <a:gd name="connsiteX1-479" fmla="*/ 8156794 w 8156794"/>
                        <a:gd name="connsiteY1-480" fmla="*/ 1673520 h 2973000"/>
                        <a:gd name="connsiteX2-481" fmla="*/ 4134388 w 8156794"/>
                        <a:gd name="connsiteY2-482" fmla="*/ 2972904 h 2973000"/>
                        <a:gd name="connsiteX3-483" fmla="*/ 2295 w 8156794"/>
                        <a:gd name="connsiteY3-484" fmla="*/ 1618086 h 2973000"/>
                        <a:gd name="connsiteX4-485" fmla="*/ 767 w 8156794"/>
                        <a:gd name="connsiteY4-486" fmla="*/ 147145 h 2973000"/>
                        <a:gd name="connsiteX5-487" fmla="*/ 4068271 w 8156794"/>
                        <a:gd name="connsiteY5-488" fmla="*/ 1566042 h 2973000"/>
                        <a:gd name="connsiteX6-489" fmla="*/ 8156794 w 8156794"/>
                        <a:gd name="connsiteY6-490" fmla="*/ 0 h 2973000"/>
                        <a:gd name="connsiteX0-491" fmla="*/ 8156794 w 8156794"/>
                        <a:gd name="connsiteY0-492" fmla="*/ 0 h 2973000"/>
                        <a:gd name="connsiteX1-493" fmla="*/ 8156794 w 8156794"/>
                        <a:gd name="connsiteY1-494" fmla="*/ 1673520 h 2973000"/>
                        <a:gd name="connsiteX2-495" fmla="*/ 4134388 w 8156794"/>
                        <a:gd name="connsiteY2-496" fmla="*/ 2972904 h 2973000"/>
                        <a:gd name="connsiteX3-497" fmla="*/ 2295 w 8156794"/>
                        <a:gd name="connsiteY3-498" fmla="*/ 1618086 h 2973000"/>
                        <a:gd name="connsiteX4-499" fmla="*/ 767 w 8156794"/>
                        <a:gd name="connsiteY4-500" fmla="*/ 147145 h 2973000"/>
                        <a:gd name="connsiteX5-501" fmla="*/ 4068271 w 8156794"/>
                        <a:gd name="connsiteY5-502" fmla="*/ 1566042 h 2973000"/>
                        <a:gd name="connsiteX6-503" fmla="*/ 8156794 w 8156794"/>
                        <a:gd name="connsiteY6-504" fmla="*/ 0 h 2973000"/>
                        <a:gd name="connsiteX0-505" fmla="*/ 8156794 w 8156794"/>
                        <a:gd name="connsiteY0-506" fmla="*/ 0 h 2973020"/>
                        <a:gd name="connsiteX1-507" fmla="*/ 8156794 w 8156794"/>
                        <a:gd name="connsiteY1-508" fmla="*/ 1673520 h 2973020"/>
                        <a:gd name="connsiteX2-509" fmla="*/ 4134388 w 8156794"/>
                        <a:gd name="connsiteY2-510" fmla="*/ 2972904 h 2973020"/>
                        <a:gd name="connsiteX3-511" fmla="*/ 2295 w 8156794"/>
                        <a:gd name="connsiteY3-512" fmla="*/ 1618086 h 2973020"/>
                        <a:gd name="connsiteX4-513" fmla="*/ 767 w 8156794"/>
                        <a:gd name="connsiteY4-514" fmla="*/ 147145 h 2973020"/>
                        <a:gd name="connsiteX5-515" fmla="*/ 4068271 w 8156794"/>
                        <a:gd name="connsiteY5-516" fmla="*/ 1566042 h 2973020"/>
                        <a:gd name="connsiteX6-517" fmla="*/ 8156794 w 8156794"/>
                        <a:gd name="connsiteY6-518" fmla="*/ 0 h 2973020"/>
                        <a:gd name="connsiteX0-519" fmla="*/ 8156794 w 8156794"/>
                        <a:gd name="connsiteY0-520" fmla="*/ 0 h 2973021"/>
                        <a:gd name="connsiteX1-521" fmla="*/ 8156794 w 8156794"/>
                        <a:gd name="connsiteY1-522" fmla="*/ 1673520 h 2973021"/>
                        <a:gd name="connsiteX2-523" fmla="*/ 4134388 w 8156794"/>
                        <a:gd name="connsiteY2-524" fmla="*/ 2972904 h 2973021"/>
                        <a:gd name="connsiteX3-525" fmla="*/ 2295 w 8156794"/>
                        <a:gd name="connsiteY3-526" fmla="*/ 1618086 h 2973021"/>
                        <a:gd name="connsiteX4-527" fmla="*/ 767 w 8156794"/>
                        <a:gd name="connsiteY4-528" fmla="*/ 147145 h 2973021"/>
                        <a:gd name="connsiteX5-529" fmla="*/ 4068271 w 8156794"/>
                        <a:gd name="connsiteY5-530" fmla="*/ 1566042 h 2973021"/>
                        <a:gd name="connsiteX6-531" fmla="*/ 8156794 w 8156794"/>
                        <a:gd name="connsiteY6-532" fmla="*/ 0 h 2973021"/>
                        <a:gd name="connsiteX0-533" fmla="*/ 8156794 w 8156794"/>
                        <a:gd name="connsiteY0-534" fmla="*/ 0 h 2973021"/>
                        <a:gd name="connsiteX1-535" fmla="*/ 8156794 w 8156794"/>
                        <a:gd name="connsiteY1-536" fmla="*/ 1673520 h 2973021"/>
                        <a:gd name="connsiteX2-537" fmla="*/ 4134388 w 8156794"/>
                        <a:gd name="connsiteY2-538" fmla="*/ 2972904 h 2973021"/>
                        <a:gd name="connsiteX3-539" fmla="*/ 2295 w 8156794"/>
                        <a:gd name="connsiteY3-540" fmla="*/ 1618086 h 2973021"/>
                        <a:gd name="connsiteX4-541" fmla="*/ 767 w 8156794"/>
                        <a:gd name="connsiteY4-542" fmla="*/ 147145 h 2973021"/>
                        <a:gd name="connsiteX5-543" fmla="*/ 4068271 w 8156794"/>
                        <a:gd name="connsiteY5-544" fmla="*/ 1566042 h 2973021"/>
                        <a:gd name="connsiteX6-545" fmla="*/ 8156794 w 8156794"/>
                        <a:gd name="connsiteY6-546" fmla="*/ 0 h 2973021"/>
                        <a:gd name="connsiteX0-547" fmla="*/ 8156794 w 8156794"/>
                        <a:gd name="connsiteY0-548" fmla="*/ 0 h 2973021"/>
                        <a:gd name="connsiteX1-549" fmla="*/ 8156794 w 8156794"/>
                        <a:gd name="connsiteY1-550" fmla="*/ 1673520 h 2973021"/>
                        <a:gd name="connsiteX2-551" fmla="*/ 4134388 w 8156794"/>
                        <a:gd name="connsiteY2-552" fmla="*/ 2972904 h 2973021"/>
                        <a:gd name="connsiteX3-553" fmla="*/ 2295 w 8156794"/>
                        <a:gd name="connsiteY3-554" fmla="*/ 1618086 h 2973021"/>
                        <a:gd name="connsiteX4-555" fmla="*/ 767 w 8156794"/>
                        <a:gd name="connsiteY4-556" fmla="*/ 147145 h 2973021"/>
                        <a:gd name="connsiteX5-557" fmla="*/ 4068271 w 8156794"/>
                        <a:gd name="connsiteY5-558" fmla="*/ 1566042 h 2973021"/>
                        <a:gd name="connsiteX6-559" fmla="*/ 8156794 w 8156794"/>
                        <a:gd name="connsiteY6-560" fmla="*/ 0 h 2973021"/>
                        <a:gd name="connsiteX0-561" fmla="*/ 8156794 w 8156794"/>
                        <a:gd name="connsiteY0-562" fmla="*/ 0 h 2973021"/>
                        <a:gd name="connsiteX1-563" fmla="*/ 8156794 w 8156794"/>
                        <a:gd name="connsiteY1-564" fmla="*/ 1673520 h 2973021"/>
                        <a:gd name="connsiteX2-565" fmla="*/ 4134388 w 8156794"/>
                        <a:gd name="connsiteY2-566" fmla="*/ 2972904 h 2973021"/>
                        <a:gd name="connsiteX3-567" fmla="*/ 2295 w 8156794"/>
                        <a:gd name="connsiteY3-568" fmla="*/ 1618086 h 2973021"/>
                        <a:gd name="connsiteX4-569" fmla="*/ 767 w 8156794"/>
                        <a:gd name="connsiteY4-570" fmla="*/ 147145 h 2973021"/>
                        <a:gd name="connsiteX5-571" fmla="*/ 4068271 w 8156794"/>
                        <a:gd name="connsiteY5-572" fmla="*/ 1566042 h 2973021"/>
                        <a:gd name="connsiteX6-573" fmla="*/ 8156794 w 8156794"/>
                        <a:gd name="connsiteY6-574" fmla="*/ 0 h 2973021"/>
                        <a:gd name="connsiteX0-575" fmla="*/ 8156794 w 8156794"/>
                        <a:gd name="connsiteY0-576" fmla="*/ 0 h 2973141"/>
                        <a:gd name="connsiteX1-577" fmla="*/ 8156794 w 8156794"/>
                        <a:gd name="connsiteY1-578" fmla="*/ 1673520 h 2973141"/>
                        <a:gd name="connsiteX2-579" fmla="*/ 4134388 w 8156794"/>
                        <a:gd name="connsiteY2-580" fmla="*/ 2972904 h 2973141"/>
                        <a:gd name="connsiteX3-581" fmla="*/ 2295 w 8156794"/>
                        <a:gd name="connsiteY3-582" fmla="*/ 1618086 h 2973141"/>
                        <a:gd name="connsiteX4-583" fmla="*/ 767 w 8156794"/>
                        <a:gd name="connsiteY4-584" fmla="*/ 147145 h 2973141"/>
                        <a:gd name="connsiteX5-585" fmla="*/ 4068271 w 8156794"/>
                        <a:gd name="connsiteY5-586" fmla="*/ 1566042 h 2973141"/>
                        <a:gd name="connsiteX6-587" fmla="*/ 8156794 w 8156794"/>
                        <a:gd name="connsiteY6-588" fmla="*/ 0 h 2973141"/>
                        <a:gd name="connsiteX0-589" fmla="*/ 8156794 w 8156794"/>
                        <a:gd name="connsiteY0-590" fmla="*/ 0 h 3066827"/>
                        <a:gd name="connsiteX1-591" fmla="*/ 8156794 w 8156794"/>
                        <a:gd name="connsiteY1-592" fmla="*/ 1673520 h 3066827"/>
                        <a:gd name="connsiteX2-593" fmla="*/ 4123353 w 8156794"/>
                        <a:gd name="connsiteY2-594" fmla="*/ 3066650 h 3066827"/>
                        <a:gd name="connsiteX3-595" fmla="*/ 2295 w 8156794"/>
                        <a:gd name="connsiteY3-596" fmla="*/ 1618086 h 3066827"/>
                        <a:gd name="connsiteX4-597" fmla="*/ 767 w 8156794"/>
                        <a:gd name="connsiteY4-598" fmla="*/ 147145 h 3066827"/>
                        <a:gd name="connsiteX5-599" fmla="*/ 4068271 w 8156794"/>
                        <a:gd name="connsiteY5-600" fmla="*/ 1566042 h 3066827"/>
                        <a:gd name="connsiteX6-601" fmla="*/ 8156794 w 8156794"/>
                        <a:gd name="connsiteY6-602" fmla="*/ 0 h 3066827"/>
                        <a:gd name="connsiteX0-603" fmla="*/ 8123689 w 8156794"/>
                        <a:gd name="connsiteY0-604" fmla="*/ 0 h 2999866"/>
                        <a:gd name="connsiteX1-605" fmla="*/ 8156794 w 8156794"/>
                        <a:gd name="connsiteY1-606" fmla="*/ 1606559 h 2999866"/>
                        <a:gd name="connsiteX2-607" fmla="*/ 4123353 w 8156794"/>
                        <a:gd name="connsiteY2-608" fmla="*/ 2999689 h 2999866"/>
                        <a:gd name="connsiteX3-609" fmla="*/ 2295 w 8156794"/>
                        <a:gd name="connsiteY3-610" fmla="*/ 1551125 h 2999866"/>
                        <a:gd name="connsiteX4-611" fmla="*/ 767 w 8156794"/>
                        <a:gd name="connsiteY4-612" fmla="*/ 80184 h 2999866"/>
                        <a:gd name="connsiteX5-613" fmla="*/ 4068271 w 8156794"/>
                        <a:gd name="connsiteY5-614" fmla="*/ 1499081 h 2999866"/>
                        <a:gd name="connsiteX6-615" fmla="*/ 8123689 w 8156794"/>
                        <a:gd name="connsiteY6-616" fmla="*/ 0 h 2999866"/>
                        <a:gd name="connsiteX0-617" fmla="*/ 8167828 w 8167828"/>
                        <a:gd name="connsiteY0-618" fmla="*/ 0 h 3026651"/>
                        <a:gd name="connsiteX1-619" fmla="*/ 8156794 w 8167828"/>
                        <a:gd name="connsiteY1-620" fmla="*/ 1633344 h 3026651"/>
                        <a:gd name="connsiteX2-621" fmla="*/ 4123353 w 8167828"/>
                        <a:gd name="connsiteY2-622" fmla="*/ 3026474 h 3026651"/>
                        <a:gd name="connsiteX3-623" fmla="*/ 2295 w 8167828"/>
                        <a:gd name="connsiteY3-624" fmla="*/ 1577910 h 3026651"/>
                        <a:gd name="connsiteX4-625" fmla="*/ 767 w 8167828"/>
                        <a:gd name="connsiteY4-626" fmla="*/ 106969 h 3026651"/>
                        <a:gd name="connsiteX5-627" fmla="*/ 4068271 w 8167828"/>
                        <a:gd name="connsiteY5-628" fmla="*/ 1525866 h 3026651"/>
                        <a:gd name="connsiteX6-629" fmla="*/ 8167828 w 8167828"/>
                        <a:gd name="connsiteY6-630" fmla="*/ 0 h 3026651"/>
                        <a:gd name="connsiteX0-631" fmla="*/ 8167828 w 8167828"/>
                        <a:gd name="connsiteY0-632" fmla="*/ 0 h 3027228"/>
                        <a:gd name="connsiteX1-633" fmla="*/ 8145760 w 8167828"/>
                        <a:gd name="connsiteY1-634" fmla="*/ 1686913 h 3027228"/>
                        <a:gd name="connsiteX2-635" fmla="*/ 4123353 w 8167828"/>
                        <a:gd name="connsiteY2-636" fmla="*/ 3026474 h 3027228"/>
                        <a:gd name="connsiteX3-637" fmla="*/ 2295 w 8167828"/>
                        <a:gd name="connsiteY3-638" fmla="*/ 1577910 h 3027228"/>
                        <a:gd name="connsiteX4-639" fmla="*/ 767 w 8167828"/>
                        <a:gd name="connsiteY4-640" fmla="*/ 106969 h 3027228"/>
                        <a:gd name="connsiteX5-641" fmla="*/ 4068271 w 8167828"/>
                        <a:gd name="connsiteY5-642" fmla="*/ 1525866 h 3027228"/>
                        <a:gd name="connsiteX6-643" fmla="*/ 8167828 w 8167828"/>
                        <a:gd name="connsiteY6-644" fmla="*/ 0 h 3027228"/>
                        <a:gd name="connsiteX0-645" fmla="*/ 8156794 w 8156794"/>
                        <a:gd name="connsiteY0-646" fmla="*/ 0 h 2933483"/>
                        <a:gd name="connsiteX1-647" fmla="*/ 8145760 w 8156794"/>
                        <a:gd name="connsiteY1-648" fmla="*/ 1593168 h 2933483"/>
                        <a:gd name="connsiteX2-649" fmla="*/ 4123353 w 8156794"/>
                        <a:gd name="connsiteY2-650" fmla="*/ 2932729 h 2933483"/>
                        <a:gd name="connsiteX3-651" fmla="*/ 2295 w 8156794"/>
                        <a:gd name="connsiteY3-652" fmla="*/ 1484165 h 2933483"/>
                        <a:gd name="connsiteX4-653" fmla="*/ 767 w 8156794"/>
                        <a:gd name="connsiteY4-654" fmla="*/ 13224 h 2933483"/>
                        <a:gd name="connsiteX5-655" fmla="*/ 4068271 w 8156794"/>
                        <a:gd name="connsiteY5-656" fmla="*/ 1432121 h 2933483"/>
                        <a:gd name="connsiteX6-657" fmla="*/ 8156794 w 8156794"/>
                        <a:gd name="connsiteY6-658" fmla="*/ 0 h 2933483"/>
                        <a:gd name="connsiteX0-659" fmla="*/ 8156794 w 8156794"/>
                        <a:gd name="connsiteY0-660" fmla="*/ 0 h 2933483"/>
                        <a:gd name="connsiteX1-661" fmla="*/ 8145760 w 8156794"/>
                        <a:gd name="connsiteY1-662" fmla="*/ 1593168 h 2933483"/>
                        <a:gd name="connsiteX2-663" fmla="*/ 4123353 w 8156794"/>
                        <a:gd name="connsiteY2-664" fmla="*/ 2932729 h 2933483"/>
                        <a:gd name="connsiteX3-665" fmla="*/ 2295 w 8156794"/>
                        <a:gd name="connsiteY3-666" fmla="*/ 1484165 h 2933483"/>
                        <a:gd name="connsiteX4-667" fmla="*/ 767 w 8156794"/>
                        <a:gd name="connsiteY4-668" fmla="*/ 13224 h 2933483"/>
                        <a:gd name="connsiteX5-669" fmla="*/ 4068271 w 8156794"/>
                        <a:gd name="connsiteY5-670" fmla="*/ 1432121 h 2933483"/>
                        <a:gd name="connsiteX6-671" fmla="*/ 8156794 w 8156794"/>
                        <a:gd name="connsiteY6-672" fmla="*/ 0 h 2933483"/>
                        <a:gd name="connsiteX0-673" fmla="*/ 8123689 w 8145760"/>
                        <a:gd name="connsiteY0-674" fmla="*/ 13560 h 2920259"/>
                        <a:gd name="connsiteX1-675" fmla="*/ 8145760 w 8145760"/>
                        <a:gd name="connsiteY1-676" fmla="*/ 1579944 h 2920259"/>
                        <a:gd name="connsiteX2-677" fmla="*/ 4123353 w 8145760"/>
                        <a:gd name="connsiteY2-678" fmla="*/ 2919505 h 2920259"/>
                        <a:gd name="connsiteX3-679" fmla="*/ 2295 w 8145760"/>
                        <a:gd name="connsiteY3-680" fmla="*/ 1470941 h 2920259"/>
                        <a:gd name="connsiteX4-681" fmla="*/ 767 w 8145760"/>
                        <a:gd name="connsiteY4-682" fmla="*/ 0 h 2920259"/>
                        <a:gd name="connsiteX5-683" fmla="*/ 4068271 w 8145760"/>
                        <a:gd name="connsiteY5-684" fmla="*/ 1418897 h 2920259"/>
                        <a:gd name="connsiteX6-685" fmla="*/ 8123689 w 8145760"/>
                        <a:gd name="connsiteY6-686" fmla="*/ 13560 h 2920259"/>
                        <a:gd name="connsiteX0-687" fmla="*/ 8178863 w 8178863"/>
                        <a:gd name="connsiteY0-688" fmla="*/ 26952 h 2920259"/>
                        <a:gd name="connsiteX1-689" fmla="*/ 8145760 w 8178863"/>
                        <a:gd name="connsiteY1-690" fmla="*/ 1579944 h 2920259"/>
                        <a:gd name="connsiteX2-691" fmla="*/ 4123353 w 8178863"/>
                        <a:gd name="connsiteY2-692" fmla="*/ 2919505 h 2920259"/>
                        <a:gd name="connsiteX3-693" fmla="*/ 2295 w 8178863"/>
                        <a:gd name="connsiteY3-694" fmla="*/ 1470941 h 2920259"/>
                        <a:gd name="connsiteX4-695" fmla="*/ 767 w 8178863"/>
                        <a:gd name="connsiteY4-696" fmla="*/ 0 h 2920259"/>
                        <a:gd name="connsiteX5-697" fmla="*/ 4068271 w 8178863"/>
                        <a:gd name="connsiteY5-698" fmla="*/ 1418897 h 2920259"/>
                        <a:gd name="connsiteX6-699" fmla="*/ 8178863 w 8178863"/>
                        <a:gd name="connsiteY6-700" fmla="*/ 26952 h 2920259"/>
                        <a:gd name="connsiteX0-701" fmla="*/ 8167827 w 8167827"/>
                        <a:gd name="connsiteY0-702" fmla="*/ 40343 h 2920259"/>
                        <a:gd name="connsiteX1-703" fmla="*/ 8145760 w 8167827"/>
                        <a:gd name="connsiteY1-704" fmla="*/ 1579944 h 2920259"/>
                        <a:gd name="connsiteX2-705" fmla="*/ 4123353 w 8167827"/>
                        <a:gd name="connsiteY2-706" fmla="*/ 2919505 h 2920259"/>
                        <a:gd name="connsiteX3-707" fmla="*/ 2295 w 8167827"/>
                        <a:gd name="connsiteY3-708" fmla="*/ 1470941 h 2920259"/>
                        <a:gd name="connsiteX4-709" fmla="*/ 767 w 8167827"/>
                        <a:gd name="connsiteY4-710" fmla="*/ 0 h 2920259"/>
                        <a:gd name="connsiteX5-711" fmla="*/ 4068271 w 8167827"/>
                        <a:gd name="connsiteY5-712" fmla="*/ 1418897 h 2920259"/>
                        <a:gd name="connsiteX6-713" fmla="*/ 8167827 w 8167827"/>
                        <a:gd name="connsiteY6-714" fmla="*/ 40343 h 2920259"/>
                        <a:gd name="connsiteX0-715" fmla="*/ 8123687 w 8145760"/>
                        <a:gd name="connsiteY0-716" fmla="*/ 53735 h 2920259"/>
                        <a:gd name="connsiteX1-717" fmla="*/ 8145760 w 8145760"/>
                        <a:gd name="connsiteY1-718" fmla="*/ 1579944 h 2920259"/>
                        <a:gd name="connsiteX2-719" fmla="*/ 4123353 w 8145760"/>
                        <a:gd name="connsiteY2-720" fmla="*/ 2919505 h 2920259"/>
                        <a:gd name="connsiteX3-721" fmla="*/ 2295 w 8145760"/>
                        <a:gd name="connsiteY3-722" fmla="*/ 1470941 h 2920259"/>
                        <a:gd name="connsiteX4-723" fmla="*/ 767 w 8145760"/>
                        <a:gd name="connsiteY4-724" fmla="*/ 0 h 2920259"/>
                        <a:gd name="connsiteX5-725" fmla="*/ 4068271 w 8145760"/>
                        <a:gd name="connsiteY5-726" fmla="*/ 1418897 h 2920259"/>
                        <a:gd name="connsiteX6-727" fmla="*/ 8123687 w 8145760"/>
                        <a:gd name="connsiteY6-728" fmla="*/ 53735 h 2920259"/>
                        <a:gd name="connsiteX0-729" fmla="*/ 8161918 w 8161918"/>
                        <a:gd name="connsiteY0-730" fmla="*/ 0 h 2943855"/>
                        <a:gd name="connsiteX1-731" fmla="*/ 8145760 w 8161918"/>
                        <a:gd name="connsiteY1-732" fmla="*/ 1603540 h 2943855"/>
                        <a:gd name="connsiteX2-733" fmla="*/ 4123353 w 8161918"/>
                        <a:gd name="connsiteY2-734" fmla="*/ 2943101 h 2943855"/>
                        <a:gd name="connsiteX3-735" fmla="*/ 2295 w 8161918"/>
                        <a:gd name="connsiteY3-736" fmla="*/ 1494537 h 2943855"/>
                        <a:gd name="connsiteX4-737" fmla="*/ 767 w 8161918"/>
                        <a:gd name="connsiteY4-738" fmla="*/ 23596 h 2943855"/>
                        <a:gd name="connsiteX5-739" fmla="*/ 4068271 w 8161918"/>
                        <a:gd name="connsiteY5-740" fmla="*/ 1442493 h 2943855"/>
                        <a:gd name="connsiteX6-741" fmla="*/ 8161918 w 8161918"/>
                        <a:gd name="connsiteY6-742" fmla="*/ 0 h 2943855"/>
                        <a:gd name="connsiteX0-743" fmla="*/ 8144926 w 8145760"/>
                        <a:gd name="connsiteY0-744" fmla="*/ 43424 h 2920259"/>
                        <a:gd name="connsiteX1-745" fmla="*/ 8145760 w 8145760"/>
                        <a:gd name="connsiteY1-746" fmla="*/ 1579944 h 2920259"/>
                        <a:gd name="connsiteX2-747" fmla="*/ 4123353 w 8145760"/>
                        <a:gd name="connsiteY2-748" fmla="*/ 2919505 h 2920259"/>
                        <a:gd name="connsiteX3-749" fmla="*/ 2295 w 8145760"/>
                        <a:gd name="connsiteY3-750" fmla="*/ 1470941 h 2920259"/>
                        <a:gd name="connsiteX4-751" fmla="*/ 767 w 8145760"/>
                        <a:gd name="connsiteY4-752" fmla="*/ 0 h 2920259"/>
                        <a:gd name="connsiteX5-753" fmla="*/ 4068271 w 8145760"/>
                        <a:gd name="connsiteY5-754" fmla="*/ 1418897 h 2920259"/>
                        <a:gd name="connsiteX6-755" fmla="*/ 8144926 w 8145760"/>
                        <a:gd name="connsiteY6-756" fmla="*/ 43424 h 2920259"/>
                        <a:gd name="connsiteX0-757" fmla="*/ 8161918 w 8161918"/>
                        <a:gd name="connsiteY0-758" fmla="*/ 0 h 2959321"/>
                        <a:gd name="connsiteX1-759" fmla="*/ 8145760 w 8161918"/>
                        <a:gd name="connsiteY1-760" fmla="*/ 1619006 h 2959321"/>
                        <a:gd name="connsiteX2-761" fmla="*/ 4123353 w 8161918"/>
                        <a:gd name="connsiteY2-762" fmla="*/ 2958567 h 2959321"/>
                        <a:gd name="connsiteX3-763" fmla="*/ 2295 w 8161918"/>
                        <a:gd name="connsiteY3-764" fmla="*/ 1510003 h 2959321"/>
                        <a:gd name="connsiteX4-765" fmla="*/ 767 w 8161918"/>
                        <a:gd name="connsiteY4-766" fmla="*/ 39062 h 2959321"/>
                        <a:gd name="connsiteX5-767" fmla="*/ 4068271 w 8161918"/>
                        <a:gd name="connsiteY5-768" fmla="*/ 1457959 h 2959321"/>
                        <a:gd name="connsiteX6-769" fmla="*/ 8161918 w 8161918"/>
                        <a:gd name="connsiteY6-770" fmla="*/ 0 h 2959321"/>
                        <a:gd name="connsiteX0-771" fmla="*/ 8161918 w 8162752"/>
                        <a:gd name="connsiteY0-772" fmla="*/ 0 h 2959488"/>
                        <a:gd name="connsiteX1-773" fmla="*/ 8162752 w 8162752"/>
                        <a:gd name="connsiteY1-774" fmla="*/ 1629317 h 2959488"/>
                        <a:gd name="connsiteX2-775" fmla="*/ 4123353 w 8162752"/>
                        <a:gd name="connsiteY2-776" fmla="*/ 2958567 h 2959488"/>
                        <a:gd name="connsiteX3-777" fmla="*/ 2295 w 8162752"/>
                        <a:gd name="connsiteY3-778" fmla="*/ 1510003 h 2959488"/>
                        <a:gd name="connsiteX4-779" fmla="*/ 767 w 8162752"/>
                        <a:gd name="connsiteY4-780" fmla="*/ 39062 h 2959488"/>
                        <a:gd name="connsiteX5-781" fmla="*/ 4068271 w 8162752"/>
                        <a:gd name="connsiteY5-782" fmla="*/ 1457959 h 2959488"/>
                        <a:gd name="connsiteX6-783" fmla="*/ 8161918 w 8162752"/>
                        <a:gd name="connsiteY6-784" fmla="*/ 0 h 2959488"/>
                        <a:gd name="connsiteX0-785" fmla="*/ 8165930 w 8166764"/>
                        <a:gd name="connsiteY0-786" fmla="*/ 7337 h 2966825"/>
                        <a:gd name="connsiteX1-787" fmla="*/ 8166764 w 8166764"/>
                        <a:gd name="connsiteY1-788" fmla="*/ 1636654 h 2966825"/>
                        <a:gd name="connsiteX2-789" fmla="*/ 4127365 w 8166764"/>
                        <a:gd name="connsiteY2-790" fmla="*/ 2965904 h 2966825"/>
                        <a:gd name="connsiteX3-791" fmla="*/ 6307 w 8166764"/>
                        <a:gd name="connsiteY3-792" fmla="*/ 1517340 h 2966825"/>
                        <a:gd name="connsiteX4-793" fmla="*/ 532 w 8166764"/>
                        <a:gd name="connsiteY4-794" fmla="*/ 0 h 2966825"/>
                        <a:gd name="connsiteX5-795" fmla="*/ 4072283 w 8166764"/>
                        <a:gd name="connsiteY5-796" fmla="*/ 1465296 h 2966825"/>
                        <a:gd name="connsiteX6-797" fmla="*/ 8165930 w 8166764"/>
                        <a:gd name="connsiteY6-798" fmla="*/ 7337 h 2966825"/>
                        <a:gd name="connsiteX0-799" fmla="*/ 8168119 w 8168953"/>
                        <a:gd name="connsiteY0-800" fmla="*/ 7337 h 2966682"/>
                        <a:gd name="connsiteX1-801" fmla="*/ 8168953 w 8168953"/>
                        <a:gd name="connsiteY1-802" fmla="*/ 1636654 h 2966682"/>
                        <a:gd name="connsiteX2-803" fmla="*/ 4129554 w 8168953"/>
                        <a:gd name="connsiteY2-804" fmla="*/ 2965904 h 2966682"/>
                        <a:gd name="connsiteX3-805" fmla="*/ 0 w 8168953"/>
                        <a:gd name="connsiteY3-806" fmla="*/ 1527651 h 2966682"/>
                        <a:gd name="connsiteX4-807" fmla="*/ 2721 w 8168953"/>
                        <a:gd name="connsiteY4-808" fmla="*/ 0 h 2966682"/>
                        <a:gd name="connsiteX5-809" fmla="*/ 4074472 w 8168953"/>
                        <a:gd name="connsiteY5-810" fmla="*/ 1465296 h 2966682"/>
                        <a:gd name="connsiteX6-811" fmla="*/ 8168119 w 8168953"/>
                        <a:gd name="connsiteY6-812" fmla="*/ 7337 h 2966682"/>
                        <a:gd name="connsiteX0-813" fmla="*/ 8168119 w 8168953"/>
                        <a:gd name="connsiteY0-814" fmla="*/ 7337 h 3100377"/>
                        <a:gd name="connsiteX1-815" fmla="*/ 8168953 w 8168953"/>
                        <a:gd name="connsiteY1-816" fmla="*/ 1636654 h 3100377"/>
                        <a:gd name="connsiteX2-817" fmla="*/ 4118520 w 8168953"/>
                        <a:gd name="connsiteY2-818" fmla="*/ 3099826 h 3100377"/>
                        <a:gd name="connsiteX3-819" fmla="*/ 0 w 8168953"/>
                        <a:gd name="connsiteY3-820" fmla="*/ 1527651 h 3100377"/>
                        <a:gd name="connsiteX4-821" fmla="*/ 2721 w 8168953"/>
                        <a:gd name="connsiteY4-822" fmla="*/ 0 h 3100377"/>
                        <a:gd name="connsiteX5-823" fmla="*/ 4074472 w 8168953"/>
                        <a:gd name="connsiteY5-824" fmla="*/ 1465296 h 3100377"/>
                        <a:gd name="connsiteX6-825" fmla="*/ 8168119 w 8168953"/>
                        <a:gd name="connsiteY6-826" fmla="*/ 7337 h 3100377"/>
                        <a:gd name="connsiteX0-827" fmla="*/ 8168119 w 8168953"/>
                        <a:gd name="connsiteY0-828" fmla="*/ 7337 h 3100429"/>
                        <a:gd name="connsiteX1-829" fmla="*/ 8168953 w 8168953"/>
                        <a:gd name="connsiteY1-830" fmla="*/ 1636654 h 3100429"/>
                        <a:gd name="connsiteX2-831" fmla="*/ 4118520 w 8168953"/>
                        <a:gd name="connsiteY2-832" fmla="*/ 3099826 h 3100429"/>
                        <a:gd name="connsiteX3-833" fmla="*/ 0 w 8168953"/>
                        <a:gd name="connsiteY3-834" fmla="*/ 1527651 h 3100429"/>
                        <a:gd name="connsiteX4-835" fmla="*/ 2721 w 8168953"/>
                        <a:gd name="connsiteY4-836" fmla="*/ 0 h 3100429"/>
                        <a:gd name="connsiteX5-837" fmla="*/ 4074472 w 8168953"/>
                        <a:gd name="connsiteY5-838" fmla="*/ 1465296 h 3100429"/>
                        <a:gd name="connsiteX6-839" fmla="*/ 8168119 w 8168953"/>
                        <a:gd name="connsiteY6-840" fmla="*/ 7337 h 3100429"/>
                        <a:gd name="connsiteX0-841" fmla="*/ 8165849 w 8166683"/>
                        <a:gd name="connsiteY0-842" fmla="*/ 7337 h 3099826"/>
                        <a:gd name="connsiteX1-843" fmla="*/ 8166683 w 8166683"/>
                        <a:gd name="connsiteY1-844" fmla="*/ 1636654 h 3099826"/>
                        <a:gd name="connsiteX2-845" fmla="*/ 4116250 w 8166683"/>
                        <a:gd name="connsiteY2-846" fmla="*/ 3099826 h 3099826"/>
                        <a:gd name="connsiteX3-847" fmla="*/ 8764 w 8166683"/>
                        <a:gd name="connsiteY3-848" fmla="*/ 1634789 h 3099826"/>
                        <a:gd name="connsiteX4-849" fmla="*/ 451 w 8166683"/>
                        <a:gd name="connsiteY4-850" fmla="*/ 0 h 3099826"/>
                        <a:gd name="connsiteX5-851" fmla="*/ 4072202 w 8166683"/>
                        <a:gd name="connsiteY5-852" fmla="*/ 1465296 h 3099826"/>
                        <a:gd name="connsiteX6-853" fmla="*/ 8165849 w 8166683"/>
                        <a:gd name="connsiteY6-854" fmla="*/ 7337 h 3099826"/>
                        <a:gd name="connsiteX0-855" fmla="*/ 8165849 w 8166683"/>
                        <a:gd name="connsiteY0-856" fmla="*/ 7337 h 3099826"/>
                        <a:gd name="connsiteX1-857" fmla="*/ 8166683 w 8166683"/>
                        <a:gd name="connsiteY1-858" fmla="*/ 1636654 h 3099826"/>
                        <a:gd name="connsiteX2-859" fmla="*/ 4116250 w 8166683"/>
                        <a:gd name="connsiteY2-860" fmla="*/ 3099826 h 3099826"/>
                        <a:gd name="connsiteX3-861" fmla="*/ 8764 w 8166683"/>
                        <a:gd name="connsiteY3-862" fmla="*/ 1634789 h 3099826"/>
                        <a:gd name="connsiteX4-863" fmla="*/ 451 w 8166683"/>
                        <a:gd name="connsiteY4-864" fmla="*/ 0 h 3099826"/>
                        <a:gd name="connsiteX5-865" fmla="*/ 4072202 w 8166683"/>
                        <a:gd name="connsiteY5-866" fmla="*/ 1465296 h 3099826"/>
                        <a:gd name="connsiteX6-867" fmla="*/ 8165849 w 8166683"/>
                        <a:gd name="connsiteY6-868" fmla="*/ 7337 h 3099826"/>
                        <a:gd name="connsiteX0-869" fmla="*/ 8165849 w 8166683"/>
                        <a:gd name="connsiteY0-870" fmla="*/ 7337 h 3099826"/>
                        <a:gd name="connsiteX1-871" fmla="*/ 8166683 w 8166683"/>
                        <a:gd name="connsiteY1-872" fmla="*/ 1636654 h 3099826"/>
                        <a:gd name="connsiteX2-873" fmla="*/ 4116250 w 8166683"/>
                        <a:gd name="connsiteY2-874" fmla="*/ 3099826 h 3099826"/>
                        <a:gd name="connsiteX3-875" fmla="*/ 8764 w 8166683"/>
                        <a:gd name="connsiteY3-876" fmla="*/ 1634789 h 3099826"/>
                        <a:gd name="connsiteX4-877" fmla="*/ 451 w 8166683"/>
                        <a:gd name="connsiteY4-878" fmla="*/ 0 h 3099826"/>
                        <a:gd name="connsiteX5-879" fmla="*/ 4061168 w 8166683"/>
                        <a:gd name="connsiteY5-880" fmla="*/ 1438511 h 3099826"/>
                        <a:gd name="connsiteX6-881" fmla="*/ 8165849 w 8166683"/>
                        <a:gd name="connsiteY6-882" fmla="*/ 7337 h 3099826"/>
                        <a:gd name="connsiteX0-883" fmla="*/ 8165849 w 8166683"/>
                        <a:gd name="connsiteY0-884" fmla="*/ 7337 h 3099826"/>
                        <a:gd name="connsiteX1-885" fmla="*/ 8166683 w 8166683"/>
                        <a:gd name="connsiteY1-886" fmla="*/ 1636654 h 3099826"/>
                        <a:gd name="connsiteX2-887" fmla="*/ 4116250 w 8166683"/>
                        <a:gd name="connsiteY2-888" fmla="*/ 3099826 h 3099826"/>
                        <a:gd name="connsiteX3-889" fmla="*/ 8764 w 8166683"/>
                        <a:gd name="connsiteY3-890" fmla="*/ 1634789 h 3099826"/>
                        <a:gd name="connsiteX4-891" fmla="*/ 451 w 8166683"/>
                        <a:gd name="connsiteY4-892" fmla="*/ 0 h 3099826"/>
                        <a:gd name="connsiteX5-893" fmla="*/ 4061168 w 8166683"/>
                        <a:gd name="connsiteY5-894" fmla="*/ 1438511 h 3099826"/>
                        <a:gd name="connsiteX6-895" fmla="*/ 8165849 w 8166683"/>
                        <a:gd name="connsiteY6-896" fmla="*/ 7337 h 309982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165" name="Oval 164">
                      <a:extLst>
                        <a:ext uri="{FF2B5EF4-FFF2-40B4-BE49-F238E27FC236}">
                          <a16:creationId xmlns:a16="http://schemas.microsoft.com/office/drawing/2014/main" id="{55BA6703-06A6-3F45-A7FD-C6F532FE8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166" name="Group 165">
                      <a:extLst>
                        <a:ext uri="{FF2B5EF4-FFF2-40B4-BE49-F238E27FC236}">
                          <a16:creationId xmlns:a16="http://schemas.microsoft.com/office/drawing/2014/main" id="{99006E84-8447-2844-B220-9D5BE01361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167" name="Freeform 166">
                        <a:extLst>
                          <a:ext uri="{FF2B5EF4-FFF2-40B4-BE49-F238E27FC236}">
                            <a16:creationId xmlns:a16="http://schemas.microsoft.com/office/drawing/2014/main" id="{07FEBA60-4E41-2E49-9E18-0AEAF25406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-1" fmla="*/ 3725333 w 4641485"/>
                          <a:gd name="connsiteY0-2" fmla="*/ 0 h 1049866"/>
                          <a:gd name="connsiteX1-3" fmla="*/ 4641485 w 4641485"/>
                          <a:gd name="connsiteY1-4" fmla="*/ 239402 h 1049866"/>
                          <a:gd name="connsiteX2-5" fmla="*/ 3962400 w 4641485"/>
                          <a:gd name="connsiteY2-6" fmla="*/ 541866 h 1049866"/>
                          <a:gd name="connsiteX3-7" fmla="*/ 3742267 w 4641485"/>
                          <a:gd name="connsiteY3-8" fmla="*/ 457200 h 1049866"/>
                          <a:gd name="connsiteX4-9" fmla="*/ 2269067 w 4641485"/>
                          <a:gd name="connsiteY4-10" fmla="*/ 1049866 h 1049866"/>
                          <a:gd name="connsiteX5-11" fmla="*/ 880533 w 4641485"/>
                          <a:gd name="connsiteY5-12" fmla="*/ 457200 h 1049866"/>
                          <a:gd name="connsiteX6-13" fmla="*/ 592667 w 4641485"/>
                          <a:gd name="connsiteY6-14" fmla="*/ 541866 h 1049866"/>
                          <a:gd name="connsiteX7-15" fmla="*/ 0 w 4641485"/>
                          <a:gd name="connsiteY7-16" fmla="*/ 254000 h 1049866"/>
                          <a:gd name="connsiteX8-17" fmla="*/ 880533 w 4641485"/>
                          <a:gd name="connsiteY8-18" fmla="*/ 16933 h 1049866"/>
                          <a:gd name="connsiteX9-19" fmla="*/ 2302933 w 4641485"/>
                          <a:gd name="connsiteY9-20" fmla="*/ 626533 h 1049866"/>
                          <a:gd name="connsiteX10-21" fmla="*/ 3725333 w 4641485"/>
                          <a:gd name="connsiteY10-22" fmla="*/ 0 h 1049866"/>
                          <a:gd name="connsiteX0-23" fmla="*/ 3756864 w 4673016"/>
                          <a:gd name="connsiteY0-24" fmla="*/ 0 h 1049866"/>
                          <a:gd name="connsiteX1-25" fmla="*/ 4673016 w 4673016"/>
                          <a:gd name="connsiteY1-26" fmla="*/ 239402 h 1049866"/>
                          <a:gd name="connsiteX2-27" fmla="*/ 3993931 w 4673016"/>
                          <a:gd name="connsiteY2-28" fmla="*/ 541866 h 1049866"/>
                          <a:gd name="connsiteX3-29" fmla="*/ 3773798 w 4673016"/>
                          <a:gd name="connsiteY3-30" fmla="*/ 457200 h 1049866"/>
                          <a:gd name="connsiteX4-31" fmla="*/ 2300598 w 4673016"/>
                          <a:gd name="connsiteY4-32" fmla="*/ 1049866 h 1049866"/>
                          <a:gd name="connsiteX5-33" fmla="*/ 912064 w 4673016"/>
                          <a:gd name="connsiteY5-34" fmla="*/ 457200 h 1049866"/>
                          <a:gd name="connsiteX6-35" fmla="*/ 624198 w 4673016"/>
                          <a:gd name="connsiteY6-36" fmla="*/ 541866 h 1049866"/>
                          <a:gd name="connsiteX7-37" fmla="*/ 0 w 4673016"/>
                          <a:gd name="connsiteY7-38" fmla="*/ 232979 h 1049866"/>
                          <a:gd name="connsiteX8-39" fmla="*/ 912064 w 4673016"/>
                          <a:gd name="connsiteY8-40" fmla="*/ 16933 h 1049866"/>
                          <a:gd name="connsiteX9-41" fmla="*/ 2334464 w 4673016"/>
                          <a:gd name="connsiteY9-42" fmla="*/ 626533 h 1049866"/>
                          <a:gd name="connsiteX10-43" fmla="*/ 3756864 w 4673016"/>
                          <a:gd name="connsiteY10-44" fmla="*/ 0 h 1049866"/>
                          <a:gd name="connsiteX0-45" fmla="*/ 3756864 w 4673016"/>
                          <a:gd name="connsiteY0-46" fmla="*/ 0 h 1049866"/>
                          <a:gd name="connsiteX1-47" fmla="*/ 4673016 w 4673016"/>
                          <a:gd name="connsiteY1-48" fmla="*/ 239402 h 1049866"/>
                          <a:gd name="connsiteX2-49" fmla="*/ 3993931 w 4673016"/>
                          <a:gd name="connsiteY2-50" fmla="*/ 541866 h 1049866"/>
                          <a:gd name="connsiteX3-51" fmla="*/ 3784308 w 4673016"/>
                          <a:gd name="connsiteY3-52" fmla="*/ 404648 h 1049866"/>
                          <a:gd name="connsiteX4-53" fmla="*/ 2300598 w 4673016"/>
                          <a:gd name="connsiteY4-54" fmla="*/ 1049866 h 1049866"/>
                          <a:gd name="connsiteX5-55" fmla="*/ 912064 w 4673016"/>
                          <a:gd name="connsiteY5-56" fmla="*/ 457200 h 1049866"/>
                          <a:gd name="connsiteX6-57" fmla="*/ 624198 w 4673016"/>
                          <a:gd name="connsiteY6-58" fmla="*/ 541866 h 1049866"/>
                          <a:gd name="connsiteX7-59" fmla="*/ 0 w 4673016"/>
                          <a:gd name="connsiteY7-60" fmla="*/ 232979 h 1049866"/>
                          <a:gd name="connsiteX8-61" fmla="*/ 912064 w 4673016"/>
                          <a:gd name="connsiteY8-62" fmla="*/ 16933 h 1049866"/>
                          <a:gd name="connsiteX9-63" fmla="*/ 2334464 w 4673016"/>
                          <a:gd name="connsiteY9-64" fmla="*/ 626533 h 1049866"/>
                          <a:gd name="connsiteX10-65" fmla="*/ 3756864 w 4673016"/>
                          <a:gd name="connsiteY10-66" fmla="*/ 0 h 1049866"/>
                          <a:gd name="connsiteX0-67" fmla="*/ 3756864 w 4673016"/>
                          <a:gd name="connsiteY0-68" fmla="*/ 0 h 1049866"/>
                          <a:gd name="connsiteX1-69" fmla="*/ 4673016 w 4673016"/>
                          <a:gd name="connsiteY1-70" fmla="*/ 239402 h 1049866"/>
                          <a:gd name="connsiteX2-71" fmla="*/ 3993931 w 4673016"/>
                          <a:gd name="connsiteY2-72" fmla="*/ 541866 h 1049866"/>
                          <a:gd name="connsiteX3-73" fmla="*/ 3794818 w 4673016"/>
                          <a:gd name="connsiteY3-74" fmla="*/ 436179 h 1049866"/>
                          <a:gd name="connsiteX4-75" fmla="*/ 2300598 w 4673016"/>
                          <a:gd name="connsiteY4-76" fmla="*/ 1049866 h 1049866"/>
                          <a:gd name="connsiteX5-77" fmla="*/ 912064 w 4673016"/>
                          <a:gd name="connsiteY5-78" fmla="*/ 457200 h 1049866"/>
                          <a:gd name="connsiteX6-79" fmla="*/ 624198 w 4673016"/>
                          <a:gd name="connsiteY6-80" fmla="*/ 541866 h 1049866"/>
                          <a:gd name="connsiteX7-81" fmla="*/ 0 w 4673016"/>
                          <a:gd name="connsiteY7-82" fmla="*/ 232979 h 1049866"/>
                          <a:gd name="connsiteX8-83" fmla="*/ 912064 w 4673016"/>
                          <a:gd name="connsiteY8-84" fmla="*/ 16933 h 1049866"/>
                          <a:gd name="connsiteX9-85" fmla="*/ 2334464 w 4673016"/>
                          <a:gd name="connsiteY9-86" fmla="*/ 626533 h 1049866"/>
                          <a:gd name="connsiteX10-87" fmla="*/ 3756864 w 4673016"/>
                          <a:gd name="connsiteY10-88" fmla="*/ 0 h 1049866"/>
                          <a:gd name="connsiteX0-89" fmla="*/ 3756864 w 4673016"/>
                          <a:gd name="connsiteY0-90" fmla="*/ 0 h 1049866"/>
                          <a:gd name="connsiteX1-91" fmla="*/ 4673016 w 4673016"/>
                          <a:gd name="connsiteY1-92" fmla="*/ 239402 h 1049866"/>
                          <a:gd name="connsiteX2-93" fmla="*/ 3993931 w 4673016"/>
                          <a:gd name="connsiteY2-94" fmla="*/ 541866 h 1049866"/>
                          <a:gd name="connsiteX3-95" fmla="*/ 3794818 w 4673016"/>
                          <a:gd name="connsiteY3-96" fmla="*/ 436179 h 1049866"/>
                          <a:gd name="connsiteX4-97" fmla="*/ 2300598 w 4673016"/>
                          <a:gd name="connsiteY4-98" fmla="*/ 1049866 h 1049866"/>
                          <a:gd name="connsiteX5-99" fmla="*/ 912064 w 4673016"/>
                          <a:gd name="connsiteY5-100" fmla="*/ 457200 h 1049866"/>
                          <a:gd name="connsiteX6-101" fmla="*/ 624198 w 4673016"/>
                          <a:gd name="connsiteY6-102" fmla="*/ 541866 h 1049866"/>
                          <a:gd name="connsiteX7-103" fmla="*/ 0 w 4673016"/>
                          <a:gd name="connsiteY7-104" fmla="*/ 232979 h 1049866"/>
                          <a:gd name="connsiteX8-105" fmla="*/ 912064 w 4673016"/>
                          <a:gd name="connsiteY8-106" fmla="*/ 16933 h 1049866"/>
                          <a:gd name="connsiteX9-107" fmla="*/ 2323954 w 4673016"/>
                          <a:gd name="connsiteY9-108" fmla="*/ 616023 h 1049866"/>
                          <a:gd name="connsiteX10-109" fmla="*/ 3756864 w 4673016"/>
                          <a:gd name="connsiteY10-110" fmla="*/ 0 h 1049866"/>
                          <a:gd name="connsiteX0-111" fmla="*/ 3756864 w 4673016"/>
                          <a:gd name="connsiteY0-112" fmla="*/ 0 h 1049866"/>
                          <a:gd name="connsiteX1-113" fmla="*/ 4673016 w 4673016"/>
                          <a:gd name="connsiteY1-114" fmla="*/ 239402 h 1049866"/>
                          <a:gd name="connsiteX2-115" fmla="*/ 3993931 w 4673016"/>
                          <a:gd name="connsiteY2-116" fmla="*/ 541866 h 1049866"/>
                          <a:gd name="connsiteX3-117" fmla="*/ 3794818 w 4673016"/>
                          <a:gd name="connsiteY3-118" fmla="*/ 436179 h 1049866"/>
                          <a:gd name="connsiteX4-119" fmla="*/ 2300598 w 4673016"/>
                          <a:gd name="connsiteY4-120" fmla="*/ 1049866 h 1049866"/>
                          <a:gd name="connsiteX5-121" fmla="*/ 912064 w 4673016"/>
                          <a:gd name="connsiteY5-122" fmla="*/ 457200 h 1049866"/>
                          <a:gd name="connsiteX6-123" fmla="*/ 624198 w 4673016"/>
                          <a:gd name="connsiteY6-124" fmla="*/ 541866 h 1049866"/>
                          <a:gd name="connsiteX7-125" fmla="*/ 0 w 4673016"/>
                          <a:gd name="connsiteY7-126" fmla="*/ 275021 h 1049866"/>
                          <a:gd name="connsiteX8-127" fmla="*/ 912064 w 4673016"/>
                          <a:gd name="connsiteY8-128" fmla="*/ 16933 h 1049866"/>
                          <a:gd name="connsiteX9-129" fmla="*/ 2323954 w 4673016"/>
                          <a:gd name="connsiteY9-130" fmla="*/ 616023 h 1049866"/>
                          <a:gd name="connsiteX10-131" fmla="*/ 3756864 w 4673016"/>
                          <a:gd name="connsiteY10-132" fmla="*/ 0 h 1049866"/>
                          <a:gd name="connsiteX0-133" fmla="*/ 3756864 w 4673016"/>
                          <a:gd name="connsiteY0-134" fmla="*/ 0 h 1049866"/>
                          <a:gd name="connsiteX1-135" fmla="*/ 4673016 w 4673016"/>
                          <a:gd name="connsiteY1-136" fmla="*/ 239402 h 1049866"/>
                          <a:gd name="connsiteX2-137" fmla="*/ 3993931 w 4673016"/>
                          <a:gd name="connsiteY2-138" fmla="*/ 541866 h 1049866"/>
                          <a:gd name="connsiteX3-139" fmla="*/ 3815839 w 4673016"/>
                          <a:gd name="connsiteY3-140" fmla="*/ 467710 h 1049866"/>
                          <a:gd name="connsiteX4-141" fmla="*/ 2300598 w 4673016"/>
                          <a:gd name="connsiteY4-142" fmla="*/ 1049866 h 1049866"/>
                          <a:gd name="connsiteX5-143" fmla="*/ 912064 w 4673016"/>
                          <a:gd name="connsiteY5-144" fmla="*/ 457200 h 1049866"/>
                          <a:gd name="connsiteX6-145" fmla="*/ 624198 w 4673016"/>
                          <a:gd name="connsiteY6-146" fmla="*/ 541866 h 1049866"/>
                          <a:gd name="connsiteX7-147" fmla="*/ 0 w 4673016"/>
                          <a:gd name="connsiteY7-148" fmla="*/ 275021 h 1049866"/>
                          <a:gd name="connsiteX8-149" fmla="*/ 912064 w 4673016"/>
                          <a:gd name="connsiteY8-150" fmla="*/ 16933 h 1049866"/>
                          <a:gd name="connsiteX9-151" fmla="*/ 2323954 w 4673016"/>
                          <a:gd name="connsiteY9-152" fmla="*/ 616023 h 1049866"/>
                          <a:gd name="connsiteX10-153" fmla="*/ 3756864 w 4673016"/>
                          <a:gd name="connsiteY10-154" fmla="*/ 0 h 104986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68" name="Freeform 167">
                        <a:extLst>
                          <a:ext uri="{FF2B5EF4-FFF2-40B4-BE49-F238E27FC236}">
                            <a16:creationId xmlns:a16="http://schemas.microsoft.com/office/drawing/2014/main" id="{4181D8E7-022A-E24F-9790-C2B85C4449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69" name="Freeform 168">
                        <a:extLst>
                          <a:ext uri="{FF2B5EF4-FFF2-40B4-BE49-F238E27FC236}">
                            <a16:creationId xmlns:a16="http://schemas.microsoft.com/office/drawing/2014/main" id="{91A0C074-821E-8645-AA20-AD9D433B0A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170" name="Freeform 169">
                        <a:extLst>
                          <a:ext uri="{FF2B5EF4-FFF2-40B4-BE49-F238E27FC236}">
                            <a16:creationId xmlns:a16="http://schemas.microsoft.com/office/drawing/2014/main" id="{D96EC873-7749-F24E-9B74-F1301332B6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-1" fmla="*/ 168165 w 3731172"/>
                          <a:gd name="connsiteY0-2" fmla="*/ 73572 h 1418896"/>
                          <a:gd name="connsiteX1-3" fmla="*/ 451945 w 3731172"/>
                          <a:gd name="connsiteY1-4" fmla="*/ 0 h 1418896"/>
                          <a:gd name="connsiteX2-5" fmla="*/ 1881352 w 3731172"/>
                          <a:gd name="connsiteY2-6" fmla="*/ 599089 h 1418896"/>
                          <a:gd name="connsiteX3-7" fmla="*/ 3363310 w 3731172"/>
                          <a:gd name="connsiteY3-8" fmla="*/ 0 h 1418896"/>
                          <a:gd name="connsiteX4-9" fmla="*/ 3584027 w 3731172"/>
                          <a:gd name="connsiteY4-10" fmla="*/ 73572 h 1418896"/>
                          <a:gd name="connsiteX5-11" fmla="*/ 2627586 w 3731172"/>
                          <a:gd name="connsiteY5-12" fmla="*/ 441434 h 1418896"/>
                          <a:gd name="connsiteX6-13" fmla="*/ 2596055 w 3731172"/>
                          <a:gd name="connsiteY6-14" fmla="*/ 914400 h 1418896"/>
                          <a:gd name="connsiteX7-15" fmla="*/ 3731172 w 3731172"/>
                          <a:gd name="connsiteY7-16" fmla="*/ 1345324 h 1418896"/>
                          <a:gd name="connsiteX8-17" fmla="*/ 3447393 w 3731172"/>
                          <a:gd name="connsiteY8-18" fmla="*/ 1408386 h 1418896"/>
                          <a:gd name="connsiteX9-19" fmla="*/ 1870841 w 3731172"/>
                          <a:gd name="connsiteY9-20" fmla="*/ 746234 h 1418896"/>
                          <a:gd name="connsiteX10-21" fmla="*/ 262758 w 3731172"/>
                          <a:gd name="connsiteY10-22" fmla="*/ 1418896 h 1418896"/>
                          <a:gd name="connsiteX11-23" fmla="*/ 0 w 3731172"/>
                          <a:gd name="connsiteY11-24" fmla="*/ 1324303 h 1418896"/>
                          <a:gd name="connsiteX12-25" fmla="*/ 1145627 w 3731172"/>
                          <a:gd name="connsiteY12-26" fmla="*/ 882869 h 1418896"/>
                          <a:gd name="connsiteX13-27" fmla="*/ 1114096 w 3731172"/>
                          <a:gd name="connsiteY13-28" fmla="*/ 409903 h 1418896"/>
                          <a:gd name="connsiteX14-29" fmla="*/ 441434 w 3731172"/>
                          <a:gd name="connsiteY14-30" fmla="*/ 10510 h 1418896"/>
                          <a:gd name="connsiteX15-31" fmla="*/ 441434 w 3731172"/>
                          <a:gd name="connsiteY15-32" fmla="*/ 10510 h 1418896"/>
                          <a:gd name="connsiteX0-33" fmla="*/ 168165 w 3731172"/>
                          <a:gd name="connsiteY0-34" fmla="*/ 73572 h 1418896"/>
                          <a:gd name="connsiteX1-35" fmla="*/ 451945 w 3731172"/>
                          <a:gd name="connsiteY1-36" fmla="*/ 0 h 1418896"/>
                          <a:gd name="connsiteX2-37" fmla="*/ 1881352 w 3731172"/>
                          <a:gd name="connsiteY2-38" fmla="*/ 599089 h 1418896"/>
                          <a:gd name="connsiteX3-39" fmla="*/ 3363310 w 3731172"/>
                          <a:gd name="connsiteY3-40" fmla="*/ 0 h 1418896"/>
                          <a:gd name="connsiteX4-41" fmla="*/ 3584027 w 3731172"/>
                          <a:gd name="connsiteY4-42" fmla="*/ 73572 h 1418896"/>
                          <a:gd name="connsiteX5-43" fmla="*/ 2627586 w 3731172"/>
                          <a:gd name="connsiteY5-44" fmla="*/ 441434 h 1418896"/>
                          <a:gd name="connsiteX6-45" fmla="*/ 2596055 w 3731172"/>
                          <a:gd name="connsiteY6-46" fmla="*/ 914400 h 1418896"/>
                          <a:gd name="connsiteX7-47" fmla="*/ 3731172 w 3731172"/>
                          <a:gd name="connsiteY7-48" fmla="*/ 1345324 h 1418896"/>
                          <a:gd name="connsiteX8-49" fmla="*/ 3447393 w 3731172"/>
                          <a:gd name="connsiteY8-50" fmla="*/ 1408386 h 1418896"/>
                          <a:gd name="connsiteX9-51" fmla="*/ 1870841 w 3731172"/>
                          <a:gd name="connsiteY9-52" fmla="*/ 746234 h 1418896"/>
                          <a:gd name="connsiteX10-53" fmla="*/ 262758 w 3731172"/>
                          <a:gd name="connsiteY10-54" fmla="*/ 1418896 h 1418896"/>
                          <a:gd name="connsiteX11-55" fmla="*/ 0 w 3731172"/>
                          <a:gd name="connsiteY11-56" fmla="*/ 1324303 h 1418896"/>
                          <a:gd name="connsiteX12-57" fmla="*/ 1145627 w 3731172"/>
                          <a:gd name="connsiteY12-58" fmla="*/ 882869 h 1418896"/>
                          <a:gd name="connsiteX13-59" fmla="*/ 1114096 w 3731172"/>
                          <a:gd name="connsiteY13-60" fmla="*/ 409903 h 1418896"/>
                          <a:gd name="connsiteX14-61" fmla="*/ 441434 w 3731172"/>
                          <a:gd name="connsiteY14-62" fmla="*/ 10510 h 1418896"/>
                          <a:gd name="connsiteX0-63" fmla="*/ 168165 w 3731172"/>
                          <a:gd name="connsiteY0-64" fmla="*/ 73572 h 1418896"/>
                          <a:gd name="connsiteX1-65" fmla="*/ 451945 w 3731172"/>
                          <a:gd name="connsiteY1-66" fmla="*/ 0 h 1418896"/>
                          <a:gd name="connsiteX2-67" fmla="*/ 1881352 w 3731172"/>
                          <a:gd name="connsiteY2-68" fmla="*/ 599089 h 1418896"/>
                          <a:gd name="connsiteX3-69" fmla="*/ 3363310 w 3731172"/>
                          <a:gd name="connsiteY3-70" fmla="*/ 0 h 1418896"/>
                          <a:gd name="connsiteX4-71" fmla="*/ 3584027 w 3731172"/>
                          <a:gd name="connsiteY4-72" fmla="*/ 73572 h 1418896"/>
                          <a:gd name="connsiteX5-73" fmla="*/ 2627586 w 3731172"/>
                          <a:gd name="connsiteY5-74" fmla="*/ 441434 h 1418896"/>
                          <a:gd name="connsiteX6-75" fmla="*/ 2596055 w 3731172"/>
                          <a:gd name="connsiteY6-76" fmla="*/ 914400 h 1418896"/>
                          <a:gd name="connsiteX7-77" fmla="*/ 3731172 w 3731172"/>
                          <a:gd name="connsiteY7-78" fmla="*/ 1345324 h 1418896"/>
                          <a:gd name="connsiteX8-79" fmla="*/ 3447393 w 3731172"/>
                          <a:gd name="connsiteY8-80" fmla="*/ 1408386 h 1418896"/>
                          <a:gd name="connsiteX9-81" fmla="*/ 1870841 w 3731172"/>
                          <a:gd name="connsiteY9-82" fmla="*/ 746234 h 1418896"/>
                          <a:gd name="connsiteX10-83" fmla="*/ 262758 w 3731172"/>
                          <a:gd name="connsiteY10-84" fmla="*/ 1418896 h 1418896"/>
                          <a:gd name="connsiteX11-85" fmla="*/ 0 w 3731172"/>
                          <a:gd name="connsiteY11-86" fmla="*/ 1324303 h 1418896"/>
                          <a:gd name="connsiteX12-87" fmla="*/ 1145627 w 3731172"/>
                          <a:gd name="connsiteY12-88" fmla="*/ 882869 h 1418896"/>
                          <a:gd name="connsiteX13-89" fmla="*/ 1114096 w 3731172"/>
                          <a:gd name="connsiteY13-90" fmla="*/ 409903 h 1418896"/>
                          <a:gd name="connsiteX14-91" fmla="*/ 357351 w 3731172"/>
                          <a:gd name="connsiteY14-92" fmla="*/ 115613 h 1418896"/>
                          <a:gd name="connsiteX0-93" fmla="*/ 168165 w 3731172"/>
                          <a:gd name="connsiteY0-94" fmla="*/ 73572 h 1418896"/>
                          <a:gd name="connsiteX1-95" fmla="*/ 451945 w 3731172"/>
                          <a:gd name="connsiteY1-96" fmla="*/ 0 h 1418896"/>
                          <a:gd name="connsiteX2-97" fmla="*/ 1881352 w 3731172"/>
                          <a:gd name="connsiteY2-98" fmla="*/ 599089 h 1418896"/>
                          <a:gd name="connsiteX3-99" fmla="*/ 3363310 w 3731172"/>
                          <a:gd name="connsiteY3-100" fmla="*/ 0 h 1418896"/>
                          <a:gd name="connsiteX4-101" fmla="*/ 3584027 w 3731172"/>
                          <a:gd name="connsiteY4-102" fmla="*/ 73572 h 1418896"/>
                          <a:gd name="connsiteX5-103" fmla="*/ 2627586 w 3731172"/>
                          <a:gd name="connsiteY5-104" fmla="*/ 441434 h 1418896"/>
                          <a:gd name="connsiteX6-105" fmla="*/ 2596055 w 3731172"/>
                          <a:gd name="connsiteY6-106" fmla="*/ 914400 h 1418896"/>
                          <a:gd name="connsiteX7-107" fmla="*/ 3731172 w 3731172"/>
                          <a:gd name="connsiteY7-108" fmla="*/ 1345324 h 1418896"/>
                          <a:gd name="connsiteX8-109" fmla="*/ 3447393 w 3731172"/>
                          <a:gd name="connsiteY8-110" fmla="*/ 1408386 h 1418896"/>
                          <a:gd name="connsiteX9-111" fmla="*/ 1870841 w 3731172"/>
                          <a:gd name="connsiteY9-112" fmla="*/ 746234 h 1418896"/>
                          <a:gd name="connsiteX10-113" fmla="*/ 262758 w 3731172"/>
                          <a:gd name="connsiteY10-114" fmla="*/ 1418896 h 1418896"/>
                          <a:gd name="connsiteX11-115" fmla="*/ 0 w 3731172"/>
                          <a:gd name="connsiteY11-116" fmla="*/ 1324303 h 1418896"/>
                          <a:gd name="connsiteX12-117" fmla="*/ 1145627 w 3731172"/>
                          <a:gd name="connsiteY12-118" fmla="*/ 882869 h 1418896"/>
                          <a:gd name="connsiteX13-119" fmla="*/ 1114096 w 3731172"/>
                          <a:gd name="connsiteY13-120" fmla="*/ 409903 h 1418896"/>
                          <a:gd name="connsiteX14-121" fmla="*/ 147144 w 3731172"/>
                          <a:gd name="connsiteY14-122" fmla="*/ 63061 h 1418896"/>
                          <a:gd name="connsiteX0-123" fmla="*/ 168165 w 3731172"/>
                          <a:gd name="connsiteY0-124" fmla="*/ 73572 h 1418896"/>
                          <a:gd name="connsiteX1-125" fmla="*/ 451945 w 3731172"/>
                          <a:gd name="connsiteY1-126" fmla="*/ 0 h 1418896"/>
                          <a:gd name="connsiteX2-127" fmla="*/ 1881352 w 3731172"/>
                          <a:gd name="connsiteY2-128" fmla="*/ 599089 h 1418896"/>
                          <a:gd name="connsiteX3-129" fmla="*/ 3363310 w 3731172"/>
                          <a:gd name="connsiteY3-130" fmla="*/ 0 h 1418896"/>
                          <a:gd name="connsiteX4-131" fmla="*/ 3584027 w 3731172"/>
                          <a:gd name="connsiteY4-132" fmla="*/ 73572 h 1418896"/>
                          <a:gd name="connsiteX5-133" fmla="*/ 2627586 w 3731172"/>
                          <a:gd name="connsiteY5-134" fmla="*/ 441434 h 1418896"/>
                          <a:gd name="connsiteX6-135" fmla="*/ 2596055 w 3731172"/>
                          <a:gd name="connsiteY6-136" fmla="*/ 914400 h 1418896"/>
                          <a:gd name="connsiteX7-137" fmla="*/ 3731172 w 3731172"/>
                          <a:gd name="connsiteY7-138" fmla="*/ 1345324 h 1418896"/>
                          <a:gd name="connsiteX8-139" fmla="*/ 3447393 w 3731172"/>
                          <a:gd name="connsiteY8-140" fmla="*/ 1408386 h 1418896"/>
                          <a:gd name="connsiteX9-141" fmla="*/ 1870841 w 3731172"/>
                          <a:gd name="connsiteY9-142" fmla="*/ 746234 h 1418896"/>
                          <a:gd name="connsiteX10-143" fmla="*/ 262758 w 3731172"/>
                          <a:gd name="connsiteY10-144" fmla="*/ 1418896 h 1418896"/>
                          <a:gd name="connsiteX11-145" fmla="*/ 0 w 3731172"/>
                          <a:gd name="connsiteY11-146" fmla="*/ 1324303 h 1418896"/>
                          <a:gd name="connsiteX12-147" fmla="*/ 1145627 w 3731172"/>
                          <a:gd name="connsiteY12-148" fmla="*/ 882869 h 1418896"/>
                          <a:gd name="connsiteX13-149" fmla="*/ 1114096 w 3731172"/>
                          <a:gd name="connsiteY13-150" fmla="*/ 420413 h 1418896"/>
                          <a:gd name="connsiteX14-151" fmla="*/ 147144 w 3731172"/>
                          <a:gd name="connsiteY14-152" fmla="*/ 63061 h 1418896"/>
                          <a:gd name="connsiteX0-153" fmla="*/ 168165 w 3731172"/>
                          <a:gd name="connsiteY0-154" fmla="*/ 73572 h 1418896"/>
                          <a:gd name="connsiteX1-155" fmla="*/ 451945 w 3731172"/>
                          <a:gd name="connsiteY1-156" fmla="*/ 0 h 1418896"/>
                          <a:gd name="connsiteX2-157" fmla="*/ 1881352 w 3731172"/>
                          <a:gd name="connsiteY2-158" fmla="*/ 599089 h 1418896"/>
                          <a:gd name="connsiteX3-159" fmla="*/ 3363310 w 3731172"/>
                          <a:gd name="connsiteY3-160" fmla="*/ 0 h 1418896"/>
                          <a:gd name="connsiteX4-161" fmla="*/ 3584027 w 3731172"/>
                          <a:gd name="connsiteY4-162" fmla="*/ 73572 h 1418896"/>
                          <a:gd name="connsiteX5-163" fmla="*/ 2627586 w 3731172"/>
                          <a:gd name="connsiteY5-164" fmla="*/ 441434 h 1418896"/>
                          <a:gd name="connsiteX6-165" fmla="*/ 2596055 w 3731172"/>
                          <a:gd name="connsiteY6-166" fmla="*/ 914400 h 1418896"/>
                          <a:gd name="connsiteX7-167" fmla="*/ 3731172 w 3731172"/>
                          <a:gd name="connsiteY7-168" fmla="*/ 1345324 h 1418896"/>
                          <a:gd name="connsiteX8-169" fmla="*/ 3447393 w 3731172"/>
                          <a:gd name="connsiteY8-170" fmla="*/ 1408386 h 1418896"/>
                          <a:gd name="connsiteX9-171" fmla="*/ 1870841 w 3731172"/>
                          <a:gd name="connsiteY9-172" fmla="*/ 746234 h 1418896"/>
                          <a:gd name="connsiteX10-173" fmla="*/ 262758 w 3731172"/>
                          <a:gd name="connsiteY10-174" fmla="*/ 1418896 h 1418896"/>
                          <a:gd name="connsiteX11-175" fmla="*/ 0 w 3731172"/>
                          <a:gd name="connsiteY11-176" fmla="*/ 1324303 h 1418896"/>
                          <a:gd name="connsiteX12-177" fmla="*/ 1145627 w 3731172"/>
                          <a:gd name="connsiteY12-178" fmla="*/ 882869 h 1418896"/>
                          <a:gd name="connsiteX13-179" fmla="*/ 1114096 w 3731172"/>
                          <a:gd name="connsiteY13-180" fmla="*/ 420413 h 1418896"/>
                          <a:gd name="connsiteX14-181" fmla="*/ 189185 w 3731172"/>
                          <a:gd name="connsiteY14-182" fmla="*/ 84081 h 1418896"/>
                          <a:gd name="connsiteX0-183" fmla="*/ 168165 w 3731172"/>
                          <a:gd name="connsiteY0-184" fmla="*/ 73572 h 1418896"/>
                          <a:gd name="connsiteX1-185" fmla="*/ 451945 w 3731172"/>
                          <a:gd name="connsiteY1-186" fmla="*/ 0 h 1418896"/>
                          <a:gd name="connsiteX2-187" fmla="*/ 1881352 w 3731172"/>
                          <a:gd name="connsiteY2-188" fmla="*/ 599089 h 1418896"/>
                          <a:gd name="connsiteX3-189" fmla="*/ 3363310 w 3731172"/>
                          <a:gd name="connsiteY3-190" fmla="*/ 0 h 1418896"/>
                          <a:gd name="connsiteX4-191" fmla="*/ 3584027 w 3731172"/>
                          <a:gd name="connsiteY4-192" fmla="*/ 73572 h 1418896"/>
                          <a:gd name="connsiteX5-193" fmla="*/ 2627586 w 3731172"/>
                          <a:gd name="connsiteY5-194" fmla="*/ 441434 h 1418896"/>
                          <a:gd name="connsiteX6-195" fmla="*/ 2596055 w 3731172"/>
                          <a:gd name="connsiteY6-196" fmla="*/ 914400 h 1418896"/>
                          <a:gd name="connsiteX7-197" fmla="*/ 3731172 w 3731172"/>
                          <a:gd name="connsiteY7-198" fmla="*/ 1345324 h 1418896"/>
                          <a:gd name="connsiteX8-199" fmla="*/ 3447393 w 3731172"/>
                          <a:gd name="connsiteY8-200" fmla="*/ 1408386 h 1418896"/>
                          <a:gd name="connsiteX9-201" fmla="*/ 1870841 w 3731172"/>
                          <a:gd name="connsiteY9-202" fmla="*/ 746234 h 1418896"/>
                          <a:gd name="connsiteX10-203" fmla="*/ 262758 w 3731172"/>
                          <a:gd name="connsiteY10-204" fmla="*/ 1418896 h 1418896"/>
                          <a:gd name="connsiteX11-205" fmla="*/ 0 w 3731172"/>
                          <a:gd name="connsiteY11-206" fmla="*/ 1324303 h 1418896"/>
                          <a:gd name="connsiteX12-207" fmla="*/ 1145627 w 3731172"/>
                          <a:gd name="connsiteY12-208" fmla="*/ 882869 h 1418896"/>
                          <a:gd name="connsiteX13-209" fmla="*/ 1114096 w 3731172"/>
                          <a:gd name="connsiteY13-210" fmla="*/ 420413 h 1418896"/>
                          <a:gd name="connsiteX14-211" fmla="*/ 189185 w 3731172"/>
                          <a:gd name="connsiteY14-212" fmla="*/ 84081 h 1418896"/>
                          <a:gd name="connsiteX15-213" fmla="*/ 168165 w 3731172"/>
                          <a:gd name="connsiteY15-214" fmla="*/ 73572 h 1418896"/>
                          <a:gd name="connsiteX0-215" fmla="*/ 168165 w 3731172"/>
                          <a:gd name="connsiteY0-216" fmla="*/ 73572 h 1418896"/>
                          <a:gd name="connsiteX1-217" fmla="*/ 451945 w 3731172"/>
                          <a:gd name="connsiteY1-218" fmla="*/ 0 h 1418896"/>
                          <a:gd name="connsiteX2-219" fmla="*/ 1881352 w 3731172"/>
                          <a:gd name="connsiteY2-220" fmla="*/ 599089 h 1418896"/>
                          <a:gd name="connsiteX3-221" fmla="*/ 3363310 w 3731172"/>
                          <a:gd name="connsiteY3-222" fmla="*/ 0 h 1418896"/>
                          <a:gd name="connsiteX4-223" fmla="*/ 3584027 w 3731172"/>
                          <a:gd name="connsiteY4-224" fmla="*/ 73572 h 1418896"/>
                          <a:gd name="connsiteX5-225" fmla="*/ 2627586 w 3731172"/>
                          <a:gd name="connsiteY5-226" fmla="*/ 441434 h 1418896"/>
                          <a:gd name="connsiteX6-227" fmla="*/ 2596055 w 3731172"/>
                          <a:gd name="connsiteY6-228" fmla="*/ 914400 h 1418896"/>
                          <a:gd name="connsiteX7-229" fmla="*/ 3731172 w 3731172"/>
                          <a:gd name="connsiteY7-230" fmla="*/ 1345324 h 1418896"/>
                          <a:gd name="connsiteX8-231" fmla="*/ 3447393 w 3731172"/>
                          <a:gd name="connsiteY8-232" fmla="*/ 1408386 h 1418896"/>
                          <a:gd name="connsiteX9-233" fmla="*/ 1870841 w 3731172"/>
                          <a:gd name="connsiteY9-234" fmla="*/ 746234 h 1418896"/>
                          <a:gd name="connsiteX10-235" fmla="*/ 262758 w 3731172"/>
                          <a:gd name="connsiteY10-236" fmla="*/ 1418896 h 1418896"/>
                          <a:gd name="connsiteX11-237" fmla="*/ 0 w 3731172"/>
                          <a:gd name="connsiteY11-238" fmla="*/ 1324303 h 1418896"/>
                          <a:gd name="connsiteX12-239" fmla="*/ 1145627 w 3731172"/>
                          <a:gd name="connsiteY12-240" fmla="*/ 882869 h 1418896"/>
                          <a:gd name="connsiteX13-241" fmla="*/ 1156137 w 3731172"/>
                          <a:gd name="connsiteY13-242" fmla="*/ 441434 h 1418896"/>
                          <a:gd name="connsiteX14-243" fmla="*/ 189185 w 3731172"/>
                          <a:gd name="connsiteY14-244" fmla="*/ 84081 h 1418896"/>
                          <a:gd name="connsiteX15-245" fmla="*/ 168165 w 3731172"/>
                          <a:gd name="connsiteY15-246" fmla="*/ 73572 h 1418896"/>
                          <a:gd name="connsiteX0-247" fmla="*/ 168165 w 3731172"/>
                          <a:gd name="connsiteY0-248" fmla="*/ 73572 h 1418896"/>
                          <a:gd name="connsiteX1-249" fmla="*/ 451945 w 3731172"/>
                          <a:gd name="connsiteY1-250" fmla="*/ 0 h 1418896"/>
                          <a:gd name="connsiteX2-251" fmla="*/ 1881352 w 3731172"/>
                          <a:gd name="connsiteY2-252" fmla="*/ 599089 h 1418896"/>
                          <a:gd name="connsiteX3-253" fmla="*/ 3363310 w 3731172"/>
                          <a:gd name="connsiteY3-254" fmla="*/ 0 h 1418896"/>
                          <a:gd name="connsiteX4-255" fmla="*/ 3584027 w 3731172"/>
                          <a:gd name="connsiteY4-256" fmla="*/ 73572 h 1418896"/>
                          <a:gd name="connsiteX5-257" fmla="*/ 2627586 w 3731172"/>
                          <a:gd name="connsiteY5-258" fmla="*/ 441434 h 1418896"/>
                          <a:gd name="connsiteX6-259" fmla="*/ 2596055 w 3731172"/>
                          <a:gd name="connsiteY6-260" fmla="*/ 914400 h 1418896"/>
                          <a:gd name="connsiteX7-261" fmla="*/ 3731172 w 3731172"/>
                          <a:gd name="connsiteY7-262" fmla="*/ 1345324 h 1418896"/>
                          <a:gd name="connsiteX8-263" fmla="*/ 3447393 w 3731172"/>
                          <a:gd name="connsiteY8-264" fmla="*/ 1408386 h 1418896"/>
                          <a:gd name="connsiteX9-265" fmla="*/ 1870841 w 3731172"/>
                          <a:gd name="connsiteY9-266" fmla="*/ 746234 h 1418896"/>
                          <a:gd name="connsiteX10-267" fmla="*/ 262758 w 3731172"/>
                          <a:gd name="connsiteY10-268" fmla="*/ 1418896 h 1418896"/>
                          <a:gd name="connsiteX11-269" fmla="*/ 0 w 3731172"/>
                          <a:gd name="connsiteY11-270" fmla="*/ 1324303 h 1418896"/>
                          <a:gd name="connsiteX12-271" fmla="*/ 1145627 w 3731172"/>
                          <a:gd name="connsiteY12-272" fmla="*/ 882869 h 1418896"/>
                          <a:gd name="connsiteX13-273" fmla="*/ 1145626 w 3731172"/>
                          <a:gd name="connsiteY13-274" fmla="*/ 451945 h 1418896"/>
                          <a:gd name="connsiteX14-275" fmla="*/ 189185 w 3731172"/>
                          <a:gd name="connsiteY14-276" fmla="*/ 84081 h 1418896"/>
                          <a:gd name="connsiteX15-277" fmla="*/ 168165 w 3731172"/>
                          <a:gd name="connsiteY15-278" fmla="*/ 73572 h 1418896"/>
                          <a:gd name="connsiteX0-279" fmla="*/ 168165 w 3731172"/>
                          <a:gd name="connsiteY0-280" fmla="*/ 73572 h 1418896"/>
                          <a:gd name="connsiteX1-281" fmla="*/ 451945 w 3731172"/>
                          <a:gd name="connsiteY1-282" fmla="*/ 0 h 1418896"/>
                          <a:gd name="connsiteX2-283" fmla="*/ 1881352 w 3731172"/>
                          <a:gd name="connsiteY2-284" fmla="*/ 599089 h 1418896"/>
                          <a:gd name="connsiteX3-285" fmla="*/ 3363310 w 3731172"/>
                          <a:gd name="connsiteY3-286" fmla="*/ 0 h 1418896"/>
                          <a:gd name="connsiteX4-287" fmla="*/ 3584027 w 3731172"/>
                          <a:gd name="connsiteY4-288" fmla="*/ 73572 h 1418896"/>
                          <a:gd name="connsiteX5-289" fmla="*/ 2627586 w 3731172"/>
                          <a:gd name="connsiteY5-290" fmla="*/ 441434 h 1418896"/>
                          <a:gd name="connsiteX6-291" fmla="*/ 2596055 w 3731172"/>
                          <a:gd name="connsiteY6-292" fmla="*/ 914400 h 1418896"/>
                          <a:gd name="connsiteX7-293" fmla="*/ 3731172 w 3731172"/>
                          <a:gd name="connsiteY7-294" fmla="*/ 1345324 h 1418896"/>
                          <a:gd name="connsiteX8-295" fmla="*/ 3447393 w 3731172"/>
                          <a:gd name="connsiteY8-296" fmla="*/ 1408386 h 1418896"/>
                          <a:gd name="connsiteX9-297" fmla="*/ 1870841 w 3731172"/>
                          <a:gd name="connsiteY9-298" fmla="*/ 746234 h 1418896"/>
                          <a:gd name="connsiteX10-299" fmla="*/ 262758 w 3731172"/>
                          <a:gd name="connsiteY10-300" fmla="*/ 1418896 h 1418896"/>
                          <a:gd name="connsiteX11-301" fmla="*/ 0 w 3731172"/>
                          <a:gd name="connsiteY11-302" fmla="*/ 1324303 h 1418896"/>
                          <a:gd name="connsiteX12-303" fmla="*/ 1145627 w 3731172"/>
                          <a:gd name="connsiteY12-304" fmla="*/ 903890 h 1418896"/>
                          <a:gd name="connsiteX13-305" fmla="*/ 1145626 w 3731172"/>
                          <a:gd name="connsiteY13-306" fmla="*/ 451945 h 1418896"/>
                          <a:gd name="connsiteX14-307" fmla="*/ 189185 w 3731172"/>
                          <a:gd name="connsiteY14-308" fmla="*/ 84081 h 1418896"/>
                          <a:gd name="connsiteX15-309" fmla="*/ 168165 w 3731172"/>
                          <a:gd name="connsiteY15-310" fmla="*/ 73572 h 1418896"/>
                          <a:gd name="connsiteX0-311" fmla="*/ 147144 w 3710151"/>
                          <a:gd name="connsiteY0-312" fmla="*/ 73572 h 1418896"/>
                          <a:gd name="connsiteX1-313" fmla="*/ 430924 w 3710151"/>
                          <a:gd name="connsiteY1-314" fmla="*/ 0 h 1418896"/>
                          <a:gd name="connsiteX2-315" fmla="*/ 1860331 w 3710151"/>
                          <a:gd name="connsiteY2-316" fmla="*/ 599089 h 1418896"/>
                          <a:gd name="connsiteX3-317" fmla="*/ 3342289 w 3710151"/>
                          <a:gd name="connsiteY3-318" fmla="*/ 0 h 1418896"/>
                          <a:gd name="connsiteX4-319" fmla="*/ 3563006 w 3710151"/>
                          <a:gd name="connsiteY4-320" fmla="*/ 73572 h 1418896"/>
                          <a:gd name="connsiteX5-321" fmla="*/ 2606565 w 3710151"/>
                          <a:gd name="connsiteY5-322" fmla="*/ 441434 h 1418896"/>
                          <a:gd name="connsiteX6-323" fmla="*/ 2575034 w 3710151"/>
                          <a:gd name="connsiteY6-324" fmla="*/ 914400 h 1418896"/>
                          <a:gd name="connsiteX7-325" fmla="*/ 3710151 w 3710151"/>
                          <a:gd name="connsiteY7-326" fmla="*/ 1345324 h 1418896"/>
                          <a:gd name="connsiteX8-327" fmla="*/ 3426372 w 3710151"/>
                          <a:gd name="connsiteY8-328" fmla="*/ 1408386 h 1418896"/>
                          <a:gd name="connsiteX9-329" fmla="*/ 1849820 w 3710151"/>
                          <a:gd name="connsiteY9-330" fmla="*/ 746234 h 1418896"/>
                          <a:gd name="connsiteX10-331" fmla="*/ 241737 w 3710151"/>
                          <a:gd name="connsiteY10-332" fmla="*/ 1418896 h 1418896"/>
                          <a:gd name="connsiteX11-333" fmla="*/ 0 w 3710151"/>
                          <a:gd name="connsiteY11-334" fmla="*/ 1334814 h 1418896"/>
                          <a:gd name="connsiteX12-335" fmla="*/ 1124606 w 3710151"/>
                          <a:gd name="connsiteY12-336" fmla="*/ 903890 h 1418896"/>
                          <a:gd name="connsiteX13-337" fmla="*/ 1124605 w 3710151"/>
                          <a:gd name="connsiteY13-338" fmla="*/ 451945 h 1418896"/>
                          <a:gd name="connsiteX14-339" fmla="*/ 168164 w 3710151"/>
                          <a:gd name="connsiteY14-340" fmla="*/ 84081 h 1418896"/>
                          <a:gd name="connsiteX15-341" fmla="*/ 147144 w 3710151"/>
                          <a:gd name="connsiteY15-342" fmla="*/ 73572 h 1418896"/>
                          <a:gd name="connsiteX0-343" fmla="*/ 147144 w 3710151"/>
                          <a:gd name="connsiteY0-344" fmla="*/ 73572 h 1418896"/>
                          <a:gd name="connsiteX1-345" fmla="*/ 430924 w 3710151"/>
                          <a:gd name="connsiteY1-346" fmla="*/ 0 h 1418896"/>
                          <a:gd name="connsiteX2-347" fmla="*/ 1860331 w 3710151"/>
                          <a:gd name="connsiteY2-348" fmla="*/ 599089 h 1418896"/>
                          <a:gd name="connsiteX3-349" fmla="*/ 3342289 w 3710151"/>
                          <a:gd name="connsiteY3-350" fmla="*/ 0 h 1418896"/>
                          <a:gd name="connsiteX4-351" fmla="*/ 3563006 w 3710151"/>
                          <a:gd name="connsiteY4-352" fmla="*/ 73572 h 1418896"/>
                          <a:gd name="connsiteX5-353" fmla="*/ 2606565 w 3710151"/>
                          <a:gd name="connsiteY5-354" fmla="*/ 441434 h 1418896"/>
                          <a:gd name="connsiteX6-355" fmla="*/ 2606565 w 3710151"/>
                          <a:gd name="connsiteY6-356" fmla="*/ 924910 h 1418896"/>
                          <a:gd name="connsiteX7-357" fmla="*/ 3710151 w 3710151"/>
                          <a:gd name="connsiteY7-358" fmla="*/ 1345324 h 1418896"/>
                          <a:gd name="connsiteX8-359" fmla="*/ 3426372 w 3710151"/>
                          <a:gd name="connsiteY8-360" fmla="*/ 1408386 h 1418896"/>
                          <a:gd name="connsiteX9-361" fmla="*/ 1849820 w 3710151"/>
                          <a:gd name="connsiteY9-362" fmla="*/ 746234 h 1418896"/>
                          <a:gd name="connsiteX10-363" fmla="*/ 241737 w 3710151"/>
                          <a:gd name="connsiteY10-364" fmla="*/ 1418896 h 1418896"/>
                          <a:gd name="connsiteX11-365" fmla="*/ 0 w 3710151"/>
                          <a:gd name="connsiteY11-366" fmla="*/ 1334814 h 1418896"/>
                          <a:gd name="connsiteX12-367" fmla="*/ 1124606 w 3710151"/>
                          <a:gd name="connsiteY12-368" fmla="*/ 903890 h 1418896"/>
                          <a:gd name="connsiteX13-369" fmla="*/ 1124605 w 3710151"/>
                          <a:gd name="connsiteY13-370" fmla="*/ 451945 h 1418896"/>
                          <a:gd name="connsiteX14-371" fmla="*/ 168164 w 3710151"/>
                          <a:gd name="connsiteY14-372" fmla="*/ 84081 h 1418896"/>
                          <a:gd name="connsiteX15-373" fmla="*/ 147144 w 3710151"/>
                          <a:gd name="connsiteY15-374" fmla="*/ 73572 h 1418896"/>
                          <a:gd name="connsiteX0-375" fmla="*/ 147144 w 3710151"/>
                          <a:gd name="connsiteY0-376" fmla="*/ 73572 h 1418896"/>
                          <a:gd name="connsiteX1-377" fmla="*/ 430924 w 3710151"/>
                          <a:gd name="connsiteY1-378" fmla="*/ 0 h 1418896"/>
                          <a:gd name="connsiteX2-379" fmla="*/ 1860331 w 3710151"/>
                          <a:gd name="connsiteY2-380" fmla="*/ 599089 h 1418896"/>
                          <a:gd name="connsiteX3-381" fmla="*/ 3342289 w 3710151"/>
                          <a:gd name="connsiteY3-382" fmla="*/ 0 h 1418896"/>
                          <a:gd name="connsiteX4-383" fmla="*/ 3563006 w 3710151"/>
                          <a:gd name="connsiteY4-384" fmla="*/ 73572 h 1418896"/>
                          <a:gd name="connsiteX5-385" fmla="*/ 2606565 w 3710151"/>
                          <a:gd name="connsiteY5-386" fmla="*/ 441434 h 1418896"/>
                          <a:gd name="connsiteX6-387" fmla="*/ 2610282 w 3710151"/>
                          <a:gd name="connsiteY6-388" fmla="*/ 902607 h 1418896"/>
                          <a:gd name="connsiteX7-389" fmla="*/ 3710151 w 3710151"/>
                          <a:gd name="connsiteY7-390" fmla="*/ 1345324 h 1418896"/>
                          <a:gd name="connsiteX8-391" fmla="*/ 3426372 w 3710151"/>
                          <a:gd name="connsiteY8-392" fmla="*/ 1408386 h 1418896"/>
                          <a:gd name="connsiteX9-393" fmla="*/ 1849820 w 3710151"/>
                          <a:gd name="connsiteY9-394" fmla="*/ 746234 h 1418896"/>
                          <a:gd name="connsiteX10-395" fmla="*/ 241737 w 3710151"/>
                          <a:gd name="connsiteY10-396" fmla="*/ 1418896 h 1418896"/>
                          <a:gd name="connsiteX11-397" fmla="*/ 0 w 3710151"/>
                          <a:gd name="connsiteY11-398" fmla="*/ 1334814 h 1418896"/>
                          <a:gd name="connsiteX12-399" fmla="*/ 1124606 w 3710151"/>
                          <a:gd name="connsiteY12-400" fmla="*/ 903890 h 1418896"/>
                          <a:gd name="connsiteX13-401" fmla="*/ 1124605 w 3710151"/>
                          <a:gd name="connsiteY13-402" fmla="*/ 451945 h 1418896"/>
                          <a:gd name="connsiteX14-403" fmla="*/ 168164 w 3710151"/>
                          <a:gd name="connsiteY14-404" fmla="*/ 84081 h 1418896"/>
                          <a:gd name="connsiteX15-405" fmla="*/ 147144 w 3710151"/>
                          <a:gd name="connsiteY15-406" fmla="*/ 73572 h 1418896"/>
                          <a:gd name="connsiteX0-407" fmla="*/ 147144 w 3710151"/>
                          <a:gd name="connsiteY0-408" fmla="*/ 73572 h 1418896"/>
                          <a:gd name="connsiteX1-409" fmla="*/ 430924 w 3710151"/>
                          <a:gd name="connsiteY1-410" fmla="*/ 0 h 1418896"/>
                          <a:gd name="connsiteX2-411" fmla="*/ 1860331 w 3710151"/>
                          <a:gd name="connsiteY2-412" fmla="*/ 599089 h 1418896"/>
                          <a:gd name="connsiteX3-413" fmla="*/ 3342289 w 3710151"/>
                          <a:gd name="connsiteY3-414" fmla="*/ 0 h 1418896"/>
                          <a:gd name="connsiteX4-415" fmla="*/ 3563006 w 3710151"/>
                          <a:gd name="connsiteY4-416" fmla="*/ 73572 h 1418896"/>
                          <a:gd name="connsiteX5-417" fmla="*/ 2617717 w 3710151"/>
                          <a:gd name="connsiteY5-418" fmla="*/ 445151 h 1418896"/>
                          <a:gd name="connsiteX6-419" fmla="*/ 2610282 w 3710151"/>
                          <a:gd name="connsiteY6-420" fmla="*/ 902607 h 1418896"/>
                          <a:gd name="connsiteX7-421" fmla="*/ 3710151 w 3710151"/>
                          <a:gd name="connsiteY7-422" fmla="*/ 1345324 h 1418896"/>
                          <a:gd name="connsiteX8-423" fmla="*/ 3426372 w 3710151"/>
                          <a:gd name="connsiteY8-424" fmla="*/ 1408386 h 1418896"/>
                          <a:gd name="connsiteX9-425" fmla="*/ 1849820 w 3710151"/>
                          <a:gd name="connsiteY9-426" fmla="*/ 746234 h 1418896"/>
                          <a:gd name="connsiteX10-427" fmla="*/ 241737 w 3710151"/>
                          <a:gd name="connsiteY10-428" fmla="*/ 1418896 h 1418896"/>
                          <a:gd name="connsiteX11-429" fmla="*/ 0 w 3710151"/>
                          <a:gd name="connsiteY11-430" fmla="*/ 1334814 h 1418896"/>
                          <a:gd name="connsiteX12-431" fmla="*/ 1124606 w 3710151"/>
                          <a:gd name="connsiteY12-432" fmla="*/ 903890 h 1418896"/>
                          <a:gd name="connsiteX13-433" fmla="*/ 1124605 w 3710151"/>
                          <a:gd name="connsiteY13-434" fmla="*/ 451945 h 1418896"/>
                          <a:gd name="connsiteX14-435" fmla="*/ 168164 w 3710151"/>
                          <a:gd name="connsiteY14-436" fmla="*/ 84081 h 1418896"/>
                          <a:gd name="connsiteX15-437" fmla="*/ 147144 w 3710151"/>
                          <a:gd name="connsiteY15-438" fmla="*/ 73572 h 1418896"/>
                          <a:gd name="connsiteX0-439" fmla="*/ 147144 w 3710151"/>
                          <a:gd name="connsiteY0-440" fmla="*/ 73572 h 1418896"/>
                          <a:gd name="connsiteX1-441" fmla="*/ 430924 w 3710151"/>
                          <a:gd name="connsiteY1-442" fmla="*/ 0 h 1418896"/>
                          <a:gd name="connsiteX2-443" fmla="*/ 1860331 w 3710151"/>
                          <a:gd name="connsiteY2-444" fmla="*/ 599089 h 1418896"/>
                          <a:gd name="connsiteX3-445" fmla="*/ 3342289 w 3710151"/>
                          <a:gd name="connsiteY3-446" fmla="*/ 0 h 1418896"/>
                          <a:gd name="connsiteX4-447" fmla="*/ 3563006 w 3710151"/>
                          <a:gd name="connsiteY4-448" fmla="*/ 73572 h 1418896"/>
                          <a:gd name="connsiteX5-449" fmla="*/ 2617717 w 3710151"/>
                          <a:gd name="connsiteY5-450" fmla="*/ 448868 h 1418896"/>
                          <a:gd name="connsiteX6-451" fmla="*/ 2610282 w 3710151"/>
                          <a:gd name="connsiteY6-452" fmla="*/ 902607 h 1418896"/>
                          <a:gd name="connsiteX7-453" fmla="*/ 3710151 w 3710151"/>
                          <a:gd name="connsiteY7-454" fmla="*/ 1345324 h 1418896"/>
                          <a:gd name="connsiteX8-455" fmla="*/ 3426372 w 3710151"/>
                          <a:gd name="connsiteY8-456" fmla="*/ 1408386 h 1418896"/>
                          <a:gd name="connsiteX9-457" fmla="*/ 1849820 w 3710151"/>
                          <a:gd name="connsiteY9-458" fmla="*/ 746234 h 1418896"/>
                          <a:gd name="connsiteX10-459" fmla="*/ 241737 w 3710151"/>
                          <a:gd name="connsiteY10-460" fmla="*/ 1418896 h 1418896"/>
                          <a:gd name="connsiteX11-461" fmla="*/ 0 w 3710151"/>
                          <a:gd name="connsiteY11-462" fmla="*/ 1334814 h 1418896"/>
                          <a:gd name="connsiteX12-463" fmla="*/ 1124606 w 3710151"/>
                          <a:gd name="connsiteY12-464" fmla="*/ 903890 h 1418896"/>
                          <a:gd name="connsiteX13-465" fmla="*/ 1124605 w 3710151"/>
                          <a:gd name="connsiteY13-466" fmla="*/ 451945 h 1418896"/>
                          <a:gd name="connsiteX14-467" fmla="*/ 168164 w 3710151"/>
                          <a:gd name="connsiteY14-468" fmla="*/ 84081 h 1418896"/>
                          <a:gd name="connsiteX15-469" fmla="*/ 147144 w 3710151"/>
                          <a:gd name="connsiteY15-470" fmla="*/ 73572 h 1418896"/>
                          <a:gd name="connsiteX0-471" fmla="*/ 147144 w 3710151"/>
                          <a:gd name="connsiteY0-472" fmla="*/ 73572 h 1418896"/>
                          <a:gd name="connsiteX1-473" fmla="*/ 430924 w 3710151"/>
                          <a:gd name="connsiteY1-474" fmla="*/ 0 h 1418896"/>
                          <a:gd name="connsiteX2-475" fmla="*/ 1838028 w 3710151"/>
                          <a:gd name="connsiteY2-476" fmla="*/ 591655 h 1418896"/>
                          <a:gd name="connsiteX3-477" fmla="*/ 3342289 w 3710151"/>
                          <a:gd name="connsiteY3-478" fmla="*/ 0 h 1418896"/>
                          <a:gd name="connsiteX4-479" fmla="*/ 3563006 w 3710151"/>
                          <a:gd name="connsiteY4-480" fmla="*/ 73572 h 1418896"/>
                          <a:gd name="connsiteX5-481" fmla="*/ 2617717 w 3710151"/>
                          <a:gd name="connsiteY5-482" fmla="*/ 448868 h 1418896"/>
                          <a:gd name="connsiteX6-483" fmla="*/ 2610282 w 3710151"/>
                          <a:gd name="connsiteY6-484" fmla="*/ 902607 h 1418896"/>
                          <a:gd name="connsiteX7-485" fmla="*/ 3710151 w 3710151"/>
                          <a:gd name="connsiteY7-486" fmla="*/ 1345324 h 1418896"/>
                          <a:gd name="connsiteX8-487" fmla="*/ 3426372 w 3710151"/>
                          <a:gd name="connsiteY8-488" fmla="*/ 1408386 h 1418896"/>
                          <a:gd name="connsiteX9-489" fmla="*/ 1849820 w 3710151"/>
                          <a:gd name="connsiteY9-490" fmla="*/ 746234 h 1418896"/>
                          <a:gd name="connsiteX10-491" fmla="*/ 241737 w 3710151"/>
                          <a:gd name="connsiteY10-492" fmla="*/ 1418896 h 1418896"/>
                          <a:gd name="connsiteX11-493" fmla="*/ 0 w 3710151"/>
                          <a:gd name="connsiteY11-494" fmla="*/ 1334814 h 1418896"/>
                          <a:gd name="connsiteX12-495" fmla="*/ 1124606 w 3710151"/>
                          <a:gd name="connsiteY12-496" fmla="*/ 903890 h 1418896"/>
                          <a:gd name="connsiteX13-497" fmla="*/ 1124605 w 3710151"/>
                          <a:gd name="connsiteY13-498" fmla="*/ 451945 h 1418896"/>
                          <a:gd name="connsiteX14-499" fmla="*/ 168164 w 3710151"/>
                          <a:gd name="connsiteY14-500" fmla="*/ 84081 h 1418896"/>
                          <a:gd name="connsiteX15-501" fmla="*/ 147144 w 3710151"/>
                          <a:gd name="connsiteY15-502" fmla="*/ 73572 h 1418896"/>
                          <a:gd name="connsiteX0-503" fmla="*/ 147144 w 3710151"/>
                          <a:gd name="connsiteY0-504" fmla="*/ 73572 h 1418896"/>
                          <a:gd name="connsiteX1-505" fmla="*/ 430924 w 3710151"/>
                          <a:gd name="connsiteY1-506" fmla="*/ 0 h 1418896"/>
                          <a:gd name="connsiteX2-507" fmla="*/ 1838028 w 3710151"/>
                          <a:gd name="connsiteY2-508" fmla="*/ 591655 h 1418896"/>
                          <a:gd name="connsiteX3-509" fmla="*/ 3342289 w 3710151"/>
                          <a:gd name="connsiteY3-510" fmla="*/ 0 h 1418896"/>
                          <a:gd name="connsiteX4-511" fmla="*/ 3563006 w 3710151"/>
                          <a:gd name="connsiteY4-512" fmla="*/ 73572 h 1418896"/>
                          <a:gd name="connsiteX5-513" fmla="*/ 2617717 w 3710151"/>
                          <a:gd name="connsiteY5-514" fmla="*/ 448868 h 1418896"/>
                          <a:gd name="connsiteX6-515" fmla="*/ 2610282 w 3710151"/>
                          <a:gd name="connsiteY6-516" fmla="*/ 902607 h 1418896"/>
                          <a:gd name="connsiteX7-517" fmla="*/ 3710151 w 3710151"/>
                          <a:gd name="connsiteY7-518" fmla="*/ 1345324 h 1418896"/>
                          <a:gd name="connsiteX8-519" fmla="*/ 3426372 w 3710151"/>
                          <a:gd name="connsiteY8-520" fmla="*/ 1408386 h 1418896"/>
                          <a:gd name="connsiteX9-521" fmla="*/ 1849820 w 3710151"/>
                          <a:gd name="connsiteY9-522" fmla="*/ 746234 h 1418896"/>
                          <a:gd name="connsiteX10-523" fmla="*/ 241737 w 3710151"/>
                          <a:gd name="connsiteY10-524" fmla="*/ 1418896 h 1418896"/>
                          <a:gd name="connsiteX11-525" fmla="*/ 0 w 3710151"/>
                          <a:gd name="connsiteY11-526" fmla="*/ 1334814 h 1418896"/>
                          <a:gd name="connsiteX12-527" fmla="*/ 1124606 w 3710151"/>
                          <a:gd name="connsiteY12-528" fmla="*/ 903890 h 1418896"/>
                          <a:gd name="connsiteX13-529" fmla="*/ 1087434 w 3710151"/>
                          <a:gd name="connsiteY13-530" fmla="*/ 451945 h 1418896"/>
                          <a:gd name="connsiteX14-531" fmla="*/ 168164 w 3710151"/>
                          <a:gd name="connsiteY14-532" fmla="*/ 84081 h 1418896"/>
                          <a:gd name="connsiteX15-533" fmla="*/ 147144 w 3710151"/>
                          <a:gd name="connsiteY15-534" fmla="*/ 73572 h 1418896"/>
                          <a:gd name="connsiteX0-535" fmla="*/ 147144 w 3710151"/>
                          <a:gd name="connsiteY0-536" fmla="*/ 73572 h 1418896"/>
                          <a:gd name="connsiteX1-537" fmla="*/ 430924 w 3710151"/>
                          <a:gd name="connsiteY1-538" fmla="*/ 0 h 1418896"/>
                          <a:gd name="connsiteX2-539" fmla="*/ 1838028 w 3710151"/>
                          <a:gd name="connsiteY2-540" fmla="*/ 591655 h 1418896"/>
                          <a:gd name="connsiteX3-541" fmla="*/ 3342289 w 3710151"/>
                          <a:gd name="connsiteY3-542" fmla="*/ 0 h 1418896"/>
                          <a:gd name="connsiteX4-543" fmla="*/ 3563006 w 3710151"/>
                          <a:gd name="connsiteY4-544" fmla="*/ 73572 h 1418896"/>
                          <a:gd name="connsiteX5-545" fmla="*/ 2617717 w 3710151"/>
                          <a:gd name="connsiteY5-546" fmla="*/ 448868 h 1418896"/>
                          <a:gd name="connsiteX6-547" fmla="*/ 2610282 w 3710151"/>
                          <a:gd name="connsiteY6-548" fmla="*/ 902607 h 1418896"/>
                          <a:gd name="connsiteX7-549" fmla="*/ 3710151 w 3710151"/>
                          <a:gd name="connsiteY7-550" fmla="*/ 1345324 h 1418896"/>
                          <a:gd name="connsiteX8-551" fmla="*/ 3426372 w 3710151"/>
                          <a:gd name="connsiteY8-552" fmla="*/ 1408386 h 1418896"/>
                          <a:gd name="connsiteX9-553" fmla="*/ 1849820 w 3710151"/>
                          <a:gd name="connsiteY9-554" fmla="*/ 746234 h 1418896"/>
                          <a:gd name="connsiteX10-555" fmla="*/ 241737 w 3710151"/>
                          <a:gd name="connsiteY10-556" fmla="*/ 1418896 h 1418896"/>
                          <a:gd name="connsiteX11-557" fmla="*/ 0 w 3710151"/>
                          <a:gd name="connsiteY11-558" fmla="*/ 1334814 h 1418896"/>
                          <a:gd name="connsiteX12-559" fmla="*/ 1098586 w 3710151"/>
                          <a:gd name="connsiteY12-560" fmla="*/ 903890 h 1418896"/>
                          <a:gd name="connsiteX13-561" fmla="*/ 1087434 w 3710151"/>
                          <a:gd name="connsiteY13-562" fmla="*/ 451945 h 1418896"/>
                          <a:gd name="connsiteX14-563" fmla="*/ 168164 w 3710151"/>
                          <a:gd name="connsiteY14-564" fmla="*/ 84081 h 1418896"/>
                          <a:gd name="connsiteX15-565" fmla="*/ 147144 w 3710151"/>
                          <a:gd name="connsiteY15-566" fmla="*/ 73572 h 1418896"/>
                          <a:gd name="connsiteX0-567" fmla="*/ 162012 w 3725019"/>
                          <a:gd name="connsiteY0-568" fmla="*/ 73572 h 1418896"/>
                          <a:gd name="connsiteX1-569" fmla="*/ 445792 w 3725019"/>
                          <a:gd name="connsiteY1-570" fmla="*/ 0 h 1418896"/>
                          <a:gd name="connsiteX2-571" fmla="*/ 1852896 w 3725019"/>
                          <a:gd name="connsiteY2-572" fmla="*/ 591655 h 1418896"/>
                          <a:gd name="connsiteX3-573" fmla="*/ 3357157 w 3725019"/>
                          <a:gd name="connsiteY3-574" fmla="*/ 0 h 1418896"/>
                          <a:gd name="connsiteX4-575" fmla="*/ 3577874 w 3725019"/>
                          <a:gd name="connsiteY4-576" fmla="*/ 73572 h 1418896"/>
                          <a:gd name="connsiteX5-577" fmla="*/ 2632585 w 3725019"/>
                          <a:gd name="connsiteY5-578" fmla="*/ 448868 h 1418896"/>
                          <a:gd name="connsiteX6-579" fmla="*/ 2625150 w 3725019"/>
                          <a:gd name="connsiteY6-580" fmla="*/ 902607 h 1418896"/>
                          <a:gd name="connsiteX7-581" fmla="*/ 3725019 w 3725019"/>
                          <a:gd name="connsiteY7-582" fmla="*/ 1345324 h 1418896"/>
                          <a:gd name="connsiteX8-583" fmla="*/ 3441240 w 3725019"/>
                          <a:gd name="connsiteY8-584" fmla="*/ 1408386 h 1418896"/>
                          <a:gd name="connsiteX9-585" fmla="*/ 1864688 w 3725019"/>
                          <a:gd name="connsiteY9-586" fmla="*/ 746234 h 1418896"/>
                          <a:gd name="connsiteX10-587" fmla="*/ 256605 w 3725019"/>
                          <a:gd name="connsiteY10-588" fmla="*/ 1418896 h 1418896"/>
                          <a:gd name="connsiteX11-589" fmla="*/ 0 w 3725019"/>
                          <a:gd name="connsiteY11-590" fmla="*/ 1331097 h 1418896"/>
                          <a:gd name="connsiteX12-591" fmla="*/ 1113454 w 3725019"/>
                          <a:gd name="connsiteY12-592" fmla="*/ 903890 h 1418896"/>
                          <a:gd name="connsiteX13-593" fmla="*/ 1102302 w 3725019"/>
                          <a:gd name="connsiteY13-594" fmla="*/ 451945 h 1418896"/>
                          <a:gd name="connsiteX14-595" fmla="*/ 183032 w 3725019"/>
                          <a:gd name="connsiteY14-596" fmla="*/ 84081 h 1418896"/>
                          <a:gd name="connsiteX15-597" fmla="*/ 162012 w 3725019"/>
                          <a:gd name="connsiteY15-598" fmla="*/ 73572 h 141889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  <a:cxn ang="0">
                            <a:pos x="connsiteX14-29" y="connsiteY14-30"/>
                          </a:cxn>
                          <a:cxn ang="0">
                            <a:pos x="connsiteX15-31" y="connsiteY15-32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10" name="Freeform 3">
                  <a:extLst>
                    <a:ext uri="{FF2B5EF4-FFF2-40B4-BE49-F238E27FC236}">
                      <a16:creationId xmlns:a16="http://schemas.microsoft.com/office/drawing/2014/main" id="{649CCEE0-73AC-1740-8F3D-F290507BBB6A}"/>
                    </a:ext>
                  </a:extLst>
                </p:cNvPr>
                <p:cNvSpPr/>
                <p:nvPr/>
              </p:nvSpPr>
              <p:spPr bwMode="auto">
                <a:xfrm>
                  <a:off x="5902873" y="1444625"/>
                  <a:ext cx="1670975" cy="1477963"/>
                </a:xfrm>
                <a:custGeom>
                  <a:avLst/>
                  <a:gdLst>
                    <a:gd name="T0" fmla="*/ 2147483647 w 1396"/>
                    <a:gd name="T1" fmla="*/ 2147483647 h 931"/>
                    <a:gd name="T2" fmla="*/ 2147483647 w 1396"/>
                    <a:gd name="T3" fmla="*/ 2147483647 h 931"/>
                    <a:gd name="T4" fmla="*/ 2147483647 w 1396"/>
                    <a:gd name="T5" fmla="*/ 2147483647 h 931"/>
                    <a:gd name="T6" fmla="*/ 2147483647 w 1396"/>
                    <a:gd name="T7" fmla="*/ 2147483647 h 931"/>
                    <a:gd name="T8" fmla="*/ 2147483647 w 1396"/>
                    <a:gd name="T9" fmla="*/ 2147483647 h 931"/>
                    <a:gd name="T10" fmla="*/ 2147483647 w 1396"/>
                    <a:gd name="T11" fmla="*/ 2147483647 h 931"/>
                    <a:gd name="T12" fmla="*/ 2147483647 w 1396"/>
                    <a:gd name="T13" fmla="*/ 2147483647 h 931"/>
                    <a:gd name="T14" fmla="*/ 2147483647 w 1396"/>
                    <a:gd name="T15" fmla="*/ 2147483647 h 931"/>
                    <a:gd name="T16" fmla="*/ 2147483647 w 1396"/>
                    <a:gd name="T17" fmla="*/ 2147483647 h 931"/>
                    <a:gd name="T18" fmla="*/ 2147483647 w 1396"/>
                    <a:gd name="T19" fmla="*/ 2147483647 h 931"/>
                    <a:gd name="T20" fmla="*/ 2147483647 w 1396"/>
                    <a:gd name="T21" fmla="*/ 2147483647 h 931"/>
                    <a:gd name="T22" fmla="*/ 2147483647 w 1396"/>
                    <a:gd name="T23" fmla="*/ 2147483647 h 931"/>
                    <a:gd name="T24" fmla="*/ 2147483647 w 1396"/>
                    <a:gd name="T25" fmla="*/ 2147483647 h 931"/>
                    <a:gd name="T26" fmla="*/ 2147483647 w 1396"/>
                    <a:gd name="T27" fmla="*/ 2147483647 h 931"/>
                    <a:gd name="T28" fmla="*/ 2147483647 w 1396"/>
                    <a:gd name="T29" fmla="*/ 2147483647 h 931"/>
                    <a:gd name="T30" fmla="*/ 2147483647 w 1396"/>
                    <a:gd name="T31" fmla="*/ 2147483647 h 93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396"/>
                    <a:gd name="T49" fmla="*/ 0 h 931"/>
                    <a:gd name="T50" fmla="*/ 1396 w 1396"/>
                    <a:gd name="T51" fmla="*/ 931 h 93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396" h="931">
                      <a:moveTo>
                        <a:pt x="873" y="18"/>
                      </a:moveTo>
                      <a:cubicBezTo>
                        <a:pt x="787" y="32"/>
                        <a:pt x="625" y="55"/>
                        <a:pt x="526" y="89"/>
                      </a:cubicBezTo>
                      <a:cubicBezTo>
                        <a:pt x="426" y="122"/>
                        <a:pt x="346" y="184"/>
                        <a:pt x="278" y="216"/>
                      </a:cubicBezTo>
                      <a:cubicBezTo>
                        <a:pt x="210" y="248"/>
                        <a:pt x="159" y="236"/>
                        <a:pt x="118" y="283"/>
                      </a:cubicBezTo>
                      <a:cubicBezTo>
                        <a:pt x="77" y="330"/>
                        <a:pt x="46" y="416"/>
                        <a:pt x="30" y="497"/>
                      </a:cubicBezTo>
                      <a:cubicBezTo>
                        <a:pt x="14" y="578"/>
                        <a:pt x="0" y="714"/>
                        <a:pt x="24" y="768"/>
                      </a:cubicBezTo>
                      <a:cubicBezTo>
                        <a:pt x="49" y="821"/>
                        <a:pt x="112" y="796"/>
                        <a:pt x="178" y="818"/>
                      </a:cubicBezTo>
                      <a:cubicBezTo>
                        <a:pt x="244" y="840"/>
                        <a:pt x="318" y="886"/>
                        <a:pt x="421" y="902"/>
                      </a:cubicBezTo>
                      <a:cubicBezTo>
                        <a:pt x="524" y="918"/>
                        <a:pt x="681" y="916"/>
                        <a:pt x="793" y="916"/>
                      </a:cubicBezTo>
                      <a:cubicBezTo>
                        <a:pt x="905" y="916"/>
                        <a:pt x="1004" y="931"/>
                        <a:pt x="1095" y="902"/>
                      </a:cubicBezTo>
                      <a:cubicBezTo>
                        <a:pt x="1186" y="873"/>
                        <a:pt x="1291" y="813"/>
                        <a:pt x="1337" y="744"/>
                      </a:cubicBezTo>
                      <a:cubicBezTo>
                        <a:pt x="1383" y="675"/>
                        <a:pt x="1365" y="580"/>
                        <a:pt x="1372" y="487"/>
                      </a:cubicBezTo>
                      <a:cubicBezTo>
                        <a:pt x="1378" y="393"/>
                        <a:pt x="1396" y="256"/>
                        <a:pt x="1377" y="179"/>
                      </a:cubicBezTo>
                      <a:cubicBezTo>
                        <a:pt x="1358" y="102"/>
                        <a:pt x="1314" y="57"/>
                        <a:pt x="1259" y="28"/>
                      </a:cubicBezTo>
                      <a:cubicBezTo>
                        <a:pt x="1203" y="0"/>
                        <a:pt x="1110" y="7"/>
                        <a:pt x="1046" y="5"/>
                      </a:cubicBezTo>
                      <a:cubicBezTo>
                        <a:pt x="981" y="3"/>
                        <a:pt x="959" y="5"/>
                        <a:pt x="873" y="18"/>
                      </a:cubicBezTo>
                      <a:close/>
                    </a:path>
                  </a:pathLst>
                </a:custGeom>
                <a:solidFill>
                  <a:srgbClr val="9CDFF9"/>
                </a:solidFill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11" name="Rectangle 44">
                  <a:extLst>
                    <a:ext uri="{FF2B5EF4-FFF2-40B4-BE49-F238E27FC236}">
                      <a16:creationId xmlns:a16="http://schemas.microsoft.com/office/drawing/2014/main" id="{8B25FE40-699C-994B-A3F5-D7DEC17DE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2273" y="1900238"/>
                  <a:ext cx="955675" cy="70008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prstDash val="dashDot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grpSp>
              <p:nvGrpSpPr>
                <p:cNvPr id="112" name="Group 108">
                  <a:extLst>
                    <a:ext uri="{FF2B5EF4-FFF2-40B4-BE49-F238E27FC236}">
                      <a16:creationId xmlns:a16="http://schemas.microsoft.com/office/drawing/2014/main" id="{174BBDCA-E2D5-8641-8F3F-EC3F7464BCAC}"/>
                    </a:ext>
                  </a:extLst>
                </p:cNvPr>
                <p:cNvGrpSpPr/>
                <p:nvPr/>
              </p:nvGrpSpPr>
              <p:grpSpPr bwMode="auto">
                <a:xfrm>
                  <a:off x="6239423" y="2017713"/>
                  <a:ext cx="368300" cy="519112"/>
                  <a:chOff x="1852" y="2562"/>
                  <a:chExt cx="355" cy="471"/>
                </a:xfrm>
              </p:grpSpPr>
              <p:sp>
                <p:nvSpPr>
                  <p:cNvPr id="145" name="Freeform 109">
                    <a:extLst>
                      <a:ext uri="{FF2B5EF4-FFF2-40B4-BE49-F238E27FC236}">
                        <a16:creationId xmlns:a16="http://schemas.microsoft.com/office/drawing/2014/main" id="{55D74D81-90F7-2B49-BB63-7E18E249FD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52" y="2621"/>
                    <a:ext cx="318" cy="412"/>
                  </a:xfrm>
                  <a:custGeom>
                    <a:avLst/>
                    <a:gdLst>
                      <a:gd name="T0" fmla="*/ 0 w 318"/>
                      <a:gd name="T1" fmla="*/ 412 h 412"/>
                      <a:gd name="T2" fmla="*/ 3 w 318"/>
                      <a:gd name="T3" fmla="*/ 1 h 412"/>
                      <a:gd name="T4" fmla="*/ 74 w 318"/>
                      <a:gd name="T5" fmla="*/ 0 h 412"/>
                      <a:gd name="T6" fmla="*/ 254 w 318"/>
                      <a:gd name="T7" fmla="*/ 111 h 412"/>
                      <a:gd name="T8" fmla="*/ 318 w 318"/>
                      <a:gd name="T9" fmla="*/ 115 h 412"/>
                      <a:gd name="T10" fmla="*/ 318 w 318"/>
                      <a:gd name="T11" fmla="*/ 308 h 412"/>
                      <a:gd name="T12" fmla="*/ 246 w 318"/>
                      <a:gd name="T13" fmla="*/ 308 h 412"/>
                      <a:gd name="T14" fmla="*/ 74 w 318"/>
                      <a:gd name="T15" fmla="*/ 412 h 412"/>
                      <a:gd name="T16" fmla="*/ 0 w 318"/>
                      <a:gd name="T17" fmla="*/ 412 h 412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318"/>
                      <a:gd name="T28" fmla="*/ 0 h 412"/>
                      <a:gd name="T29" fmla="*/ 318 w 318"/>
                      <a:gd name="T30" fmla="*/ 412 h 412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318" h="412">
                        <a:moveTo>
                          <a:pt x="0" y="412"/>
                        </a:moveTo>
                        <a:lnTo>
                          <a:pt x="3" y="1"/>
                        </a:lnTo>
                        <a:lnTo>
                          <a:pt x="74" y="0"/>
                        </a:lnTo>
                        <a:lnTo>
                          <a:pt x="254" y="111"/>
                        </a:lnTo>
                        <a:lnTo>
                          <a:pt x="318" y="115"/>
                        </a:lnTo>
                        <a:lnTo>
                          <a:pt x="318" y="308"/>
                        </a:lnTo>
                        <a:lnTo>
                          <a:pt x="246" y="308"/>
                        </a:lnTo>
                        <a:lnTo>
                          <a:pt x="74" y="412"/>
                        </a:lnTo>
                        <a:lnTo>
                          <a:pt x="0" y="412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46" name="Freeform 110">
                    <a:extLst>
                      <a:ext uri="{FF2B5EF4-FFF2-40B4-BE49-F238E27FC236}">
                        <a16:creationId xmlns:a16="http://schemas.microsoft.com/office/drawing/2014/main" id="{546E58C1-1033-E340-86E9-87B4B49243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54" y="2562"/>
                    <a:ext cx="353" cy="369"/>
                  </a:xfrm>
                  <a:custGeom>
                    <a:avLst/>
                    <a:gdLst>
                      <a:gd name="T0" fmla="*/ 0 w 353"/>
                      <a:gd name="T1" fmla="*/ 59 h 369"/>
                      <a:gd name="T2" fmla="*/ 32 w 353"/>
                      <a:gd name="T3" fmla="*/ 0 h 369"/>
                      <a:gd name="T4" fmla="*/ 105 w 353"/>
                      <a:gd name="T5" fmla="*/ 0 h 369"/>
                      <a:gd name="T6" fmla="*/ 276 w 353"/>
                      <a:gd name="T7" fmla="*/ 113 h 369"/>
                      <a:gd name="T8" fmla="*/ 353 w 353"/>
                      <a:gd name="T9" fmla="*/ 113 h 369"/>
                      <a:gd name="T10" fmla="*/ 353 w 353"/>
                      <a:gd name="T11" fmla="*/ 315 h 369"/>
                      <a:gd name="T12" fmla="*/ 318 w 353"/>
                      <a:gd name="T13" fmla="*/ 369 h 369"/>
                      <a:gd name="T14" fmla="*/ 315 w 353"/>
                      <a:gd name="T15" fmla="*/ 173 h 369"/>
                      <a:gd name="T16" fmla="*/ 254 w 353"/>
                      <a:gd name="T17" fmla="*/ 173 h 369"/>
                      <a:gd name="T18" fmla="*/ 75 w 353"/>
                      <a:gd name="T19" fmla="*/ 60 h 369"/>
                      <a:gd name="T20" fmla="*/ 0 w 353"/>
                      <a:gd name="T21" fmla="*/ 59 h 36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53"/>
                      <a:gd name="T34" fmla="*/ 0 h 369"/>
                      <a:gd name="T35" fmla="*/ 353 w 353"/>
                      <a:gd name="T36" fmla="*/ 369 h 36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53" h="369">
                        <a:moveTo>
                          <a:pt x="0" y="59"/>
                        </a:moveTo>
                        <a:lnTo>
                          <a:pt x="32" y="0"/>
                        </a:lnTo>
                        <a:lnTo>
                          <a:pt x="105" y="0"/>
                        </a:lnTo>
                        <a:lnTo>
                          <a:pt x="276" y="113"/>
                        </a:lnTo>
                        <a:lnTo>
                          <a:pt x="353" y="113"/>
                        </a:lnTo>
                        <a:lnTo>
                          <a:pt x="353" y="315"/>
                        </a:lnTo>
                        <a:lnTo>
                          <a:pt x="318" y="369"/>
                        </a:lnTo>
                        <a:lnTo>
                          <a:pt x="315" y="173"/>
                        </a:lnTo>
                        <a:lnTo>
                          <a:pt x="254" y="173"/>
                        </a:lnTo>
                        <a:lnTo>
                          <a:pt x="75" y="60"/>
                        </a:lnTo>
                        <a:lnTo>
                          <a:pt x="0" y="5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47" name="Line 111">
                    <a:extLst>
                      <a:ext uri="{FF2B5EF4-FFF2-40B4-BE49-F238E27FC236}">
                        <a16:creationId xmlns:a16="http://schemas.microsoft.com/office/drawing/2014/main" id="{85DE21AE-E29A-B04A-951E-E25E53C5E0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67" y="2674"/>
                    <a:ext cx="34" cy="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48" name="Line 112">
                    <a:extLst>
                      <a:ext uri="{FF2B5EF4-FFF2-40B4-BE49-F238E27FC236}">
                        <a16:creationId xmlns:a16="http://schemas.microsoft.com/office/drawing/2014/main" id="{E142D987-5BF0-054C-ACAC-F90A3687839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80" y="2830"/>
                    <a:ext cx="26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49" name="Freeform 113">
                    <a:extLst>
                      <a:ext uri="{FF2B5EF4-FFF2-40B4-BE49-F238E27FC236}">
                        <a16:creationId xmlns:a16="http://schemas.microsoft.com/office/drawing/2014/main" id="{69AFCAA6-70F7-7145-AA70-C6F7E8F1AA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4" y="2670"/>
                    <a:ext cx="264" cy="105"/>
                  </a:xfrm>
                  <a:custGeom>
                    <a:avLst/>
                    <a:gdLst>
                      <a:gd name="T0" fmla="*/ 0 w 264"/>
                      <a:gd name="T1" fmla="*/ 0 h 105"/>
                      <a:gd name="T2" fmla="*/ 52 w 264"/>
                      <a:gd name="T3" fmla="*/ 0 h 105"/>
                      <a:gd name="T4" fmla="*/ 207 w 264"/>
                      <a:gd name="T5" fmla="*/ 105 h 105"/>
                      <a:gd name="T6" fmla="*/ 264 w 264"/>
                      <a:gd name="T7" fmla="*/ 105 h 10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64"/>
                      <a:gd name="T13" fmla="*/ 0 h 105"/>
                      <a:gd name="T14" fmla="*/ 264 w 264"/>
                      <a:gd name="T15" fmla="*/ 105 h 105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64" h="105">
                        <a:moveTo>
                          <a:pt x="0" y="0"/>
                        </a:moveTo>
                        <a:lnTo>
                          <a:pt x="52" y="0"/>
                        </a:lnTo>
                        <a:lnTo>
                          <a:pt x="207" y="105"/>
                        </a:lnTo>
                        <a:lnTo>
                          <a:pt x="264" y="105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50" name="Freeform 114">
                    <a:extLst>
                      <a:ext uri="{FF2B5EF4-FFF2-40B4-BE49-F238E27FC236}">
                        <a16:creationId xmlns:a16="http://schemas.microsoft.com/office/drawing/2014/main" id="{970741C0-67E9-344D-B295-248A7B523DE7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1874" y="2884"/>
                    <a:ext cx="264" cy="105"/>
                  </a:xfrm>
                  <a:custGeom>
                    <a:avLst/>
                    <a:gdLst>
                      <a:gd name="T0" fmla="*/ 0 w 264"/>
                      <a:gd name="T1" fmla="*/ 0 h 105"/>
                      <a:gd name="T2" fmla="*/ 52 w 264"/>
                      <a:gd name="T3" fmla="*/ 0 h 105"/>
                      <a:gd name="T4" fmla="*/ 207 w 264"/>
                      <a:gd name="T5" fmla="*/ 105 h 105"/>
                      <a:gd name="T6" fmla="*/ 264 w 264"/>
                      <a:gd name="T7" fmla="*/ 105 h 10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64"/>
                      <a:gd name="T13" fmla="*/ 0 h 105"/>
                      <a:gd name="T14" fmla="*/ 264 w 264"/>
                      <a:gd name="T15" fmla="*/ 105 h 105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64" h="105">
                        <a:moveTo>
                          <a:pt x="0" y="0"/>
                        </a:moveTo>
                        <a:lnTo>
                          <a:pt x="52" y="0"/>
                        </a:lnTo>
                        <a:lnTo>
                          <a:pt x="207" y="105"/>
                        </a:lnTo>
                        <a:lnTo>
                          <a:pt x="264" y="105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</p:grpSp>
            <p:grpSp>
              <p:nvGrpSpPr>
                <p:cNvPr id="113" name="Group 118">
                  <a:extLst>
                    <a:ext uri="{FF2B5EF4-FFF2-40B4-BE49-F238E27FC236}">
                      <a16:creationId xmlns:a16="http://schemas.microsoft.com/office/drawing/2014/main" id="{6A85D6AD-0962-9742-BB09-E9489DEBC7C6}"/>
                    </a:ext>
                  </a:extLst>
                </p:cNvPr>
                <p:cNvGrpSpPr/>
                <p:nvPr/>
              </p:nvGrpSpPr>
              <p:grpSpPr bwMode="auto">
                <a:xfrm>
                  <a:off x="4980536" y="1304925"/>
                  <a:ext cx="796925" cy="658813"/>
                  <a:chOff x="1671" y="1861"/>
                  <a:chExt cx="502" cy="415"/>
                </a:xfrm>
              </p:grpSpPr>
              <p:sp>
                <p:nvSpPr>
                  <p:cNvPr id="143" name="Rectangle 116">
                    <a:extLst>
                      <a:ext uri="{FF2B5EF4-FFF2-40B4-BE49-F238E27FC236}">
                        <a16:creationId xmlns:a16="http://schemas.microsoft.com/office/drawing/2014/main" id="{E7EA2670-ABCC-514B-A7E3-EAC1FF895E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1966"/>
                    <a:ext cx="360" cy="310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44" name="AutoShape 117">
                    <a:extLst>
                      <a:ext uri="{FF2B5EF4-FFF2-40B4-BE49-F238E27FC236}">
                        <a16:creationId xmlns:a16="http://schemas.microsoft.com/office/drawing/2014/main" id="{65E329DA-1478-7441-8D4B-37ADBD8FD5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1" y="1861"/>
                    <a:ext cx="502" cy="129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</p:grpSp>
            <p:grpSp>
              <p:nvGrpSpPr>
                <p:cNvPr id="114" name="Group 94">
                  <a:extLst>
                    <a:ext uri="{FF2B5EF4-FFF2-40B4-BE49-F238E27FC236}">
                      <a16:creationId xmlns:a16="http://schemas.microsoft.com/office/drawing/2014/main" id="{157E8904-6FFA-2047-98F2-B49B52FE6134}"/>
                    </a:ext>
                  </a:extLst>
                </p:cNvPr>
                <p:cNvGrpSpPr/>
                <p:nvPr/>
              </p:nvGrpSpPr>
              <p:grpSpPr bwMode="auto">
                <a:xfrm>
                  <a:off x="3677198" y="2195513"/>
                  <a:ext cx="614363" cy="220662"/>
                  <a:chOff x="322" y="890"/>
                  <a:chExt cx="872" cy="339"/>
                </a:xfrm>
              </p:grpSpPr>
              <p:sp>
                <p:nvSpPr>
                  <p:cNvPr id="137" name="Rectangle 95">
                    <a:extLst>
                      <a:ext uri="{FF2B5EF4-FFF2-40B4-BE49-F238E27FC236}">
                        <a16:creationId xmlns:a16="http://schemas.microsoft.com/office/drawing/2014/main" id="{73943B85-F142-194E-BE89-2A5CF8EA43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2" y="1005"/>
                    <a:ext cx="872" cy="22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38" name="Rectangle 96">
                    <a:extLst>
                      <a:ext uri="{FF2B5EF4-FFF2-40B4-BE49-F238E27FC236}">
                        <a16:creationId xmlns:a16="http://schemas.microsoft.com/office/drawing/2014/main" id="{60844822-1FBB-6642-A39E-AEDC38EC5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4" y="1073"/>
                    <a:ext cx="54" cy="5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39" name="Rectangle 97">
                    <a:extLst>
                      <a:ext uri="{FF2B5EF4-FFF2-40B4-BE49-F238E27FC236}">
                        <a16:creationId xmlns:a16="http://schemas.microsoft.com/office/drawing/2014/main" id="{113CFB86-A5A2-E244-81DF-2FF6DE1BD1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6" y="1073"/>
                    <a:ext cx="56" cy="56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40" name="Rectangle 98">
                    <a:extLst>
                      <a:ext uri="{FF2B5EF4-FFF2-40B4-BE49-F238E27FC236}">
                        <a16:creationId xmlns:a16="http://schemas.microsoft.com/office/drawing/2014/main" id="{85F0B46F-657E-C74C-AC17-ACDFADD7A9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" y="1070"/>
                    <a:ext cx="56" cy="5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41" name="Rectangle 99">
                    <a:extLst>
                      <a:ext uri="{FF2B5EF4-FFF2-40B4-BE49-F238E27FC236}">
                        <a16:creationId xmlns:a16="http://schemas.microsoft.com/office/drawing/2014/main" id="{1C622E93-79DC-4146-9E34-F76C368048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1070"/>
                    <a:ext cx="56" cy="5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42" name="AutoShape 100">
                    <a:extLst>
                      <a:ext uri="{FF2B5EF4-FFF2-40B4-BE49-F238E27FC236}">
                        <a16:creationId xmlns:a16="http://schemas.microsoft.com/office/drawing/2014/main" id="{4B83419B-9E24-EC4E-8942-7605121A9E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322" y="890"/>
                    <a:ext cx="859" cy="1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</p:grpSp>
            <p:sp>
              <p:nvSpPr>
                <p:cNvPr id="115" name="Rectangle 103">
                  <a:extLst>
                    <a:ext uri="{FF2B5EF4-FFF2-40B4-BE49-F238E27FC236}">
                      <a16:creationId xmlns:a16="http://schemas.microsoft.com/office/drawing/2014/main" id="{CDD0AE0E-1DF2-494A-8FAD-ED2C0EA134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1273" y="2246313"/>
                  <a:ext cx="166688" cy="144462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16" name="Freeform 104">
                  <a:extLst>
                    <a:ext uri="{FF2B5EF4-FFF2-40B4-BE49-F238E27FC236}">
                      <a16:creationId xmlns:a16="http://schemas.microsoft.com/office/drawing/2014/main" id="{4CD1443B-15F1-304E-A11E-CC8A6D1AF287}"/>
                    </a:ext>
                  </a:extLst>
                </p:cNvPr>
                <p:cNvSpPr/>
                <p:nvPr/>
              </p:nvSpPr>
              <p:spPr bwMode="auto">
                <a:xfrm>
                  <a:off x="4007398" y="1801813"/>
                  <a:ext cx="604838" cy="434975"/>
                </a:xfrm>
                <a:custGeom>
                  <a:avLst/>
                  <a:gdLst>
                    <a:gd name="T0" fmla="*/ 2147483647 w 381"/>
                    <a:gd name="T1" fmla="*/ 2147483647 h 274"/>
                    <a:gd name="T2" fmla="*/ 2147483647 w 381"/>
                    <a:gd name="T3" fmla="*/ 2147483647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graphicFrame>
              <p:nvGraphicFramePr>
                <p:cNvPr id="117" name="Object 3">
                  <a:extLst>
                    <a:ext uri="{FF2B5EF4-FFF2-40B4-BE49-F238E27FC236}">
                      <a16:creationId xmlns:a16="http://schemas.microsoft.com/office/drawing/2014/main" id="{16A8D84E-8914-7D4E-B261-568346A4E39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667673" y="1598613"/>
                <a:ext cx="490538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05" name="Clip" r:id="rId4" imgW="9515475" imgH="6705600" progId="MS_ClipArt_Gallery.2">
                        <p:embed/>
                      </p:oleObj>
                    </mc:Choice>
                    <mc:Fallback>
                      <p:oleObj name="Clip" r:id="rId4" imgW="9515475" imgH="6705600" progId="MS_ClipArt_Gallery.2">
                        <p:embed/>
                        <p:pic>
                          <p:nvPicPr>
                            <p:cNvPr id="117" name="Object 3">
                              <a:extLst>
                                <a:ext uri="{FF2B5EF4-FFF2-40B4-BE49-F238E27FC236}">
                                  <a16:creationId xmlns:a16="http://schemas.microsoft.com/office/drawing/2014/main" id="{16A8D84E-8914-7D4E-B261-568346A4E39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67673" y="1598613"/>
                              <a:ext cx="490538" cy="3698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18" name="AutoShape 131">
                  <a:extLst>
                    <a:ext uri="{FF2B5EF4-FFF2-40B4-BE49-F238E27FC236}">
                      <a16:creationId xmlns:a16="http://schemas.microsoft.com/office/drawing/2014/main" id="{A7491F0F-EEB2-034D-9D83-6290F1C61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2573" y="1646238"/>
                  <a:ext cx="1206500" cy="261937"/>
                </a:xfrm>
                <a:prstGeom prst="triangle">
                  <a:avLst>
                    <a:gd name="adj" fmla="val 50000"/>
                  </a:avLst>
                </a:prstGeom>
                <a:noFill/>
                <a:ln w="9525">
                  <a:solidFill>
                    <a:schemeClr val="tx1"/>
                  </a:solidFill>
                  <a:prstDash val="dashDot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1B7B3AA4-C0C5-914D-B7B9-06FD28A0C1D1}"/>
                    </a:ext>
                  </a:extLst>
                </p:cNvPr>
                <p:cNvGrpSpPr/>
                <p:nvPr/>
              </p:nvGrpSpPr>
              <p:grpSpPr bwMode="auto">
                <a:xfrm>
                  <a:off x="2740573" y="1985963"/>
                  <a:ext cx="642938" cy="644525"/>
                  <a:chOff x="-44" y="1473"/>
                  <a:chExt cx="981" cy="1105"/>
                </a:xfrm>
              </p:grpSpPr>
              <p:pic>
                <p:nvPicPr>
                  <p:cNvPr id="135" name="Picture 134" descr="desktop_computer_stylized_medium">
                    <a:extLst>
                      <a:ext uri="{FF2B5EF4-FFF2-40B4-BE49-F238E27FC236}">
                        <a16:creationId xmlns:a16="http://schemas.microsoft.com/office/drawing/2014/main" id="{AC639285-0EA8-A343-BDCE-C17D4F7715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9084F926-E285-174A-AFCA-78D071FB04B0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8034 w 356"/>
                      <a:gd name="T3" fmla="*/ 1220 h 368"/>
                      <a:gd name="T4" fmla="*/ 21394 w 356"/>
                      <a:gd name="T5" fmla="*/ 25425 h 368"/>
                      <a:gd name="T6" fmla="*/ 4715 w 356"/>
                      <a:gd name="T7" fmla="*/ 31797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prstDash val="solid"/>
                        <a:rou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</p:grpSp>
            <p:sp>
              <p:nvSpPr>
                <p:cNvPr id="120" name="Line 16">
                  <a:extLst>
                    <a:ext uri="{FF2B5EF4-FFF2-40B4-BE49-F238E27FC236}">
                      <a16:creationId xmlns:a16="http://schemas.microsoft.com/office/drawing/2014/main" id="{EB3098C3-1A5B-9D4A-A548-A31B1DD315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384011" y="1897063"/>
                  <a:ext cx="469236" cy="2656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21" name="Line 14">
                  <a:extLst>
                    <a:ext uri="{FF2B5EF4-FFF2-40B4-BE49-F238E27FC236}">
                      <a16:creationId xmlns:a16="http://schemas.microsoft.com/office/drawing/2014/main" id="{760BC9E1-D5FF-5C4E-99DC-B8744503B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88386" y="2306638"/>
                  <a:ext cx="193833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22" name="Freeform 123">
                  <a:extLst>
                    <a:ext uri="{FF2B5EF4-FFF2-40B4-BE49-F238E27FC236}">
                      <a16:creationId xmlns:a16="http://schemas.microsoft.com/office/drawing/2014/main" id="{52F83AC9-15C5-8A49-A49B-40DFE84F2859}"/>
                    </a:ext>
                  </a:extLst>
                </p:cNvPr>
                <p:cNvSpPr/>
                <p:nvPr/>
              </p:nvSpPr>
              <p:spPr bwMode="auto">
                <a:xfrm>
                  <a:off x="6612486" y="2327275"/>
                  <a:ext cx="463550" cy="1009650"/>
                </a:xfrm>
                <a:custGeom>
                  <a:avLst/>
                  <a:gdLst>
                    <a:gd name="T0" fmla="*/ 0 w 292"/>
                    <a:gd name="T1" fmla="*/ 0 h 636"/>
                    <a:gd name="T2" fmla="*/ 2147483647 w 292"/>
                    <a:gd name="T3" fmla="*/ 0 h 636"/>
                    <a:gd name="T4" fmla="*/ 2147483647 w 292"/>
                    <a:gd name="T5" fmla="*/ 2147483647 h 636"/>
                    <a:gd name="T6" fmla="*/ 2147483647 w 292"/>
                    <a:gd name="T7" fmla="*/ 2147483647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2"/>
                    <a:gd name="T13" fmla="*/ 0 h 636"/>
                    <a:gd name="T14" fmla="*/ 292 w 292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2" h="636">
                      <a:moveTo>
                        <a:pt x="0" y="0"/>
                      </a:moveTo>
                      <a:lnTo>
                        <a:pt x="130" y="0"/>
                      </a:lnTo>
                      <a:lnTo>
                        <a:pt x="130" y="636"/>
                      </a:lnTo>
                      <a:lnTo>
                        <a:pt x="292" y="636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23" name="Line 7">
                  <a:extLst>
                    <a:ext uri="{FF2B5EF4-FFF2-40B4-BE49-F238E27FC236}">
                      <a16:creationId xmlns:a16="http://schemas.microsoft.com/office/drawing/2014/main" id="{B0A0D2E6-111C-9F40-8718-6B3758D789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21598" y="2308225"/>
                  <a:ext cx="365125" cy="15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24" name="Line 130">
                  <a:extLst>
                    <a:ext uri="{FF2B5EF4-FFF2-40B4-BE49-F238E27FC236}">
                      <a16:creationId xmlns:a16="http://schemas.microsoft.com/office/drawing/2014/main" id="{88176D19-F03A-3A41-858E-BC8F188E64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94736" y="2308225"/>
                  <a:ext cx="23971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25" name="Oval 12">
                  <a:extLst>
                    <a:ext uri="{FF2B5EF4-FFF2-40B4-BE49-F238E27FC236}">
                      <a16:creationId xmlns:a16="http://schemas.microsoft.com/office/drawing/2014/main" id="{8530ED04-6DF6-2343-9E67-C65F59775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998" y="1779588"/>
                  <a:ext cx="193675" cy="19367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26" name="Line 15">
                  <a:extLst>
                    <a:ext uri="{FF2B5EF4-FFF2-40B4-BE49-F238E27FC236}">
                      <a16:creationId xmlns:a16="http://schemas.microsoft.com/office/drawing/2014/main" id="{CFC28502-C653-D24C-8A9F-8B741890BF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90311" y="1920875"/>
                  <a:ext cx="317500" cy="33655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grpSp>
              <p:nvGrpSpPr>
                <p:cNvPr id="127" name="Group 135">
                  <a:extLst>
                    <a:ext uri="{FF2B5EF4-FFF2-40B4-BE49-F238E27FC236}">
                      <a16:creationId xmlns:a16="http://schemas.microsoft.com/office/drawing/2014/main" id="{2FFC2BAB-D8E8-1F42-B36E-E65FF43709C0}"/>
                    </a:ext>
                  </a:extLst>
                </p:cNvPr>
                <p:cNvGrpSpPr/>
                <p:nvPr/>
              </p:nvGrpSpPr>
              <p:grpSpPr bwMode="auto">
                <a:xfrm>
                  <a:off x="3172373" y="2384425"/>
                  <a:ext cx="2320925" cy="1681163"/>
                  <a:chOff x="992" y="1538"/>
                  <a:chExt cx="1462" cy="1059"/>
                </a:xfrm>
              </p:grpSpPr>
              <p:sp>
                <p:nvSpPr>
                  <p:cNvPr id="133" name="Text Box 124">
                    <a:extLst>
                      <a:ext uri="{FF2B5EF4-FFF2-40B4-BE49-F238E27FC236}">
                        <a16:creationId xmlns:a16="http://schemas.microsoft.com/office/drawing/2014/main" id="{25617F49-7332-F145-80ED-1C0B5844E1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92" y="2094"/>
                    <a:ext cx="1210" cy="5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lvl="0" algn="ctr">
                      <a:lnSpc>
                        <a:spcPct val="85000"/>
                      </a:lnSpc>
                      <a:defRPr/>
                    </a:pPr>
                    <a:r>
                      <a:rPr kumimoji="0" lang="zh-CN" altLang="en-US" sz="18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rPr>
                      <a:t>语音、数据在</a:t>
                    </a:r>
                    <a:r>
                      <a:rPr kumimoji="0" lang="zh-CN" altLang="en-US" sz="18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rPr>
                      <a:t>不同频率</a:t>
                    </a:r>
                    <a:r>
                      <a:rPr lang="zh-CN" altLang="en-US" sz="1800" dirty="0">
                        <a:solidFill>
                          <a:prstClr val="black"/>
                        </a:solidFill>
                        <a:latin typeface="+mn-lt"/>
                        <a:ea typeface="DengXian" panose="02010600030101010101" pitchFamily="2" charset="-122"/>
                      </a:rPr>
                      <a:t>下传输</a:t>
                    </a:r>
                    <a:endParaRPr kumimoji="0" lang="zh-CN" altLang="en-US" sz="18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134" name="Line 125">
                    <a:extLst>
                      <a:ext uri="{FF2B5EF4-FFF2-40B4-BE49-F238E27FC236}">
                        <a16:creationId xmlns:a16="http://schemas.microsoft.com/office/drawing/2014/main" id="{1F3CA1F8-1E21-3C47-A77E-D5D0A545BC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93" y="1538"/>
                    <a:ext cx="361" cy="584"/>
                  </a:xfrm>
                  <a:prstGeom prst="line">
                    <a:avLst/>
                  </a:prstGeom>
                  <a:noFill/>
                  <a:ln w="9525">
                    <a:solidFill>
                      <a:srgbClr val="CC0000"/>
                    </a:solidFill>
                    <a:round/>
                    <a:headEnd type="none" w="med" len="med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</p:grpSp>
            <p:sp>
              <p:nvSpPr>
                <p:cNvPr id="128" name="Text Box 115">
                  <a:extLst>
                    <a:ext uri="{FF2B5EF4-FFF2-40B4-BE49-F238E27FC236}">
                      <a16:creationId xmlns:a16="http://schemas.microsoft.com/office/drawing/2014/main" id="{B53E33DD-0BBD-AB48-9215-5FDDC54157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91827" y="2558770"/>
                  <a:ext cx="1748408" cy="825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16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  <a:sym typeface="+mn-ea"/>
                    </a:rPr>
                    <a:t>数字用户线接入复用器</a:t>
                  </a:r>
                  <a:r>
                    <a:rPr lang="en-US" altLang="zh-CN" sz="16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  <a:sym typeface="+mn-ea"/>
                    </a:rPr>
                    <a:t>(DSLAM)</a:t>
                  </a:r>
                  <a:endPara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29" name="Text Box 17">
                  <a:extLst>
                    <a:ext uri="{FF2B5EF4-FFF2-40B4-BE49-F238E27FC236}">
                      <a16:creationId xmlns:a16="http://schemas.microsoft.com/office/drawing/2014/main" id="{6AF10DBA-1B1B-0044-9FCD-65EB18EBA9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14683" y="1655142"/>
                  <a:ext cx="991147" cy="4306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rPr>
                    <a:t>电话网络</a:t>
                  </a:r>
                </a:p>
              </p:txBody>
            </p:sp>
            <p:sp>
              <p:nvSpPr>
                <p:cNvPr id="130" name="Oval 12">
                  <a:extLst>
                    <a:ext uri="{FF2B5EF4-FFF2-40B4-BE49-F238E27FC236}">
                      <a16:creationId xmlns:a16="http://schemas.microsoft.com/office/drawing/2014/main" id="{8970F666-DB7A-C940-9A38-DE379AEFA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6478" y="2198053"/>
                  <a:ext cx="193675" cy="19367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31" name="Text Box 39">
                  <a:extLst>
                    <a:ext uri="{FF2B5EF4-FFF2-40B4-BE49-F238E27FC236}">
                      <a16:creationId xmlns:a16="http://schemas.microsoft.com/office/drawing/2014/main" id="{084A75DB-9885-7A40-A12C-F186DAC1CB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0230" y="2505961"/>
                  <a:ext cx="1605915" cy="4780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rPr>
                    <a:t>调制解调器</a:t>
                  </a:r>
                  <a:endPara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32" name="Text Box 41">
                  <a:extLst>
                    <a:ext uri="{FF2B5EF4-FFF2-40B4-BE49-F238E27FC236}">
                      <a16:creationId xmlns:a16="http://schemas.microsoft.com/office/drawing/2014/main" id="{391EE58F-2F5F-0C4A-BE6A-EBB92CFA9D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35819" y="2439575"/>
                  <a:ext cx="1044575" cy="417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rPr>
                    <a:t>分路器</a:t>
                  </a:r>
                </a:p>
              </p:txBody>
            </p:sp>
          </p:grpSp>
        </p:grpSp>
        <p:sp>
          <p:nvSpPr>
            <p:cNvPr id="105" name="Text Box 133">
              <a:extLst>
                <a:ext uri="{FF2B5EF4-FFF2-40B4-BE49-F238E27FC236}">
                  <a16:creationId xmlns:a16="http://schemas.microsoft.com/office/drawing/2014/main" id="{FB37D5E9-C74A-9745-97F3-E948D0679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7066" y="1255497"/>
              <a:ext cx="899374" cy="66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rPr>
                <a:t>DSL接入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rPr>
                <a:t>多路复用</a:t>
              </a:r>
            </a:p>
          </p:txBody>
        </p:sp>
      </p:grpSp>
      <p:sp>
        <p:nvSpPr>
          <p:cNvPr id="192" name="Text Box 17">
            <a:extLst>
              <a:ext uri="{FF2B5EF4-FFF2-40B4-BE49-F238E27FC236}">
                <a16:creationId xmlns:a16="http://schemas.microsoft.com/office/drawing/2014/main" id="{2146506D-0E3C-6243-A9AE-D2ADF13F7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1696" y="2109214"/>
            <a:ext cx="1130304" cy="32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数据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</a:rPr>
              <a:t>网络</a:t>
            </a:r>
          </a:p>
        </p:txBody>
      </p:sp>
      <p:sp>
        <p:nvSpPr>
          <p:cNvPr id="101" name="矩形 4">
            <a:extLst>
              <a:ext uri="{FF2B5EF4-FFF2-40B4-BE49-F238E27FC236}">
                <a16:creationId xmlns:a16="http://schemas.microsoft.com/office/drawing/2014/main" id="{F73F469B-1DB3-D345-984C-5316C48E2E21}"/>
              </a:ext>
            </a:extLst>
          </p:cNvPr>
          <p:cNvSpPr/>
          <p:nvPr/>
        </p:nvSpPr>
        <p:spPr>
          <a:xfrm>
            <a:off x="6679375" y="3721543"/>
            <a:ext cx="1789336" cy="126957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存储</a:t>
            </a:r>
            <a:r>
              <a:rPr lang="zh-CN" altLang="en-US" sz="1600" dirty="0">
                <a:solidFill>
                  <a:prstClr val="black"/>
                </a:solidFill>
                <a:ea typeface="微软雅黑" panose="020B0503020204020204" pitchFamily="34" charset="-122"/>
              </a:rPr>
              <a:t>常用</a:t>
            </a:r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字节</a:t>
            </a:r>
            <a:r>
              <a:rPr lang="en-US" altLang="zh-CN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Byte</a:t>
            </a:r>
          </a:p>
          <a:p>
            <a:pPr algn="ctr"/>
            <a:r>
              <a:rPr lang="en-US" altLang="zh-CN" sz="1600" dirty="0">
                <a:ea typeface="Microsoft YaHei" panose="020B0503020204020204" pitchFamily="34" charset="-122"/>
              </a:rPr>
              <a:t>K/M/G</a:t>
            </a:r>
            <a:r>
              <a:rPr lang="zh-CN" altLang="en-US" sz="1600" dirty="0">
                <a:ea typeface="Microsoft YaHei" panose="020B0503020204020204" pitchFamily="34" charset="-122"/>
              </a:rPr>
              <a:t>层级为</a:t>
            </a:r>
            <a:r>
              <a:rPr lang="en-US" altLang="zh-CN" sz="1600" dirty="0">
                <a:ea typeface="Microsoft YaHei" panose="020B0503020204020204" pitchFamily="34" charset="-122"/>
              </a:rPr>
              <a:t>2^10</a:t>
            </a:r>
            <a:endParaRPr lang="en-US" altLang="zh-CN" sz="1600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ts val="1500"/>
              </a:lnSpc>
            </a:pPr>
            <a:endParaRPr lang="en-US" altLang="zh-CN" sz="1600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传输</a:t>
            </a:r>
            <a:r>
              <a:rPr lang="zh-CN" altLang="en-US" sz="1600" dirty="0">
                <a:solidFill>
                  <a:prstClr val="black"/>
                </a:solidFill>
                <a:ea typeface="微软雅黑" panose="020B0503020204020204" pitchFamily="34" charset="-122"/>
              </a:rPr>
              <a:t>常用</a:t>
            </a:r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比特</a:t>
            </a:r>
            <a:r>
              <a:rPr lang="en-US" altLang="zh-CN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Bit</a:t>
            </a:r>
          </a:p>
          <a:p>
            <a:pPr algn="ctr"/>
            <a:r>
              <a:rPr lang="en-US" altLang="zh-CN" sz="1600" dirty="0">
                <a:ea typeface="Microsoft YaHei" panose="020B0503020204020204" pitchFamily="34" charset="-122"/>
              </a:rPr>
              <a:t>K/M/G</a:t>
            </a:r>
            <a:r>
              <a:rPr lang="zh-CN" altLang="en-US" sz="1600" dirty="0">
                <a:ea typeface="Microsoft YaHei" panose="020B0503020204020204" pitchFamily="34" charset="-122"/>
              </a:rPr>
              <a:t>层级为</a:t>
            </a:r>
            <a:r>
              <a:rPr lang="en-US" altLang="zh-CN" sz="1600" dirty="0">
                <a:ea typeface="Microsoft YaHei" panose="020B0503020204020204" pitchFamily="34" charset="-122"/>
              </a:rPr>
              <a:t>10^3</a:t>
            </a:r>
            <a:endParaRPr lang="en-US" altLang="zh-CN" sz="16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02" name="矩形 3">
            <a:extLst>
              <a:ext uri="{FF2B5EF4-FFF2-40B4-BE49-F238E27FC236}">
                <a16:creationId xmlns:a16="http://schemas.microsoft.com/office/drawing/2014/main" id="{F42B8D59-DCD2-F245-8D6E-029E93DFF5E3}"/>
              </a:ext>
            </a:extLst>
          </p:cNvPr>
          <p:cNvSpPr/>
          <p:nvPr/>
        </p:nvSpPr>
        <p:spPr>
          <a:xfrm>
            <a:off x="5874039" y="5436105"/>
            <a:ext cx="3483646" cy="33855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1B=8b</a:t>
            </a:r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ea typeface="微软雅黑" panose="020B0503020204020204" pitchFamily="34" charset="-122"/>
              </a:rPr>
              <a:t>（注意大小写）</a:t>
            </a:r>
            <a:endParaRPr lang="en-US" altLang="zh-CN" sz="16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D0A6E0-D0A8-E34E-8163-5314DD7C4729}"/>
              </a:ext>
            </a:extLst>
          </p:cNvPr>
          <p:cNvSpPr txBox="1"/>
          <p:nvPr/>
        </p:nvSpPr>
        <p:spPr>
          <a:xfrm>
            <a:off x="8991490" y="3790379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硬盘厂家： </a:t>
            </a:r>
            <a:r>
              <a:rPr kumimoji="1" lang="en-US" altLang="zh-CN" dirty="0"/>
              <a:t>10^3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747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36427C6D-1D54-404F-B1EC-F3F7EE98820C}"/>
              </a:ext>
            </a:extLst>
          </p:cNvPr>
          <p:cNvSpPr txBox="1"/>
          <p:nvPr/>
        </p:nvSpPr>
        <p:spPr>
          <a:xfrm>
            <a:off x="288123" y="405652"/>
            <a:ext cx="681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cs typeface="Consolas" panose="020B0609020204030204" pitchFamily="49" charset="0"/>
              </a:rPr>
              <a:t>有线接入：电视信号线</a:t>
            </a:r>
            <a:endParaRPr kumimoji="1" lang="en-US" altLang="zh-CN" sz="3200" dirty="0"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28DD10-6603-9F40-BB97-30646D26A7BA}"/>
              </a:ext>
            </a:extLst>
          </p:cNvPr>
          <p:cNvGrpSpPr/>
          <p:nvPr/>
        </p:nvGrpSpPr>
        <p:grpSpPr>
          <a:xfrm>
            <a:off x="0" y="6466482"/>
            <a:ext cx="12192000" cy="405652"/>
            <a:chOff x="0" y="6466482"/>
            <a:chExt cx="12496664" cy="4056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ED5E3B6-C62F-C346-894F-3A99541A28E9}"/>
                </a:ext>
              </a:extLst>
            </p:cNvPr>
            <p:cNvSpPr/>
            <p:nvPr/>
          </p:nvSpPr>
          <p:spPr>
            <a:xfrm>
              <a:off x="0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实体</a:t>
              </a: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E6631FCD-77BB-E64D-AFA5-AF6D164EA0B9}"/>
                </a:ext>
              </a:extLst>
            </p:cNvPr>
            <p:cNvSpPr/>
            <p:nvPr/>
          </p:nvSpPr>
          <p:spPr>
            <a:xfrm>
              <a:off x="3124166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服务</a:t>
              </a: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7ABE6BBD-8BC8-3C4B-87A0-922D56C047EF}"/>
                </a:ext>
              </a:extLst>
            </p:cNvPr>
            <p:cNvSpPr/>
            <p:nvPr/>
          </p:nvSpPr>
          <p:spPr>
            <a:xfrm>
              <a:off x="6248332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协议</a:t>
              </a: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D4365B58-534F-134F-AA25-D1276E725989}"/>
                </a:ext>
              </a:extLst>
            </p:cNvPr>
            <p:cNvSpPr/>
            <p:nvPr/>
          </p:nvSpPr>
          <p:spPr>
            <a:xfrm>
              <a:off x="9372498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实现与管理</a:t>
              </a:r>
            </a:p>
          </p:txBody>
        </p:sp>
      </p:grpSp>
      <p:sp>
        <p:nvSpPr>
          <p:cNvPr id="10" name="文本框 1">
            <a:extLst>
              <a:ext uri="{FF2B5EF4-FFF2-40B4-BE49-F238E27FC236}">
                <a16:creationId xmlns:a16="http://schemas.microsoft.com/office/drawing/2014/main" id="{DA925B62-301B-334F-9964-18C88960C227}"/>
              </a:ext>
            </a:extLst>
          </p:cNvPr>
          <p:cNvSpPr txBox="1"/>
          <p:nvPr/>
        </p:nvSpPr>
        <p:spPr>
          <a:xfrm>
            <a:off x="288123" y="990427"/>
            <a:ext cx="5141926" cy="3881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同轴电缆</a:t>
            </a:r>
            <a:endParaRPr lang="en-US" altLang="zh-TW" sz="2000" dirty="0">
              <a:solidFill>
                <a:prstClr val="black"/>
              </a:solidFill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家庭利用传统</a:t>
            </a:r>
            <a:r>
              <a:rPr lang="zh-TW" altLang="en-US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有线电视信号线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（同轴电缆）接入</a:t>
            </a:r>
            <a:r>
              <a:rPr lang="zh-TW" altLang="en-US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头端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上网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多个家庭</a:t>
            </a:r>
            <a:r>
              <a:rPr lang="zh-TW" altLang="en-US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共享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有线电视的头端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混合光纤同轴电缆</a:t>
            </a:r>
            <a:r>
              <a:rPr lang="zh-CN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TW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HFC</a:t>
            </a:r>
            <a:r>
              <a:rPr lang="zh-CN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TW" sz="2000" dirty="0">
              <a:solidFill>
                <a:prstClr val="black"/>
              </a:solidFill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先用同轴电缆</a:t>
            </a:r>
            <a:r>
              <a:rPr lang="zh-TW" altLang="en-US" dirty="0">
                <a:ea typeface="DengXian" panose="02010600030101010101" pitchFamily="2" charset="-122"/>
                <a:cs typeface="Consolas" panose="020B0609020204030204" pitchFamily="49" charset="0"/>
              </a:rPr>
              <a:t>接入光纤节点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，再用光纤连接到头端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高达</a:t>
            </a:r>
            <a:r>
              <a:rPr lang="en-US" altLang="zh-TW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40 Mbps</a:t>
            </a:r>
            <a:r>
              <a:rPr lang="zh-CN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–</a:t>
            </a:r>
            <a:r>
              <a:rPr lang="zh-CN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1.2 Gbps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下行传输速率，</a:t>
            </a:r>
            <a:r>
              <a:rPr lang="en-US" altLang="zh-TW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zh-CN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–</a:t>
            </a:r>
            <a:r>
              <a:rPr lang="zh-CN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100 Mbps</a:t>
            </a:r>
            <a:r>
              <a:rPr lang="zh-TW" altLang="en-US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上行传输速率</a:t>
            </a:r>
          </a:p>
        </p:txBody>
      </p:sp>
      <p:grpSp>
        <p:nvGrpSpPr>
          <p:cNvPr id="100" name="组合 5">
            <a:extLst>
              <a:ext uri="{FF2B5EF4-FFF2-40B4-BE49-F238E27FC236}">
                <a16:creationId xmlns:a16="http://schemas.microsoft.com/office/drawing/2014/main" id="{C96BEDEE-D08B-A641-B6EF-3C3F17BDDEE4}"/>
              </a:ext>
            </a:extLst>
          </p:cNvPr>
          <p:cNvGrpSpPr/>
          <p:nvPr/>
        </p:nvGrpSpPr>
        <p:grpSpPr>
          <a:xfrm>
            <a:off x="5478313" y="848004"/>
            <a:ext cx="6425564" cy="2680947"/>
            <a:chOff x="1278391" y="598121"/>
            <a:chExt cx="7638856" cy="3490265"/>
          </a:xfrm>
        </p:grpSpPr>
        <p:sp>
          <p:nvSpPr>
            <p:cNvPr id="101" name="AutoShape 72">
              <a:extLst>
                <a:ext uri="{FF2B5EF4-FFF2-40B4-BE49-F238E27FC236}">
                  <a16:creationId xmlns:a16="http://schemas.microsoft.com/office/drawing/2014/main" id="{21F48D02-D9E5-E64E-8650-0EB8316E0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447" y="1275336"/>
              <a:ext cx="2268538" cy="468312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</a:endParaRPr>
            </a:p>
          </p:txBody>
        </p:sp>
        <p:sp>
          <p:nvSpPr>
            <p:cNvPr id="102" name="Text Box 45">
              <a:extLst>
                <a:ext uri="{FF2B5EF4-FFF2-40B4-BE49-F238E27FC236}">
                  <a16:creationId xmlns:a16="http://schemas.microsoft.com/office/drawing/2014/main" id="{9E92BD93-16E8-BF43-914E-52BDC920F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3437" y="598121"/>
              <a:ext cx="2543810" cy="793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rPr>
                <a:t>有线电视数据转发器</a:t>
              </a:r>
              <a:b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rPr>
              </a:b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rPr>
                <a:t>+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en-US" sz="1400" dirty="0" err="1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</a:rPr>
                <a:t>电缆调制解调器</a:t>
              </a:r>
              <a:endParaRPr lang="en-US" altLang="en-US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endParaRPr>
            </a:p>
          </p:txBody>
        </p:sp>
        <p:grpSp>
          <p:nvGrpSpPr>
            <p:cNvPr id="193" name="组合 4">
              <a:extLst>
                <a:ext uri="{FF2B5EF4-FFF2-40B4-BE49-F238E27FC236}">
                  <a16:creationId xmlns:a16="http://schemas.microsoft.com/office/drawing/2014/main" id="{AF03E5BA-ABC3-704D-8639-4542FBCC4BCB}"/>
                </a:ext>
              </a:extLst>
            </p:cNvPr>
            <p:cNvGrpSpPr/>
            <p:nvPr/>
          </p:nvGrpSpPr>
          <p:grpSpPr>
            <a:xfrm>
              <a:off x="1278391" y="1391482"/>
              <a:ext cx="7534031" cy="2696904"/>
              <a:chOff x="1278391" y="1391482"/>
              <a:chExt cx="7534031" cy="2696904"/>
            </a:xfrm>
          </p:grpSpPr>
          <p:sp>
            <p:nvSpPr>
              <p:cNvPr id="194" name="Rectangle 60">
                <a:extLst>
                  <a:ext uri="{FF2B5EF4-FFF2-40B4-BE49-F238E27FC236}">
                    <a16:creationId xmlns:a16="http://schemas.microsoft.com/office/drawing/2014/main" id="{8A19E35E-50AD-074C-9325-D56D61455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4282" y="1699198"/>
                <a:ext cx="1793875" cy="92551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10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endParaRPr>
              </a:p>
            </p:txBody>
          </p:sp>
          <p:grpSp>
            <p:nvGrpSpPr>
              <p:cNvPr id="195" name="Group 64">
                <a:extLst>
                  <a:ext uri="{FF2B5EF4-FFF2-40B4-BE49-F238E27FC236}">
                    <a16:creationId xmlns:a16="http://schemas.microsoft.com/office/drawing/2014/main" id="{D04EE95D-9184-F441-88C7-7E299BC1C612}"/>
                  </a:ext>
                </a:extLst>
              </p:cNvPr>
              <p:cNvGrpSpPr/>
              <p:nvPr/>
            </p:nvGrpSpPr>
            <p:grpSpPr bwMode="auto">
              <a:xfrm>
                <a:off x="2744842" y="2113536"/>
                <a:ext cx="614363" cy="220662"/>
                <a:chOff x="322" y="890"/>
                <a:chExt cx="872" cy="339"/>
              </a:xfrm>
            </p:grpSpPr>
            <p:sp>
              <p:nvSpPr>
                <p:cNvPr id="353" name="Rectangle 65">
                  <a:extLst>
                    <a:ext uri="{FF2B5EF4-FFF2-40B4-BE49-F238E27FC236}">
                      <a16:creationId xmlns:a16="http://schemas.microsoft.com/office/drawing/2014/main" id="{C5F48525-4910-1649-8683-0A2A78A92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" y="1005"/>
                  <a:ext cx="872" cy="22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54" name="Rectangle 66">
                  <a:extLst>
                    <a:ext uri="{FF2B5EF4-FFF2-40B4-BE49-F238E27FC236}">
                      <a16:creationId xmlns:a16="http://schemas.microsoft.com/office/drawing/2014/main" id="{8F65E574-A152-C44C-BBC0-92B8FE662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" y="1073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55" name="Rectangle 67">
                  <a:extLst>
                    <a:ext uri="{FF2B5EF4-FFF2-40B4-BE49-F238E27FC236}">
                      <a16:creationId xmlns:a16="http://schemas.microsoft.com/office/drawing/2014/main" id="{D4BC93DC-0D65-2D4B-A27B-EF559ACBD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" y="1073"/>
                  <a:ext cx="56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56" name="Rectangle 68">
                  <a:extLst>
                    <a:ext uri="{FF2B5EF4-FFF2-40B4-BE49-F238E27FC236}">
                      <a16:creationId xmlns:a16="http://schemas.microsoft.com/office/drawing/2014/main" id="{0CA74DF4-3C8C-A447-9855-6E192BA22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1070"/>
                  <a:ext cx="56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57" name="Rectangle 69">
                  <a:extLst>
                    <a:ext uri="{FF2B5EF4-FFF2-40B4-BE49-F238E27FC236}">
                      <a16:creationId xmlns:a16="http://schemas.microsoft.com/office/drawing/2014/main" id="{9D6D400F-4DB8-EC41-A3D1-2514C0EA6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70"/>
                  <a:ext cx="56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58" name="AutoShape 70">
                  <a:extLst>
                    <a:ext uri="{FF2B5EF4-FFF2-40B4-BE49-F238E27FC236}">
                      <a16:creationId xmlns:a16="http://schemas.microsoft.com/office/drawing/2014/main" id="{C5E304DF-D458-B84A-8B59-41832A0849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</p:grpSp>
          <p:sp>
            <p:nvSpPr>
              <p:cNvPr id="196" name="Rectangle 73">
                <a:extLst>
                  <a:ext uri="{FF2B5EF4-FFF2-40B4-BE49-F238E27FC236}">
                    <a16:creationId xmlns:a16="http://schemas.microsoft.com/office/drawing/2014/main" id="{68C91646-FF22-EE42-88BD-59F2223D8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092" y="2175448"/>
                <a:ext cx="166688" cy="144463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endParaRPr>
              </a:p>
            </p:txBody>
          </p:sp>
          <p:sp>
            <p:nvSpPr>
              <p:cNvPr id="197" name="Freeform 74">
                <a:extLst>
                  <a:ext uri="{FF2B5EF4-FFF2-40B4-BE49-F238E27FC236}">
                    <a16:creationId xmlns:a16="http://schemas.microsoft.com/office/drawing/2014/main" id="{5887864D-AB9A-B144-83BD-26FAD0A55C02}"/>
                  </a:ext>
                </a:extLst>
              </p:cNvPr>
              <p:cNvSpPr/>
              <p:nvPr/>
            </p:nvSpPr>
            <p:spPr bwMode="auto">
              <a:xfrm>
                <a:off x="3084567" y="1730948"/>
                <a:ext cx="479425" cy="434975"/>
              </a:xfrm>
              <a:custGeom>
                <a:avLst/>
                <a:gdLst>
                  <a:gd name="T0" fmla="*/ 2147483647 w 381"/>
                  <a:gd name="T1" fmla="*/ 2147483647 h 274"/>
                  <a:gd name="T2" fmla="*/ 2147483647 w 381"/>
                  <a:gd name="T3" fmla="*/ 2147483647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pic>
            <p:nvPicPr>
              <p:cNvPr id="198" name="Picture 96" descr="tv">
                <a:extLst>
                  <a:ext uri="{FF2B5EF4-FFF2-40B4-BE49-F238E27FC236}">
                    <a16:creationId xmlns:a16="http://schemas.microsoft.com/office/drawing/2014/main" id="{E6BA553C-C367-1248-8D59-1B8120CE4B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5787" y="1426783"/>
                <a:ext cx="755650" cy="67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99" name="Group 117">
                <a:extLst>
                  <a:ext uri="{FF2B5EF4-FFF2-40B4-BE49-F238E27FC236}">
                    <a16:creationId xmlns:a16="http://schemas.microsoft.com/office/drawing/2014/main" id="{1F61049A-91A7-8A4E-BBEA-90346DA55909}"/>
                  </a:ext>
                </a:extLst>
              </p:cNvPr>
              <p:cNvGrpSpPr/>
              <p:nvPr/>
            </p:nvGrpSpPr>
            <p:grpSpPr bwMode="auto">
              <a:xfrm>
                <a:off x="4116442" y="1505523"/>
                <a:ext cx="850900" cy="527050"/>
                <a:chOff x="-490" y="1664"/>
                <a:chExt cx="1429" cy="842"/>
              </a:xfrm>
            </p:grpSpPr>
            <p:sp>
              <p:nvSpPr>
                <p:cNvPr id="337" name="AutoShape 111">
                  <a:extLst>
                    <a:ext uri="{FF2B5EF4-FFF2-40B4-BE49-F238E27FC236}">
                      <a16:creationId xmlns:a16="http://schemas.microsoft.com/office/drawing/2014/main" id="{E6CDADAF-52C0-9B47-ACFB-02279CB83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grpSp>
              <p:nvGrpSpPr>
                <p:cNvPr id="338" name="Group 116">
                  <a:extLst>
                    <a:ext uri="{FF2B5EF4-FFF2-40B4-BE49-F238E27FC236}">
                      <a16:creationId xmlns:a16="http://schemas.microsoft.com/office/drawing/2014/main" id="{858CC180-A3F9-7849-AFC7-6774B9B4337D}"/>
                    </a:ext>
                  </a:extLst>
                </p:cNvPr>
                <p:cNvGrpSpPr/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39" name="Rectangle 99">
                    <a:extLst>
                      <a:ext uri="{FF2B5EF4-FFF2-40B4-BE49-F238E27FC236}">
                        <a16:creationId xmlns:a16="http://schemas.microsoft.com/office/drawing/2014/main" id="{609DED1C-F391-9749-B879-7EA220BFAF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340" name="Line 7">
                    <a:extLst>
                      <a:ext uri="{FF2B5EF4-FFF2-40B4-BE49-F238E27FC236}">
                        <a16:creationId xmlns:a16="http://schemas.microsoft.com/office/drawing/2014/main" id="{6963BEDF-16EA-1448-96DC-F8538E9F98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grpSp>
                <p:nvGrpSpPr>
                  <p:cNvPr id="341" name="Group 103">
                    <a:extLst>
                      <a:ext uri="{FF2B5EF4-FFF2-40B4-BE49-F238E27FC236}">
                        <a16:creationId xmlns:a16="http://schemas.microsoft.com/office/drawing/2014/main" id="{77D6CB30-21B9-5242-8010-5A3BAB5DEFF6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47" name="Rectangle 104">
                      <a:extLst>
                        <a:ext uri="{FF2B5EF4-FFF2-40B4-BE49-F238E27FC236}">
                          <a16:creationId xmlns:a16="http://schemas.microsoft.com/office/drawing/2014/main" id="{A7234B8A-1F0D-494D-9EA8-456E96BAA7A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48" name="Rectangle 105">
                      <a:extLst>
                        <a:ext uri="{FF2B5EF4-FFF2-40B4-BE49-F238E27FC236}">
                          <a16:creationId xmlns:a16="http://schemas.microsoft.com/office/drawing/2014/main" id="{AEEFD01E-08A7-2A42-B380-CAE6066433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49" name="Rectangle 106">
                      <a:extLst>
                        <a:ext uri="{FF2B5EF4-FFF2-40B4-BE49-F238E27FC236}">
                          <a16:creationId xmlns:a16="http://schemas.microsoft.com/office/drawing/2014/main" id="{2D317F62-CDC8-C449-9F06-91FC101E00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50" name="Rectangle 107">
                      <a:extLst>
                        <a:ext uri="{FF2B5EF4-FFF2-40B4-BE49-F238E27FC236}">
                          <a16:creationId xmlns:a16="http://schemas.microsoft.com/office/drawing/2014/main" id="{BABFE0FA-919B-FC43-B5C9-BCDA77BE82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51" name="Rectangle 108">
                      <a:extLst>
                        <a:ext uri="{FF2B5EF4-FFF2-40B4-BE49-F238E27FC236}">
                          <a16:creationId xmlns:a16="http://schemas.microsoft.com/office/drawing/2014/main" id="{4AB0C89F-5890-C44D-8CF4-23A4B162706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52" name="AutoShape 109">
                      <a:extLst>
                        <a:ext uri="{FF2B5EF4-FFF2-40B4-BE49-F238E27FC236}">
                          <a16:creationId xmlns:a16="http://schemas.microsoft.com/office/drawing/2014/main" id="{44AC45E2-38C9-5E4A-B9B2-9B27ED408D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DengXian" panose="02010600030101010101" pitchFamily="2" charset="-122"/>
                      </a:endParaRPr>
                    </a:p>
                  </p:txBody>
                </p:sp>
              </p:grpSp>
              <p:pic>
                <p:nvPicPr>
                  <p:cNvPr id="342" name="Picture 110" descr="desktop_computer_stylized_small">
                    <a:extLst>
                      <a:ext uri="{FF2B5EF4-FFF2-40B4-BE49-F238E27FC236}">
                        <a16:creationId xmlns:a16="http://schemas.microsoft.com/office/drawing/2014/main" id="{3CC31117-726E-E34A-A5C5-B77FF4ACAB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43" name="Rectangle 112">
                    <a:extLst>
                      <a:ext uri="{FF2B5EF4-FFF2-40B4-BE49-F238E27FC236}">
                        <a16:creationId xmlns:a16="http://schemas.microsoft.com/office/drawing/2014/main" id="{CC25C13E-B2F5-DA40-A669-B6527B68BA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344" name="Freeform 113">
                    <a:extLst>
                      <a:ext uri="{FF2B5EF4-FFF2-40B4-BE49-F238E27FC236}">
                        <a16:creationId xmlns:a16="http://schemas.microsoft.com/office/drawing/2014/main" id="{2103C4D8-3983-7546-84EB-EE07B8C386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345" name="Line 114">
                    <a:extLst>
                      <a:ext uri="{FF2B5EF4-FFF2-40B4-BE49-F238E27FC236}">
                        <a16:creationId xmlns:a16="http://schemas.microsoft.com/office/drawing/2014/main" id="{CF6CF5D5-4599-A346-A5C6-9E6A156AA9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pic>
                <p:nvPicPr>
                  <p:cNvPr id="346" name="Picture 115" descr="tv">
                    <a:extLst>
                      <a:ext uri="{FF2B5EF4-FFF2-40B4-BE49-F238E27FC236}">
                        <a16:creationId xmlns:a16="http://schemas.microsoft.com/office/drawing/2014/main" id="{B5A5E572-5B49-0948-A5AD-38D20BA22E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200" name="Group 118">
                <a:extLst>
                  <a:ext uri="{FF2B5EF4-FFF2-40B4-BE49-F238E27FC236}">
                    <a16:creationId xmlns:a16="http://schemas.microsoft.com/office/drawing/2014/main" id="{9D1CCDC9-E128-0E4A-AD09-75AC7D9600BD}"/>
                  </a:ext>
                </a:extLst>
              </p:cNvPr>
              <p:cNvGrpSpPr/>
              <p:nvPr/>
            </p:nvGrpSpPr>
            <p:grpSpPr bwMode="auto">
              <a:xfrm>
                <a:off x="5029572" y="1499173"/>
                <a:ext cx="850900" cy="527050"/>
                <a:chOff x="-490" y="1664"/>
                <a:chExt cx="1429" cy="842"/>
              </a:xfrm>
            </p:grpSpPr>
            <p:sp>
              <p:nvSpPr>
                <p:cNvPr id="321" name="AutoShape 119">
                  <a:extLst>
                    <a:ext uri="{FF2B5EF4-FFF2-40B4-BE49-F238E27FC236}">
                      <a16:creationId xmlns:a16="http://schemas.microsoft.com/office/drawing/2014/main" id="{C771202B-2CEB-E340-A29A-BA2061204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grpSp>
              <p:nvGrpSpPr>
                <p:cNvPr id="322" name="Group 120">
                  <a:extLst>
                    <a:ext uri="{FF2B5EF4-FFF2-40B4-BE49-F238E27FC236}">
                      <a16:creationId xmlns:a16="http://schemas.microsoft.com/office/drawing/2014/main" id="{FEDBC238-B3F8-9741-A6A8-66D380B7A796}"/>
                    </a:ext>
                  </a:extLst>
                </p:cNvPr>
                <p:cNvGrpSpPr/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23" name="Rectangle 121">
                    <a:extLst>
                      <a:ext uri="{FF2B5EF4-FFF2-40B4-BE49-F238E27FC236}">
                        <a16:creationId xmlns:a16="http://schemas.microsoft.com/office/drawing/2014/main" id="{481BFD66-6158-F640-BBBE-E61F6331D0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324" name="Line 7">
                    <a:extLst>
                      <a:ext uri="{FF2B5EF4-FFF2-40B4-BE49-F238E27FC236}">
                        <a16:creationId xmlns:a16="http://schemas.microsoft.com/office/drawing/2014/main" id="{684B528D-8A28-DF4E-8AC7-8F816CC95F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grpSp>
                <p:nvGrpSpPr>
                  <p:cNvPr id="325" name="Group 123">
                    <a:extLst>
                      <a:ext uri="{FF2B5EF4-FFF2-40B4-BE49-F238E27FC236}">
                        <a16:creationId xmlns:a16="http://schemas.microsoft.com/office/drawing/2014/main" id="{5C1B2A4B-A2CF-7347-BD6A-3BA5FE11DA5F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31" name="Rectangle 124">
                      <a:extLst>
                        <a:ext uri="{FF2B5EF4-FFF2-40B4-BE49-F238E27FC236}">
                          <a16:creationId xmlns:a16="http://schemas.microsoft.com/office/drawing/2014/main" id="{AD617D30-188C-6D45-BCFD-900BB13886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32" name="Rectangle 125">
                      <a:extLst>
                        <a:ext uri="{FF2B5EF4-FFF2-40B4-BE49-F238E27FC236}">
                          <a16:creationId xmlns:a16="http://schemas.microsoft.com/office/drawing/2014/main" id="{4FBC17D0-30FA-0E41-9A69-DE7CF7FCCC5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33" name="Rectangle 126">
                      <a:extLst>
                        <a:ext uri="{FF2B5EF4-FFF2-40B4-BE49-F238E27FC236}">
                          <a16:creationId xmlns:a16="http://schemas.microsoft.com/office/drawing/2014/main" id="{A435D06F-BE80-8F47-B7C6-8B831AC0FA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34" name="Rectangle 127">
                      <a:extLst>
                        <a:ext uri="{FF2B5EF4-FFF2-40B4-BE49-F238E27FC236}">
                          <a16:creationId xmlns:a16="http://schemas.microsoft.com/office/drawing/2014/main" id="{F356A93E-543A-2C44-AEAA-69BF30F16C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35" name="Rectangle 128">
                      <a:extLst>
                        <a:ext uri="{FF2B5EF4-FFF2-40B4-BE49-F238E27FC236}">
                          <a16:creationId xmlns:a16="http://schemas.microsoft.com/office/drawing/2014/main" id="{B3C6999B-764C-FB40-9E97-D006BC9DACA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36" name="AutoShape 129">
                      <a:extLst>
                        <a:ext uri="{FF2B5EF4-FFF2-40B4-BE49-F238E27FC236}">
                          <a16:creationId xmlns:a16="http://schemas.microsoft.com/office/drawing/2014/main" id="{EE4A1C52-7014-714F-8AF5-1FD34DB901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DengXian" panose="02010600030101010101" pitchFamily="2" charset="-122"/>
                      </a:endParaRPr>
                    </a:p>
                  </p:txBody>
                </p:sp>
              </p:grpSp>
              <p:pic>
                <p:nvPicPr>
                  <p:cNvPr id="326" name="Picture 130" descr="desktop_computer_stylized_small">
                    <a:extLst>
                      <a:ext uri="{FF2B5EF4-FFF2-40B4-BE49-F238E27FC236}">
                        <a16:creationId xmlns:a16="http://schemas.microsoft.com/office/drawing/2014/main" id="{861559DB-F45A-C345-A546-EBB67FDDFA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27" name="Rectangle 131">
                    <a:extLst>
                      <a:ext uri="{FF2B5EF4-FFF2-40B4-BE49-F238E27FC236}">
                        <a16:creationId xmlns:a16="http://schemas.microsoft.com/office/drawing/2014/main" id="{C44279C4-89F7-6340-9005-9DAB428A9B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328" name="Freeform 132">
                    <a:extLst>
                      <a:ext uri="{FF2B5EF4-FFF2-40B4-BE49-F238E27FC236}">
                        <a16:creationId xmlns:a16="http://schemas.microsoft.com/office/drawing/2014/main" id="{AB126372-D462-7941-8465-DBCC354C7A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329" name="Line 133">
                    <a:extLst>
                      <a:ext uri="{FF2B5EF4-FFF2-40B4-BE49-F238E27FC236}">
                        <a16:creationId xmlns:a16="http://schemas.microsoft.com/office/drawing/2014/main" id="{010A6BA1-DE50-7749-8DAF-700DAFA7988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pic>
                <p:nvPicPr>
                  <p:cNvPr id="330" name="Picture 134" descr="tv">
                    <a:extLst>
                      <a:ext uri="{FF2B5EF4-FFF2-40B4-BE49-F238E27FC236}">
                        <a16:creationId xmlns:a16="http://schemas.microsoft.com/office/drawing/2014/main" id="{E6E4AE81-F926-4C4D-AEE7-CFC814A3F6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201" name="Group 135">
                <a:extLst>
                  <a:ext uri="{FF2B5EF4-FFF2-40B4-BE49-F238E27FC236}">
                    <a16:creationId xmlns:a16="http://schemas.microsoft.com/office/drawing/2014/main" id="{757CB075-84E9-6145-B463-F74C2478DEBC}"/>
                  </a:ext>
                </a:extLst>
              </p:cNvPr>
              <p:cNvGrpSpPr/>
              <p:nvPr/>
            </p:nvGrpSpPr>
            <p:grpSpPr bwMode="auto">
              <a:xfrm>
                <a:off x="4203755" y="2345311"/>
                <a:ext cx="850900" cy="527050"/>
                <a:chOff x="-490" y="1664"/>
                <a:chExt cx="1429" cy="842"/>
              </a:xfrm>
            </p:grpSpPr>
            <p:sp>
              <p:nvSpPr>
                <p:cNvPr id="305" name="AutoShape 136">
                  <a:extLst>
                    <a:ext uri="{FF2B5EF4-FFF2-40B4-BE49-F238E27FC236}">
                      <a16:creationId xmlns:a16="http://schemas.microsoft.com/office/drawing/2014/main" id="{99B36935-7FB1-5946-A433-4108E0F6DE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grpSp>
              <p:nvGrpSpPr>
                <p:cNvPr id="306" name="Group 137">
                  <a:extLst>
                    <a:ext uri="{FF2B5EF4-FFF2-40B4-BE49-F238E27FC236}">
                      <a16:creationId xmlns:a16="http://schemas.microsoft.com/office/drawing/2014/main" id="{1581DF6E-F4F4-CF46-A33A-18798DD7C8BD}"/>
                    </a:ext>
                  </a:extLst>
                </p:cNvPr>
                <p:cNvGrpSpPr/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07" name="Rectangle 138">
                    <a:extLst>
                      <a:ext uri="{FF2B5EF4-FFF2-40B4-BE49-F238E27FC236}">
                        <a16:creationId xmlns:a16="http://schemas.microsoft.com/office/drawing/2014/main" id="{8179B7B6-254C-9241-AEF7-8EDE7D4BDE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308" name="Line 7">
                    <a:extLst>
                      <a:ext uri="{FF2B5EF4-FFF2-40B4-BE49-F238E27FC236}">
                        <a16:creationId xmlns:a16="http://schemas.microsoft.com/office/drawing/2014/main" id="{D243133B-3064-944C-A9FC-CDF157905A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grpSp>
                <p:nvGrpSpPr>
                  <p:cNvPr id="309" name="Group 140">
                    <a:extLst>
                      <a:ext uri="{FF2B5EF4-FFF2-40B4-BE49-F238E27FC236}">
                        <a16:creationId xmlns:a16="http://schemas.microsoft.com/office/drawing/2014/main" id="{2B158074-DCB4-8043-8134-6ECFC71AA8DF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15" name="Rectangle 141">
                      <a:extLst>
                        <a:ext uri="{FF2B5EF4-FFF2-40B4-BE49-F238E27FC236}">
                          <a16:creationId xmlns:a16="http://schemas.microsoft.com/office/drawing/2014/main" id="{730079DA-072F-AF42-BF2D-6D4240E283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16" name="Rectangle 142">
                      <a:extLst>
                        <a:ext uri="{FF2B5EF4-FFF2-40B4-BE49-F238E27FC236}">
                          <a16:creationId xmlns:a16="http://schemas.microsoft.com/office/drawing/2014/main" id="{102B046B-1D9E-E441-B9C9-21C5307B15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17" name="Rectangle 143">
                      <a:extLst>
                        <a:ext uri="{FF2B5EF4-FFF2-40B4-BE49-F238E27FC236}">
                          <a16:creationId xmlns:a16="http://schemas.microsoft.com/office/drawing/2014/main" id="{2A3D581C-418A-6846-A617-CDF39AC7A1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18" name="Rectangle 144">
                      <a:extLst>
                        <a:ext uri="{FF2B5EF4-FFF2-40B4-BE49-F238E27FC236}">
                          <a16:creationId xmlns:a16="http://schemas.microsoft.com/office/drawing/2014/main" id="{A2E8B0D9-DC49-8546-AE16-E43F3ABEE69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19" name="Rectangle 145">
                      <a:extLst>
                        <a:ext uri="{FF2B5EF4-FFF2-40B4-BE49-F238E27FC236}">
                          <a16:creationId xmlns:a16="http://schemas.microsoft.com/office/drawing/2014/main" id="{5FDA8BAE-F016-CC40-94A1-104C8154126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20" name="AutoShape 146">
                      <a:extLst>
                        <a:ext uri="{FF2B5EF4-FFF2-40B4-BE49-F238E27FC236}">
                          <a16:creationId xmlns:a16="http://schemas.microsoft.com/office/drawing/2014/main" id="{2223B962-AE2C-344D-856A-C27B60F574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DengXian" panose="02010600030101010101" pitchFamily="2" charset="-122"/>
                      </a:endParaRPr>
                    </a:p>
                  </p:txBody>
                </p:sp>
              </p:grpSp>
              <p:pic>
                <p:nvPicPr>
                  <p:cNvPr id="310" name="Picture 147" descr="desktop_computer_stylized_small">
                    <a:extLst>
                      <a:ext uri="{FF2B5EF4-FFF2-40B4-BE49-F238E27FC236}">
                        <a16:creationId xmlns:a16="http://schemas.microsoft.com/office/drawing/2014/main" id="{DAA506F4-A5D7-3E43-8EAB-055497A314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11" name="Rectangle 148">
                    <a:extLst>
                      <a:ext uri="{FF2B5EF4-FFF2-40B4-BE49-F238E27FC236}">
                        <a16:creationId xmlns:a16="http://schemas.microsoft.com/office/drawing/2014/main" id="{575F8E9C-F3C5-0342-80AF-F9701DF1A2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312" name="Freeform 149">
                    <a:extLst>
                      <a:ext uri="{FF2B5EF4-FFF2-40B4-BE49-F238E27FC236}">
                        <a16:creationId xmlns:a16="http://schemas.microsoft.com/office/drawing/2014/main" id="{74EBC295-722A-4746-AC3E-1BB0B6E5D2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313" name="Line 150">
                    <a:extLst>
                      <a:ext uri="{FF2B5EF4-FFF2-40B4-BE49-F238E27FC236}">
                        <a16:creationId xmlns:a16="http://schemas.microsoft.com/office/drawing/2014/main" id="{81D4DB74-0521-0441-91DA-763CB974F6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pic>
                <p:nvPicPr>
                  <p:cNvPr id="314" name="Picture 151" descr="tv">
                    <a:extLst>
                      <a:ext uri="{FF2B5EF4-FFF2-40B4-BE49-F238E27FC236}">
                        <a16:creationId xmlns:a16="http://schemas.microsoft.com/office/drawing/2014/main" id="{DEFB9DB9-2B42-F445-A57F-0D43B6C1D98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202" name="Group 152">
                <a:extLst>
                  <a:ext uri="{FF2B5EF4-FFF2-40B4-BE49-F238E27FC236}">
                    <a16:creationId xmlns:a16="http://schemas.microsoft.com/office/drawing/2014/main" id="{D6945E9B-C88E-E64B-8BD2-DAB67CCB9822}"/>
                  </a:ext>
                </a:extLst>
              </p:cNvPr>
              <p:cNvGrpSpPr/>
              <p:nvPr/>
            </p:nvGrpSpPr>
            <p:grpSpPr bwMode="auto">
              <a:xfrm>
                <a:off x="5070530" y="2354836"/>
                <a:ext cx="850900" cy="527050"/>
                <a:chOff x="-490" y="1664"/>
                <a:chExt cx="1429" cy="842"/>
              </a:xfrm>
            </p:grpSpPr>
            <p:sp>
              <p:nvSpPr>
                <p:cNvPr id="289" name="AutoShape 153">
                  <a:extLst>
                    <a:ext uri="{FF2B5EF4-FFF2-40B4-BE49-F238E27FC236}">
                      <a16:creationId xmlns:a16="http://schemas.microsoft.com/office/drawing/2014/main" id="{EB92C4B0-FABA-3741-9ECC-0EDA4A944E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grpSp>
              <p:nvGrpSpPr>
                <p:cNvPr id="290" name="Group 154">
                  <a:extLst>
                    <a:ext uri="{FF2B5EF4-FFF2-40B4-BE49-F238E27FC236}">
                      <a16:creationId xmlns:a16="http://schemas.microsoft.com/office/drawing/2014/main" id="{5563454A-EFAB-AE45-B4F0-CC03EDAF9560}"/>
                    </a:ext>
                  </a:extLst>
                </p:cNvPr>
                <p:cNvGrpSpPr/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91" name="Rectangle 155">
                    <a:extLst>
                      <a:ext uri="{FF2B5EF4-FFF2-40B4-BE49-F238E27FC236}">
                        <a16:creationId xmlns:a16="http://schemas.microsoft.com/office/drawing/2014/main" id="{03F65959-3714-2341-B98B-5253F6AA64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92" name="Line 7">
                    <a:extLst>
                      <a:ext uri="{FF2B5EF4-FFF2-40B4-BE49-F238E27FC236}">
                        <a16:creationId xmlns:a16="http://schemas.microsoft.com/office/drawing/2014/main" id="{02B315DF-F82E-D443-A9BF-AC5FBD8295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grpSp>
                <p:nvGrpSpPr>
                  <p:cNvPr id="293" name="Group 157">
                    <a:extLst>
                      <a:ext uri="{FF2B5EF4-FFF2-40B4-BE49-F238E27FC236}">
                        <a16:creationId xmlns:a16="http://schemas.microsoft.com/office/drawing/2014/main" id="{5061BD32-209F-D247-AAFE-96DCD0F54C73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99" name="Rectangle 158">
                      <a:extLst>
                        <a:ext uri="{FF2B5EF4-FFF2-40B4-BE49-F238E27FC236}">
                          <a16:creationId xmlns:a16="http://schemas.microsoft.com/office/drawing/2014/main" id="{CD24C5D3-E57E-2E43-B924-1A0A4937C4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00" name="Rectangle 159">
                      <a:extLst>
                        <a:ext uri="{FF2B5EF4-FFF2-40B4-BE49-F238E27FC236}">
                          <a16:creationId xmlns:a16="http://schemas.microsoft.com/office/drawing/2014/main" id="{B553418C-053B-D946-BC80-50C36A5CAF1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01" name="Rectangle 160">
                      <a:extLst>
                        <a:ext uri="{FF2B5EF4-FFF2-40B4-BE49-F238E27FC236}">
                          <a16:creationId xmlns:a16="http://schemas.microsoft.com/office/drawing/2014/main" id="{6AA9D4CB-E59A-6E4C-B80C-54B2A21FDB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02" name="Rectangle 161">
                      <a:extLst>
                        <a:ext uri="{FF2B5EF4-FFF2-40B4-BE49-F238E27FC236}">
                          <a16:creationId xmlns:a16="http://schemas.microsoft.com/office/drawing/2014/main" id="{5A2184A0-AB23-A04E-BD6C-B2D8C370E5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03" name="Rectangle 162">
                      <a:extLst>
                        <a:ext uri="{FF2B5EF4-FFF2-40B4-BE49-F238E27FC236}">
                          <a16:creationId xmlns:a16="http://schemas.microsoft.com/office/drawing/2014/main" id="{6EE7F4CC-1676-094C-89CF-8AE6D1005A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304" name="AutoShape 163">
                      <a:extLst>
                        <a:ext uri="{FF2B5EF4-FFF2-40B4-BE49-F238E27FC236}">
                          <a16:creationId xmlns:a16="http://schemas.microsoft.com/office/drawing/2014/main" id="{1DD201B7-A3BB-7844-A1D2-5553DA0C1F5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DengXian" panose="02010600030101010101" pitchFamily="2" charset="-122"/>
                      </a:endParaRPr>
                    </a:p>
                  </p:txBody>
                </p:sp>
              </p:grpSp>
              <p:pic>
                <p:nvPicPr>
                  <p:cNvPr id="294" name="Picture 164" descr="desktop_computer_stylized_small">
                    <a:extLst>
                      <a:ext uri="{FF2B5EF4-FFF2-40B4-BE49-F238E27FC236}">
                        <a16:creationId xmlns:a16="http://schemas.microsoft.com/office/drawing/2014/main" id="{B3FBDF09-7896-BA46-B10A-3885D8EACA5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95" name="Rectangle 165">
                    <a:extLst>
                      <a:ext uri="{FF2B5EF4-FFF2-40B4-BE49-F238E27FC236}">
                        <a16:creationId xmlns:a16="http://schemas.microsoft.com/office/drawing/2014/main" id="{C8A6CF7F-B88E-C64E-AC84-8FC7D1770A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96" name="Freeform 166">
                    <a:extLst>
                      <a:ext uri="{FF2B5EF4-FFF2-40B4-BE49-F238E27FC236}">
                        <a16:creationId xmlns:a16="http://schemas.microsoft.com/office/drawing/2014/main" id="{85C0D9AD-9C3E-6F47-A9B0-B9DEF3C142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97" name="Line 167">
                    <a:extLst>
                      <a:ext uri="{FF2B5EF4-FFF2-40B4-BE49-F238E27FC236}">
                        <a16:creationId xmlns:a16="http://schemas.microsoft.com/office/drawing/2014/main" id="{A109AABA-9063-F84F-B544-D6AE961447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pic>
                <p:nvPicPr>
                  <p:cNvPr id="298" name="Picture 168" descr="tv">
                    <a:extLst>
                      <a:ext uri="{FF2B5EF4-FFF2-40B4-BE49-F238E27FC236}">
                        <a16:creationId xmlns:a16="http://schemas.microsoft.com/office/drawing/2014/main" id="{56B694C0-B65F-9F48-8CA2-DE53A4605D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03" name="Line 169">
                <a:extLst>
                  <a:ext uri="{FF2B5EF4-FFF2-40B4-BE49-F238E27FC236}">
                    <a16:creationId xmlns:a16="http://schemas.microsoft.com/office/drawing/2014/main" id="{BFCFBEDA-DCFD-E743-9C6B-6099293DB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7655" y="2248473"/>
                <a:ext cx="369093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grpSp>
            <p:nvGrpSpPr>
              <p:cNvPr id="204" name="Group 170">
                <a:extLst>
                  <a:ext uri="{FF2B5EF4-FFF2-40B4-BE49-F238E27FC236}">
                    <a16:creationId xmlns:a16="http://schemas.microsoft.com/office/drawing/2014/main" id="{07CC2504-A986-8048-8E36-F59B3A300CCE}"/>
                  </a:ext>
                </a:extLst>
              </p:cNvPr>
              <p:cNvGrpSpPr/>
              <p:nvPr/>
            </p:nvGrpSpPr>
            <p:grpSpPr bwMode="auto">
              <a:xfrm>
                <a:off x="6170985" y="1507111"/>
                <a:ext cx="850900" cy="527050"/>
                <a:chOff x="-490" y="1664"/>
                <a:chExt cx="1429" cy="842"/>
              </a:xfrm>
            </p:grpSpPr>
            <p:sp>
              <p:nvSpPr>
                <p:cNvPr id="273" name="AutoShape 171">
                  <a:extLst>
                    <a:ext uri="{FF2B5EF4-FFF2-40B4-BE49-F238E27FC236}">
                      <a16:creationId xmlns:a16="http://schemas.microsoft.com/office/drawing/2014/main" id="{DBC53438-4B6E-4741-9E3D-00951C6C7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grpSp>
              <p:nvGrpSpPr>
                <p:cNvPr id="274" name="Group 172">
                  <a:extLst>
                    <a:ext uri="{FF2B5EF4-FFF2-40B4-BE49-F238E27FC236}">
                      <a16:creationId xmlns:a16="http://schemas.microsoft.com/office/drawing/2014/main" id="{B31B05C1-B0AA-974F-AF02-8E48AB21723A}"/>
                    </a:ext>
                  </a:extLst>
                </p:cNvPr>
                <p:cNvGrpSpPr/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75" name="Rectangle 173">
                    <a:extLst>
                      <a:ext uri="{FF2B5EF4-FFF2-40B4-BE49-F238E27FC236}">
                        <a16:creationId xmlns:a16="http://schemas.microsoft.com/office/drawing/2014/main" id="{FC122DA0-6B36-2D46-B666-D939D71D60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76" name="Line 7">
                    <a:extLst>
                      <a:ext uri="{FF2B5EF4-FFF2-40B4-BE49-F238E27FC236}">
                        <a16:creationId xmlns:a16="http://schemas.microsoft.com/office/drawing/2014/main" id="{245079E5-2B98-1F4D-9DE8-EFABF03C27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grpSp>
                <p:nvGrpSpPr>
                  <p:cNvPr id="277" name="Group 175">
                    <a:extLst>
                      <a:ext uri="{FF2B5EF4-FFF2-40B4-BE49-F238E27FC236}">
                        <a16:creationId xmlns:a16="http://schemas.microsoft.com/office/drawing/2014/main" id="{50A2EABE-B2E3-D145-9DE6-BFAD766EE80C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83" name="Rectangle 176">
                      <a:extLst>
                        <a:ext uri="{FF2B5EF4-FFF2-40B4-BE49-F238E27FC236}">
                          <a16:creationId xmlns:a16="http://schemas.microsoft.com/office/drawing/2014/main" id="{0689ADA4-C433-154D-8371-39375531577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284" name="Rectangle 177">
                      <a:extLst>
                        <a:ext uri="{FF2B5EF4-FFF2-40B4-BE49-F238E27FC236}">
                          <a16:creationId xmlns:a16="http://schemas.microsoft.com/office/drawing/2014/main" id="{F29BAB60-F5E0-294B-A04B-281385B2A90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285" name="Rectangle 178">
                      <a:extLst>
                        <a:ext uri="{FF2B5EF4-FFF2-40B4-BE49-F238E27FC236}">
                          <a16:creationId xmlns:a16="http://schemas.microsoft.com/office/drawing/2014/main" id="{AE7A0DEF-4E63-8445-B5A4-073DFD2471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286" name="Rectangle 179">
                      <a:extLst>
                        <a:ext uri="{FF2B5EF4-FFF2-40B4-BE49-F238E27FC236}">
                          <a16:creationId xmlns:a16="http://schemas.microsoft.com/office/drawing/2014/main" id="{47BC22C8-C170-754E-A6B5-9D88630975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287" name="Rectangle 180">
                      <a:extLst>
                        <a:ext uri="{FF2B5EF4-FFF2-40B4-BE49-F238E27FC236}">
                          <a16:creationId xmlns:a16="http://schemas.microsoft.com/office/drawing/2014/main" id="{23897A08-94FC-2948-A97C-CE89FCBA8F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endParaRPr>
                    </a:p>
                  </p:txBody>
                </p:sp>
                <p:sp>
                  <p:nvSpPr>
                    <p:cNvPr id="288" name="AutoShape 181">
                      <a:extLst>
                        <a:ext uri="{FF2B5EF4-FFF2-40B4-BE49-F238E27FC236}">
                          <a16:creationId xmlns:a16="http://schemas.microsoft.com/office/drawing/2014/main" id="{672D0EB0-1B00-7249-BA7E-D687080913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DengXian" panose="02010600030101010101" pitchFamily="2" charset="-122"/>
                      </a:endParaRPr>
                    </a:p>
                  </p:txBody>
                </p:sp>
              </p:grpSp>
              <p:pic>
                <p:nvPicPr>
                  <p:cNvPr id="278" name="Picture 182" descr="desktop_computer_stylized_small">
                    <a:extLst>
                      <a:ext uri="{FF2B5EF4-FFF2-40B4-BE49-F238E27FC236}">
                        <a16:creationId xmlns:a16="http://schemas.microsoft.com/office/drawing/2014/main" id="{21F4D08A-DEC6-0149-A09E-AC19A6281D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79" name="Rectangle 183">
                    <a:extLst>
                      <a:ext uri="{FF2B5EF4-FFF2-40B4-BE49-F238E27FC236}">
                        <a16:creationId xmlns:a16="http://schemas.microsoft.com/office/drawing/2014/main" id="{C5280F1F-AFA0-DA4A-8DC2-D0F2C192BE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80" name="Freeform 184">
                    <a:extLst>
                      <a:ext uri="{FF2B5EF4-FFF2-40B4-BE49-F238E27FC236}">
                        <a16:creationId xmlns:a16="http://schemas.microsoft.com/office/drawing/2014/main" id="{77D30D63-210B-9844-82DC-64AE6EACBF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81" name="Line 185">
                    <a:extLst>
                      <a:ext uri="{FF2B5EF4-FFF2-40B4-BE49-F238E27FC236}">
                        <a16:creationId xmlns:a16="http://schemas.microsoft.com/office/drawing/2014/main" id="{9EB09FB4-F8D7-E54F-ABFC-4B33F05BEA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pic>
                <p:nvPicPr>
                  <p:cNvPr id="282" name="Picture 186" descr="tv">
                    <a:extLst>
                      <a:ext uri="{FF2B5EF4-FFF2-40B4-BE49-F238E27FC236}">
                        <a16:creationId xmlns:a16="http://schemas.microsoft.com/office/drawing/2014/main" id="{0B3D80D1-1D59-6E48-AE31-13F54AE885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05" name="Line 205">
                <a:extLst>
                  <a:ext uri="{FF2B5EF4-FFF2-40B4-BE49-F238E27FC236}">
                    <a16:creationId xmlns:a16="http://schemas.microsoft.com/office/drawing/2014/main" id="{A53B1281-D487-F948-BCB8-87F45C4D9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62872" y="1918273"/>
                <a:ext cx="3175" cy="3333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206" name="Line 206">
                <a:extLst>
                  <a:ext uri="{FF2B5EF4-FFF2-40B4-BE49-F238E27FC236}">
                    <a16:creationId xmlns:a16="http://schemas.microsoft.com/office/drawing/2014/main" id="{92D20830-91DA-394A-90DF-69A060846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56317" y="1918273"/>
                <a:ext cx="3175" cy="3333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207" name="Line 207">
                <a:extLst>
                  <a:ext uri="{FF2B5EF4-FFF2-40B4-BE49-F238E27FC236}">
                    <a16:creationId xmlns:a16="http://schemas.microsoft.com/office/drawing/2014/main" id="{3F511542-8890-4F40-B079-BEB6A02F3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92967" y="1918273"/>
                <a:ext cx="3175" cy="3333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208" name="Freeform 208">
                <a:extLst>
                  <a:ext uri="{FF2B5EF4-FFF2-40B4-BE49-F238E27FC236}">
                    <a16:creationId xmlns:a16="http://schemas.microsoft.com/office/drawing/2014/main" id="{E6BFEF95-3E57-9242-9172-E8F40A4E9F16}"/>
                  </a:ext>
                </a:extLst>
              </p:cNvPr>
              <p:cNvSpPr/>
              <p:nvPr/>
            </p:nvSpPr>
            <p:spPr bwMode="auto">
              <a:xfrm>
                <a:off x="5742042" y="2254823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209" name="Rectangle 44">
                <a:extLst>
                  <a:ext uri="{FF2B5EF4-FFF2-40B4-BE49-F238E27FC236}">
                    <a16:creationId xmlns:a16="http://schemas.microsoft.com/office/drawing/2014/main" id="{8A6203E9-5BFA-E342-9F01-BF102ACD7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55" y="1823023"/>
                <a:ext cx="955675" cy="7000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endParaRPr>
              </a:p>
            </p:txBody>
          </p:sp>
          <p:sp>
            <p:nvSpPr>
              <p:cNvPr id="210" name="Freeform 217">
                <a:extLst>
                  <a:ext uri="{FF2B5EF4-FFF2-40B4-BE49-F238E27FC236}">
                    <a16:creationId xmlns:a16="http://schemas.microsoft.com/office/drawing/2014/main" id="{A99EDDC1-C704-714C-B74B-2DAD1D0C55EA}"/>
                  </a:ext>
                </a:extLst>
              </p:cNvPr>
              <p:cNvSpPr/>
              <p:nvPr/>
            </p:nvSpPr>
            <p:spPr bwMode="auto">
              <a:xfrm>
                <a:off x="7345417" y="1940498"/>
                <a:ext cx="366713" cy="406400"/>
              </a:xfrm>
              <a:custGeom>
                <a:avLst/>
                <a:gdLst>
                  <a:gd name="T0" fmla="*/ 0 w 353"/>
                  <a:gd name="T1" fmla="*/ 2147483647 h 369"/>
                  <a:gd name="T2" fmla="*/ 2147483647 w 353"/>
                  <a:gd name="T3" fmla="*/ 0 h 369"/>
                  <a:gd name="T4" fmla="*/ 2147483647 w 353"/>
                  <a:gd name="T5" fmla="*/ 0 h 369"/>
                  <a:gd name="T6" fmla="*/ 2147483647 w 353"/>
                  <a:gd name="T7" fmla="*/ 2147483647 h 369"/>
                  <a:gd name="T8" fmla="*/ 2147483647 w 353"/>
                  <a:gd name="T9" fmla="*/ 2147483647 h 369"/>
                  <a:gd name="T10" fmla="*/ 2147483647 w 353"/>
                  <a:gd name="T11" fmla="*/ 2147483647 h 369"/>
                  <a:gd name="T12" fmla="*/ 2147483647 w 353"/>
                  <a:gd name="T13" fmla="*/ 2147483647 h 369"/>
                  <a:gd name="T14" fmla="*/ 2147483647 w 353"/>
                  <a:gd name="T15" fmla="*/ 2147483647 h 369"/>
                  <a:gd name="T16" fmla="*/ 2147483647 w 353"/>
                  <a:gd name="T17" fmla="*/ 2147483647 h 369"/>
                  <a:gd name="T18" fmla="*/ 2147483647 w 353"/>
                  <a:gd name="T19" fmla="*/ 2147483647 h 369"/>
                  <a:gd name="T20" fmla="*/ 0 w 353"/>
                  <a:gd name="T21" fmla="*/ 2147483647 h 36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3"/>
                  <a:gd name="T34" fmla="*/ 0 h 369"/>
                  <a:gd name="T35" fmla="*/ 353 w 353"/>
                  <a:gd name="T36" fmla="*/ 369 h 36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3" h="369">
                    <a:moveTo>
                      <a:pt x="0" y="59"/>
                    </a:moveTo>
                    <a:lnTo>
                      <a:pt x="32" y="0"/>
                    </a:lnTo>
                    <a:lnTo>
                      <a:pt x="105" y="0"/>
                    </a:lnTo>
                    <a:lnTo>
                      <a:pt x="276" y="113"/>
                    </a:lnTo>
                    <a:lnTo>
                      <a:pt x="353" y="113"/>
                    </a:lnTo>
                    <a:lnTo>
                      <a:pt x="353" y="315"/>
                    </a:lnTo>
                    <a:lnTo>
                      <a:pt x="318" y="369"/>
                    </a:lnTo>
                    <a:lnTo>
                      <a:pt x="315" y="173"/>
                    </a:lnTo>
                    <a:lnTo>
                      <a:pt x="254" y="173"/>
                    </a:lnTo>
                    <a:lnTo>
                      <a:pt x="75" y="6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211" name="Freeform 221">
                <a:extLst>
                  <a:ext uri="{FF2B5EF4-FFF2-40B4-BE49-F238E27FC236}">
                    <a16:creationId xmlns:a16="http://schemas.microsoft.com/office/drawing/2014/main" id="{2C38DA6B-1CDD-FC4E-9ADC-36BBA73D0A04}"/>
                  </a:ext>
                </a:extLst>
              </p:cNvPr>
              <p:cNvSpPr/>
              <p:nvPr/>
            </p:nvSpPr>
            <p:spPr bwMode="auto">
              <a:xfrm flipV="1">
                <a:off x="7366055" y="2296098"/>
                <a:ext cx="274637" cy="114300"/>
              </a:xfrm>
              <a:custGeom>
                <a:avLst/>
                <a:gdLst>
                  <a:gd name="T0" fmla="*/ 0 w 264"/>
                  <a:gd name="T1" fmla="*/ 0 h 105"/>
                  <a:gd name="T2" fmla="*/ 2147483647 w 264"/>
                  <a:gd name="T3" fmla="*/ 0 h 105"/>
                  <a:gd name="T4" fmla="*/ 2147483647 w 264"/>
                  <a:gd name="T5" fmla="*/ 2147483647 h 105"/>
                  <a:gd name="T6" fmla="*/ 2147483647 w 264"/>
                  <a:gd name="T7" fmla="*/ 2147483647 h 1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"/>
                  <a:gd name="T13" fmla="*/ 0 h 105"/>
                  <a:gd name="T14" fmla="*/ 264 w 264"/>
                  <a:gd name="T15" fmla="*/ 105 h 1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" h="105">
                    <a:moveTo>
                      <a:pt x="0" y="0"/>
                    </a:moveTo>
                    <a:lnTo>
                      <a:pt x="52" y="0"/>
                    </a:lnTo>
                    <a:lnTo>
                      <a:pt x="207" y="105"/>
                    </a:lnTo>
                    <a:lnTo>
                      <a:pt x="264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212" name="AutoShape 225">
                <a:extLst>
                  <a:ext uri="{FF2B5EF4-FFF2-40B4-BE49-F238E27FC236}">
                    <a16:creationId xmlns:a16="http://schemas.microsoft.com/office/drawing/2014/main" id="{3EE56854-AF0B-4941-B22C-13D3CC95B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8385" y="1559498"/>
                <a:ext cx="1206500" cy="261938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prstDash val="dashDot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endParaRPr>
              </a:p>
            </p:txBody>
          </p:sp>
          <p:grpSp>
            <p:nvGrpSpPr>
              <p:cNvPr id="213" name="Group 326">
                <a:extLst>
                  <a:ext uri="{FF2B5EF4-FFF2-40B4-BE49-F238E27FC236}">
                    <a16:creationId xmlns:a16="http://schemas.microsoft.com/office/drawing/2014/main" id="{7407CAF6-92B4-7A4F-A3F7-0E24CAE2A2B1}"/>
                  </a:ext>
                </a:extLst>
              </p:cNvPr>
              <p:cNvGrpSpPr/>
              <p:nvPr/>
            </p:nvGrpSpPr>
            <p:grpSpPr bwMode="auto">
              <a:xfrm>
                <a:off x="2000305" y="1964311"/>
                <a:ext cx="609600" cy="609600"/>
                <a:chOff x="-44" y="1473"/>
                <a:chExt cx="981" cy="1105"/>
              </a:xfrm>
            </p:grpSpPr>
            <p:pic>
              <p:nvPicPr>
                <p:cNvPr id="271" name="Picture 327" descr="desktop_computer_stylized_medium">
                  <a:extLst>
                    <a:ext uri="{FF2B5EF4-FFF2-40B4-BE49-F238E27FC236}">
                      <a16:creationId xmlns:a16="http://schemas.microsoft.com/office/drawing/2014/main" id="{9A55621B-FE0D-4444-AE48-25F3066392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2" name="Freeform 328">
                  <a:extLst>
                    <a:ext uri="{FF2B5EF4-FFF2-40B4-BE49-F238E27FC236}">
                      <a16:creationId xmlns:a16="http://schemas.microsoft.com/office/drawing/2014/main" id="{351110FC-0883-5542-AC11-A7EC65879E91}"/>
                    </a:ext>
                  </a:extLst>
                </p:cNvPr>
                <p:cNvSpPr/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8034 w 356"/>
                    <a:gd name="T3" fmla="*/ 1220 h 368"/>
                    <a:gd name="T4" fmla="*/ 21394 w 356"/>
                    <a:gd name="T5" fmla="*/ 25425 h 368"/>
                    <a:gd name="T6" fmla="*/ 4715 w 356"/>
                    <a:gd name="T7" fmla="*/ 31797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</p:grpSp>
          <p:grpSp>
            <p:nvGrpSpPr>
              <p:cNvPr id="214" name="Group 5">
                <a:extLst>
                  <a:ext uri="{FF2B5EF4-FFF2-40B4-BE49-F238E27FC236}">
                    <a16:creationId xmlns:a16="http://schemas.microsoft.com/office/drawing/2014/main" id="{559879E5-14DF-7749-A300-1327E408EB43}"/>
                  </a:ext>
                </a:extLst>
              </p:cNvPr>
              <p:cNvGrpSpPr/>
              <p:nvPr/>
            </p:nvGrpSpPr>
            <p:grpSpPr bwMode="auto">
              <a:xfrm>
                <a:off x="1278391" y="2337689"/>
                <a:ext cx="3789363" cy="1544638"/>
                <a:chOff x="-245" y="1511"/>
                <a:chExt cx="2387" cy="973"/>
              </a:xfrm>
            </p:grpSpPr>
            <p:sp>
              <p:nvSpPr>
                <p:cNvPr id="269" name="Text Box 6">
                  <a:extLst>
                    <a:ext uri="{FF2B5EF4-FFF2-40B4-BE49-F238E27FC236}">
                      <a16:creationId xmlns:a16="http://schemas.microsoft.com/office/drawing/2014/main" id="{28E418D6-B931-5349-A8E5-390502CC7C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245" y="2004"/>
                  <a:ext cx="2387" cy="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lvl="0" algn="ctr">
                    <a:defRPr/>
                  </a:pPr>
                  <a:r>
                    <a:rPr kumimoji="0" lang="en-US" altLang="en-US" sz="1600" b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rPr>
                    <a:t>数据、电视</a:t>
                  </a:r>
                  <a:r>
                    <a:rPr kumimoji="0" lang="zh-CN" altLang="en-US" sz="16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rPr>
                    <a:t>信号</a:t>
                  </a:r>
                  <a:r>
                    <a:rPr lang="zh-CN" altLang="en-US" sz="1600" dirty="0">
                      <a:solidFill>
                        <a:prstClr val="black"/>
                      </a:solidFill>
                      <a:latin typeface="+mn-lt"/>
                      <a:ea typeface="DengXian" panose="02010600030101010101" pitchFamily="2" charset="-122"/>
                    </a:rPr>
                    <a:t>，</a:t>
                  </a:r>
                  <a:br>
                    <a:rPr lang="en-US" altLang="zh-CN" sz="1600" dirty="0">
                      <a:solidFill>
                        <a:prstClr val="black"/>
                      </a:solidFill>
                      <a:latin typeface="+mn-lt"/>
                      <a:ea typeface="DengXian" panose="02010600030101010101" pitchFamily="2" charset="-122"/>
                    </a:rPr>
                  </a:br>
                  <a:r>
                    <a:rPr kumimoji="0" lang="en-US" altLang="en-US" sz="1600" b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rPr>
                    <a:t>以</a:t>
                  </a:r>
                  <a:r>
                    <a:rPr kumimoji="0" lang="en-US" altLang="en-US" sz="1600" b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rPr>
                    <a:t>不同的频率</a:t>
                  </a:r>
                  <a:r>
                    <a:rPr kumimoji="0" lang="zh-CN" altLang="en-US" sz="16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rPr>
                    <a:t>在</a:t>
                  </a:r>
                  <a:r>
                    <a:rPr lang="en-US" altLang="en-US" sz="1600" dirty="0" err="1">
                      <a:solidFill>
                        <a:prstClr val="black"/>
                      </a:solidFill>
                      <a:latin typeface="+mn-lt"/>
                      <a:ea typeface="DengXian" panose="02010600030101010101" pitchFamily="2" charset="-122"/>
                    </a:rPr>
                    <a:t>共享电缆上传输</a:t>
                  </a:r>
                  <a:endParaRPr kumimoji="0" lang="zh-CN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270" name="Line 7">
                  <a:extLst>
                    <a:ext uri="{FF2B5EF4-FFF2-40B4-BE49-F238E27FC236}">
                      <a16:creationId xmlns:a16="http://schemas.microsoft.com/office/drawing/2014/main" id="{7DF2F298-F1D8-0940-B987-7C6821B2C8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70" y="1511"/>
                  <a:ext cx="282" cy="47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</p:grpSp>
          <p:grpSp>
            <p:nvGrpSpPr>
              <p:cNvPr id="215" name="Group 4">
                <a:extLst>
                  <a:ext uri="{FF2B5EF4-FFF2-40B4-BE49-F238E27FC236}">
                    <a16:creationId xmlns:a16="http://schemas.microsoft.com/office/drawing/2014/main" id="{8D94B6C4-0485-714A-B6B1-344DA4AD4ADC}"/>
                  </a:ext>
                </a:extLst>
              </p:cNvPr>
              <p:cNvGrpSpPr/>
              <p:nvPr/>
            </p:nvGrpSpPr>
            <p:grpSpPr>
              <a:xfrm>
                <a:off x="6470486" y="1391482"/>
                <a:ext cx="2341936" cy="2696904"/>
                <a:chOff x="6470486" y="1391482"/>
                <a:chExt cx="2341936" cy="2696904"/>
              </a:xfrm>
            </p:grpSpPr>
            <p:sp>
              <p:nvSpPr>
                <p:cNvPr id="267" name="Line 176">
                  <a:extLst>
                    <a:ext uri="{FF2B5EF4-FFF2-40B4-BE49-F238E27FC236}">
                      <a16:creationId xmlns:a16="http://schemas.microsoft.com/office/drawing/2014/main" id="{17F30BE4-CA19-6141-ACC8-3517F7C9E9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37352" y="1391482"/>
                  <a:ext cx="388937" cy="904618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223" name="Text Box 126">
                  <a:extLst>
                    <a:ext uri="{FF2B5EF4-FFF2-40B4-BE49-F238E27FC236}">
                      <a16:creationId xmlns:a16="http://schemas.microsoft.com/office/drawing/2014/main" id="{3975C64F-CD1C-5840-8914-8C29C66E53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70486" y="2525371"/>
                  <a:ext cx="1409228" cy="400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en-US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DengXian" panose="02010600030101010101" pitchFamily="2" charset="-122"/>
                    </a:rPr>
                    <a:t>电缆头端</a:t>
                  </a:r>
                  <a:endPara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224" name="Freeform 174">
                  <a:extLst>
                    <a:ext uri="{FF2B5EF4-FFF2-40B4-BE49-F238E27FC236}">
                      <a16:creationId xmlns:a16="http://schemas.microsoft.com/office/drawing/2014/main" id="{B9798202-7B11-7842-B242-7CBE7B0D6ECF}"/>
                    </a:ext>
                  </a:extLst>
                </p:cNvPr>
                <p:cNvSpPr/>
                <p:nvPr/>
              </p:nvSpPr>
              <p:spPr bwMode="auto">
                <a:xfrm>
                  <a:off x="7742447" y="2229423"/>
                  <a:ext cx="206375" cy="927100"/>
                </a:xfrm>
                <a:custGeom>
                  <a:avLst/>
                  <a:gdLst>
                    <a:gd name="T0" fmla="*/ 0 w 130"/>
                    <a:gd name="T1" fmla="*/ 0 h 584"/>
                    <a:gd name="T2" fmla="*/ 2147483647 w 130"/>
                    <a:gd name="T3" fmla="*/ 0 h 584"/>
                    <a:gd name="T4" fmla="*/ 2147483647 w 130"/>
                    <a:gd name="T5" fmla="*/ 2147483647 h 584"/>
                    <a:gd name="T6" fmla="*/ 0 60000 65536"/>
                    <a:gd name="T7" fmla="*/ 0 60000 65536"/>
                    <a:gd name="T8" fmla="*/ 0 60000 65536"/>
                    <a:gd name="T9" fmla="*/ 0 w 130"/>
                    <a:gd name="T10" fmla="*/ 0 h 584"/>
                    <a:gd name="T11" fmla="*/ 130 w 130"/>
                    <a:gd name="T12" fmla="*/ 584 h 5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0" h="584">
                      <a:moveTo>
                        <a:pt x="0" y="0"/>
                      </a:moveTo>
                      <a:lnTo>
                        <a:pt x="130" y="0"/>
                      </a:lnTo>
                      <a:lnTo>
                        <a:pt x="130" y="58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grpSp>
              <p:nvGrpSpPr>
                <p:cNvPr id="225" name="Group 3">
                  <a:extLst>
                    <a:ext uri="{FF2B5EF4-FFF2-40B4-BE49-F238E27FC236}">
                      <a16:creationId xmlns:a16="http://schemas.microsoft.com/office/drawing/2014/main" id="{A778C0ED-3C9C-DB4D-BF84-D6068A33C1AE}"/>
                    </a:ext>
                  </a:extLst>
                </p:cNvPr>
                <p:cNvGrpSpPr/>
                <p:nvPr/>
              </p:nvGrpSpPr>
              <p:grpSpPr>
                <a:xfrm>
                  <a:off x="6634372" y="2940623"/>
                  <a:ext cx="2178050" cy="1147763"/>
                  <a:chOff x="6634372" y="2940623"/>
                  <a:chExt cx="2178050" cy="1147763"/>
                </a:xfrm>
              </p:grpSpPr>
              <p:sp>
                <p:nvSpPr>
                  <p:cNvPr id="226" name="Freeform 129">
                    <a:extLst>
                      <a:ext uri="{FF2B5EF4-FFF2-40B4-BE49-F238E27FC236}">
                        <a16:creationId xmlns:a16="http://schemas.microsoft.com/office/drawing/2014/main" id="{28D4F715-77AD-F349-A243-556254A47A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34372" y="2940623"/>
                    <a:ext cx="2178050" cy="1147763"/>
                  </a:xfrm>
                  <a:custGeom>
                    <a:avLst/>
                    <a:gdLst>
                      <a:gd name="T0" fmla="*/ 1509012 w 765"/>
                      <a:gd name="T1" fmla="*/ 5729 h 459"/>
                      <a:gd name="T2" fmla="*/ 1027025 w 765"/>
                      <a:gd name="T3" fmla="*/ 40395 h 459"/>
                      <a:gd name="T4" fmla="*/ 340902 w 765"/>
                      <a:gd name="T5" fmla="*/ 58024 h 459"/>
                      <a:gd name="T6" fmla="*/ 49874 w 765"/>
                      <a:gd name="T7" fmla="*/ 194383 h 459"/>
                      <a:gd name="T8" fmla="*/ 640932 w 765"/>
                      <a:gd name="T9" fmla="*/ 256788 h 459"/>
                      <a:gd name="T10" fmla="*/ 1233656 w 765"/>
                      <a:gd name="T11" fmla="*/ 246677 h 459"/>
                      <a:gd name="T12" fmla="*/ 2079640 w 765"/>
                      <a:gd name="T13" fmla="*/ 256788 h 459"/>
                      <a:gd name="T14" fmla="*/ 2485867 w 765"/>
                      <a:gd name="T15" fmla="*/ 251149 h 459"/>
                      <a:gd name="T16" fmla="*/ 2678580 w 765"/>
                      <a:gd name="T17" fmla="*/ 215337 h 459"/>
                      <a:gd name="T18" fmla="*/ 2671282 w 765"/>
                      <a:gd name="T19" fmla="*/ 91397 h 459"/>
                      <a:gd name="T20" fmla="*/ 2357408 w 765"/>
                      <a:gd name="T21" fmla="*/ 19830 h 459"/>
                      <a:gd name="T22" fmla="*/ 1509012 w 765"/>
                      <a:gd name="T23" fmla="*/ 5729 h 459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765"/>
                      <a:gd name="T37" fmla="*/ 0 h 459"/>
                      <a:gd name="T38" fmla="*/ 765 w 765"/>
                      <a:gd name="T39" fmla="*/ 459 h 459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765" h="459">
                        <a:moveTo>
                          <a:pt x="424" y="10"/>
                        </a:moveTo>
                        <a:cubicBezTo>
                          <a:pt x="362" y="16"/>
                          <a:pt x="343" y="55"/>
                          <a:pt x="288" y="70"/>
                        </a:cubicBezTo>
                        <a:cubicBezTo>
                          <a:pt x="233" y="85"/>
                          <a:pt x="142" y="56"/>
                          <a:pt x="96" y="100"/>
                        </a:cubicBezTo>
                        <a:cubicBezTo>
                          <a:pt x="50" y="144"/>
                          <a:pt x="0" y="279"/>
                          <a:pt x="14" y="336"/>
                        </a:cubicBezTo>
                        <a:cubicBezTo>
                          <a:pt x="28" y="393"/>
                          <a:pt x="125" y="429"/>
                          <a:pt x="180" y="444"/>
                        </a:cubicBezTo>
                        <a:cubicBezTo>
                          <a:pt x="235" y="459"/>
                          <a:pt x="279" y="426"/>
                          <a:pt x="346" y="426"/>
                        </a:cubicBezTo>
                        <a:cubicBezTo>
                          <a:pt x="413" y="426"/>
                          <a:pt x="525" y="443"/>
                          <a:pt x="584" y="444"/>
                        </a:cubicBezTo>
                        <a:cubicBezTo>
                          <a:pt x="643" y="445"/>
                          <a:pt x="670" y="446"/>
                          <a:pt x="698" y="434"/>
                        </a:cubicBezTo>
                        <a:cubicBezTo>
                          <a:pt x="726" y="422"/>
                          <a:pt x="743" y="418"/>
                          <a:pt x="752" y="372"/>
                        </a:cubicBezTo>
                        <a:cubicBezTo>
                          <a:pt x="761" y="326"/>
                          <a:pt x="765" y="214"/>
                          <a:pt x="750" y="158"/>
                        </a:cubicBezTo>
                        <a:cubicBezTo>
                          <a:pt x="735" y="102"/>
                          <a:pt x="716" y="58"/>
                          <a:pt x="662" y="34"/>
                        </a:cubicBezTo>
                        <a:cubicBezTo>
                          <a:pt x="608" y="10"/>
                          <a:pt x="505" y="0"/>
                          <a:pt x="424" y="1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CCFF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27" name="Line 130">
                    <a:extLst>
                      <a:ext uri="{FF2B5EF4-FFF2-40B4-BE49-F238E27FC236}">
                        <a16:creationId xmlns:a16="http://schemas.microsoft.com/office/drawing/2014/main" id="{B39F9EC1-5B2E-CD41-9D8D-6B5B747BC0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64635" y="3294636"/>
                    <a:ext cx="168275" cy="1206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28" name="Line 131">
                    <a:extLst>
                      <a:ext uri="{FF2B5EF4-FFF2-40B4-BE49-F238E27FC236}">
                        <a16:creationId xmlns:a16="http://schemas.microsoft.com/office/drawing/2014/main" id="{1F3C3B72-D1C1-3442-A29F-74A936F4E8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31272" y="3534348"/>
                    <a:ext cx="0" cy="1143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29" name="Line 132">
                    <a:extLst>
                      <a:ext uri="{FF2B5EF4-FFF2-40B4-BE49-F238E27FC236}">
                        <a16:creationId xmlns:a16="http://schemas.microsoft.com/office/drawing/2014/main" id="{5A34EA35-D37C-E54E-87EB-12DC29CC00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64635" y="3391473"/>
                    <a:ext cx="358775" cy="4000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30" name="Line 133">
                    <a:extLst>
                      <a:ext uri="{FF2B5EF4-FFF2-40B4-BE49-F238E27FC236}">
                        <a16:creationId xmlns:a16="http://schemas.microsoft.com/office/drawing/2014/main" id="{2161058C-A6B4-6745-9BB0-0C3FD4FE27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961522" y="3389886"/>
                    <a:ext cx="0" cy="27146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31" name="Line 134">
                    <a:extLst>
                      <a:ext uri="{FF2B5EF4-FFF2-40B4-BE49-F238E27FC236}">
                        <a16:creationId xmlns:a16="http://schemas.microsoft.com/office/drawing/2014/main" id="{E0BBA016-CFE5-1943-BEF5-0707E81195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90035" y="3813748"/>
                    <a:ext cx="25717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32" name="Line 135">
                    <a:extLst>
                      <a:ext uri="{FF2B5EF4-FFF2-40B4-BE49-F238E27FC236}">
                        <a16:creationId xmlns:a16="http://schemas.microsoft.com/office/drawing/2014/main" id="{03053DDB-6283-C243-9E1C-3A7C5795AE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45685" y="3801048"/>
                    <a:ext cx="24130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33" name="Line 172">
                    <a:extLst>
                      <a:ext uri="{FF2B5EF4-FFF2-40B4-BE49-F238E27FC236}">
                        <a16:creationId xmlns:a16="http://schemas.microsoft.com/office/drawing/2014/main" id="{E54440BB-A99F-FD4D-B9B9-DDB59237CC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510797" y="3797873"/>
                    <a:ext cx="24288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prstDash val="dash"/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DengXian" panose="02010600030101010101" pitchFamily="2" charset="-122"/>
                    </a:endParaRPr>
                  </a:p>
                </p:txBody>
              </p:sp>
              <p:sp>
                <p:nvSpPr>
                  <p:cNvPr id="234" name="Text Box 580">
                    <a:extLst>
                      <a:ext uri="{FF2B5EF4-FFF2-40B4-BE49-F238E27FC236}">
                        <a16:creationId xmlns:a16="http://schemas.microsoft.com/office/drawing/2014/main" id="{137A0D35-1332-5848-B792-B41812C1271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207585" y="3191448"/>
                    <a:ext cx="480615" cy="4006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DengXian" panose="02010600030101010101" pitchFamily="2" charset="-122"/>
                      </a:rPr>
                      <a:t>ISP</a:t>
                    </a:r>
                  </a:p>
                </p:txBody>
              </p:sp>
              <p:grpSp>
                <p:nvGrpSpPr>
                  <p:cNvPr id="235" name="Group 301">
                    <a:extLst>
                      <a:ext uri="{FF2B5EF4-FFF2-40B4-BE49-F238E27FC236}">
                        <a16:creationId xmlns:a16="http://schemas.microsoft.com/office/drawing/2014/main" id="{7BDEBE9E-9224-8749-A880-97CD82C4C3EA}"/>
                      </a:ext>
                    </a:extLst>
                  </p:cNvPr>
                  <p:cNvGrpSpPr/>
                  <p:nvPr/>
                </p:nvGrpSpPr>
                <p:grpSpPr>
                  <a:xfrm>
                    <a:off x="6972551" y="3193191"/>
                    <a:ext cx="576221" cy="330754"/>
                    <a:chOff x="7493876" y="2774731"/>
                    <a:chExt cx="1481958" cy="894622"/>
                  </a:xfrm>
                </p:grpSpPr>
                <p:sp>
                  <p:nvSpPr>
                    <p:cNvPr id="260" name="Freeform 302">
                      <a:extLst>
                        <a:ext uri="{FF2B5EF4-FFF2-40B4-BE49-F238E27FC236}">
                          <a16:creationId xmlns:a16="http://schemas.microsoft.com/office/drawing/2014/main" id="{824DCA91-8D5F-414D-9C1C-42DF01A8D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-1" fmla="*/ 8187558 w 8187558"/>
                        <a:gd name="connsiteY0-2" fmla="*/ 0 h 2617076"/>
                        <a:gd name="connsiteX1-3" fmla="*/ 8187558 w 8187558"/>
                        <a:gd name="connsiteY1-4" fmla="*/ 1271752 h 2617076"/>
                        <a:gd name="connsiteX2-5" fmla="*/ 4025462 w 8187558"/>
                        <a:gd name="connsiteY2-6" fmla="*/ 2617076 h 2617076"/>
                        <a:gd name="connsiteX3-7" fmla="*/ 0 w 8187558"/>
                        <a:gd name="connsiteY3-8" fmla="*/ 1229711 h 2617076"/>
                        <a:gd name="connsiteX4-9" fmla="*/ 31531 w 8187558"/>
                        <a:gd name="connsiteY4-10" fmla="*/ 147145 h 2617076"/>
                        <a:gd name="connsiteX5-11" fmla="*/ 4046482 w 8187558"/>
                        <a:gd name="connsiteY5-12" fmla="*/ 1576552 h 2617076"/>
                        <a:gd name="connsiteX6-13" fmla="*/ 8187558 w 8187558"/>
                        <a:gd name="connsiteY6-14" fmla="*/ 0 h 2617076"/>
                        <a:gd name="connsiteX0-15" fmla="*/ 8187558 w 8187558"/>
                        <a:gd name="connsiteY0-16" fmla="*/ 0 h 2617076"/>
                        <a:gd name="connsiteX1-17" fmla="*/ 8187558 w 8187558"/>
                        <a:gd name="connsiteY1-18" fmla="*/ 1271752 h 2617076"/>
                        <a:gd name="connsiteX2-19" fmla="*/ 4025462 w 8187558"/>
                        <a:gd name="connsiteY2-20" fmla="*/ 2617076 h 2617076"/>
                        <a:gd name="connsiteX3-21" fmla="*/ 0 w 8187558"/>
                        <a:gd name="connsiteY3-22" fmla="*/ 1229711 h 2617076"/>
                        <a:gd name="connsiteX4-23" fmla="*/ 31531 w 8187558"/>
                        <a:gd name="connsiteY4-24" fmla="*/ 147145 h 2617076"/>
                        <a:gd name="connsiteX5-25" fmla="*/ 4046482 w 8187558"/>
                        <a:gd name="connsiteY5-26" fmla="*/ 1576552 h 2617076"/>
                        <a:gd name="connsiteX6-27" fmla="*/ 8187558 w 8187558"/>
                        <a:gd name="connsiteY6-28" fmla="*/ 0 h 2617076"/>
                        <a:gd name="connsiteX0-29" fmla="*/ 8187558 w 8187558"/>
                        <a:gd name="connsiteY0-30" fmla="*/ 0 h 2617076"/>
                        <a:gd name="connsiteX1-31" fmla="*/ 8187558 w 8187558"/>
                        <a:gd name="connsiteY1-32" fmla="*/ 1271752 h 2617076"/>
                        <a:gd name="connsiteX2-33" fmla="*/ 4025462 w 8187558"/>
                        <a:gd name="connsiteY2-34" fmla="*/ 2617076 h 2617076"/>
                        <a:gd name="connsiteX3-35" fmla="*/ 0 w 8187558"/>
                        <a:gd name="connsiteY3-36" fmla="*/ 1229711 h 2617076"/>
                        <a:gd name="connsiteX4-37" fmla="*/ 31531 w 8187558"/>
                        <a:gd name="connsiteY4-38" fmla="*/ 147145 h 2617076"/>
                        <a:gd name="connsiteX5-39" fmla="*/ 4046482 w 8187558"/>
                        <a:gd name="connsiteY5-40" fmla="*/ 1576552 h 2617076"/>
                        <a:gd name="connsiteX6-41" fmla="*/ 8187558 w 8187558"/>
                        <a:gd name="connsiteY6-42" fmla="*/ 0 h 2617076"/>
                        <a:gd name="connsiteX0-43" fmla="*/ 8187558 w 8187558"/>
                        <a:gd name="connsiteY0-44" fmla="*/ 0 h 2617076"/>
                        <a:gd name="connsiteX1-45" fmla="*/ 8187558 w 8187558"/>
                        <a:gd name="connsiteY1-46" fmla="*/ 1271752 h 2617076"/>
                        <a:gd name="connsiteX2-47" fmla="*/ 4025462 w 8187558"/>
                        <a:gd name="connsiteY2-48" fmla="*/ 2617076 h 2617076"/>
                        <a:gd name="connsiteX3-49" fmla="*/ 0 w 8187558"/>
                        <a:gd name="connsiteY3-50" fmla="*/ 1229711 h 2617076"/>
                        <a:gd name="connsiteX4-51" fmla="*/ 31531 w 8187558"/>
                        <a:gd name="connsiteY4-52" fmla="*/ 147145 h 2617076"/>
                        <a:gd name="connsiteX5-53" fmla="*/ 4046482 w 8187558"/>
                        <a:gd name="connsiteY5-54" fmla="*/ 1576552 h 2617076"/>
                        <a:gd name="connsiteX6-55" fmla="*/ 8187558 w 8187558"/>
                        <a:gd name="connsiteY6-56" fmla="*/ 0 h 2617076"/>
                        <a:gd name="connsiteX0-57" fmla="*/ 8187558 w 8187558"/>
                        <a:gd name="connsiteY0-58" fmla="*/ 0 h 2617076"/>
                        <a:gd name="connsiteX1-59" fmla="*/ 8187558 w 8187558"/>
                        <a:gd name="connsiteY1-60" fmla="*/ 1271752 h 2617076"/>
                        <a:gd name="connsiteX2-61" fmla="*/ 4025462 w 8187558"/>
                        <a:gd name="connsiteY2-62" fmla="*/ 2617076 h 2617076"/>
                        <a:gd name="connsiteX3-63" fmla="*/ 0 w 8187558"/>
                        <a:gd name="connsiteY3-64" fmla="*/ 1229711 h 2617076"/>
                        <a:gd name="connsiteX4-65" fmla="*/ 31531 w 8187558"/>
                        <a:gd name="connsiteY4-66" fmla="*/ 147145 h 2617076"/>
                        <a:gd name="connsiteX5-67" fmla="*/ 4046482 w 8187558"/>
                        <a:gd name="connsiteY5-68" fmla="*/ 1576552 h 2617076"/>
                        <a:gd name="connsiteX6-69" fmla="*/ 8187558 w 8187558"/>
                        <a:gd name="connsiteY6-70" fmla="*/ 0 h 2617076"/>
                        <a:gd name="connsiteX0-71" fmla="*/ 8187558 w 8187558"/>
                        <a:gd name="connsiteY0-72" fmla="*/ 0 h 2617076"/>
                        <a:gd name="connsiteX1-73" fmla="*/ 8187558 w 8187558"/>
                        <a:gd name="connsiteY1-74" fmla="*/ 1271752 h 2617076"/>
                        <a:gd name="connsiteX2-75" fmla="*/ 4025462 w 8187558"/>
                        <a:gd name="connsiteY2-76" fmla="*/ 2617076 h 2617076"/>
                        <a:gd name="connsiteX3-77" fmla="*/ 0 w 8187558"/>
                        <a:gd name="connsiteY3-78" fmla="*/ 1229711 h 2617076"/>
                        <a:gd name="connsiteX4-79" fmla="*/ 31531 w 8187558"/>
                        <a:gd name="connsiteY4-80" fmla="*/ 147145 h 2617076"/>
                        <a:gd name="connsiteX5-81" fmla="*/ 4046482 w 8187558"/>
                        <a:gd name="connsiteY5-82" fmla="*/ 1576552 h 2617076"/>
                        <a:gd name="connsiteX6-83" fmla="*/ 8187558 w 8187558"/>
                        <a:gd name="connsiteY6-84" fmla="*/ 0 h 2617076"/>
                        <a:gd name="connsiteX0-85" fmla="*/ 8187558 w 8187558"/>
                        <a:gd name="connsiteY0-86" fmla="*/ 0 h 2638097"/>
                        <a:gd name="connsiteX1-87" fmla="*/ 8187558 w 8187558"/>
                        <a:gd name="connsiteY1-88" fmla="*/ 1271752 h 2638097"/>
                        <a:gd name="connsiteX2-89" fmla="*/ 4099035 w 8187558"/>
                        <a:gd name="connsiteY2-90" fmla="*/ 2638097 h 2638097"/>
                        <a:gd name="connsiteX3-91" fmla="*/ 0 w 8187558"/>
                        <a:gd name="connsiteY3-92" fmla="*/ 1229711 h 2638097"/>
                        <a:gd name="connsiteX4-93" fmla="*/ 31531 w 8187558"/>
                        <a:gd name="connsiteY4-94" fmla="*/ 147145 h 2638097"/>
                        <a:gd name="connsiteX5-95" fmla="*/ 4046482 w 8187558"/>
                        <a:gd name="connsiteY5-96" fmla="*/ 1576552 h 2638097"/>
                        <a:gd name="connsiteX6-97" fmla="*/ 8187558 w 8187558"/>
                        <a:gd name="connsiteY6-98" fmla="*/ 0 h 2638097"/>
                        <a:gd name="connsiteX0-99" fmla="*/ 8187558 w 8187558"/>
                        <a:gd name="connsiteY0-100" fmla="*/ 0 h 2638097"/>
                        <a:gd name="connsiteX1-101" fmla="*/ 8187558 w 8187558"/>
                        <a:gd name="connsiteY1-102" fmla="*/ 1271752 h 2638097"/>
                        <a:gd name="connsiteX2-103" fmla="*/ 4099035 w 8187558"/>
                        <a:gd name="connsiteY2-104" fmla="*/ 2638097 h 2638097"/>
                        <a:gd name="connsiteX3-105" fmla="*/ 0 w 8187558"/>
                        <a:gd name="connsiteY3-106" fmla="*/ 1229711 h 2638097"/>
                        <a:gd name="connsiteX4-107" fmla="*/ 31531 w 8187558"/>
                        <a:gd name="connsiteY4-108" fmla="*/ 147145 h 2638097"/>
                        <a:gd name="connsiteX5-109" fmla="*/ 4046482 w 8187558"/>
                        <a:gd name="connsiteY5-110" fmla="*/ 1576552 h 2638097"/>
                        <a:gd name="connsiteX6-111" fmla="*/ 8187558 w 8187558"/>
                        <a:gd name="connsiteY6-112" fmla="*/ 0 h 2638097"/>
                        <a:gd name="connsiteX0-113" fmla="*/ 8187558 w 8187558"/>
                        <a:gd name="connsiteY0-114" fmla="*/ 0 h 2638097"/>
                        <a:gd name="connsiteX1-115" fmla="*/ 8187558 w 8187558"/>
                        <a:gd name="connsiteY1-116" fmla="*/ 1271752 h 2638097"/>
                        <a:gd name="connsiteX2-117" fmla="*/ 4099035 w 8187558"/>
                        <a:gd name="connsiteY2-118" fmla="*/ 2638097 h 2638097"/>
                        <a:gd name="connsiteX3-119" fmla="*/ 0 w 8187558"/>
                        <a:gd name="connsiteY3-120" fmla="*/ 1229711 h 2638097"/>
                        <a:gd name="connsiteX4-121" fmla="*/ 31531 w 8187558"/>
                        <a:gd name="connsiteY4-122" fmla="*/ 147145 h 2638097"/>
                        <a:gd name="connsiteX5-123" fmla="*/ 4046482 w 8187558"/>
                        <a:gd name="connsiteY5-124" fmla="*/ 1576552 h 2638097"/>
                        <a:gd name="connsiteX6-125" fmla="*/ 8187558 w 8187558"/>
                        <a:gd name="connsiteY6-126" fmla="*/ 0 h 2638097"/>
                        <a:gd name="connsiteX0-127" fmla="*/ 8187558 w 8187558"/>
                        <a:gd name="connsiteY0-128" fmla="*/ 0 h 2638097"/>
                        <a:gd name="connsiteX1-129" fmla="*/ 8187558 w 8187558"/>
                        <a:gd name="connsiteY1-130" fmla="*/ 1271752 h 2638097"/>
                        <a:gd name="connsiteX2-131" fmla="*/ 4099035 w 8187558"/>
                        <a:gd name="connsiteY2-132" fmla="*/ 2638097 h 2638097"/>
                        <a:gd name="connsiteX3-133" fmla="*/ 0 w 8187558"/>
                        <a:gd name="connsiteY3-134" fmla="*/ 1229711 h 2638097"/>
                        <a:gd name="connsiteX4-135" fmla="*/ 31531 w 8187558"/>
                        <a:gd name="connsiteY4-136" fmla="*/ 147145 h 2638097"/>
                        <a:gd name="connsiteX5-137" fmla="*/ 4046482 w 8187558"/>
                        <a:gd name="connsiteY5-138" fmla="*/ 1576552 h 2638097"/>
                        <a:gd name="connsiteX6-139" fmla="*/ 8187558 w 8187558"/>
                        <a:gd name="connsiteY6-140" fmla="*/ 0 h 2638097"/>
                        <a:gd name="connsiteX0-141" fmla="*/ 8187558 w 8187558"/>
                        <a:gd name="connsiteY0-142" fmla="*/ 0 h 2638097"/>
                        <a:gd name="connsiteX1-143" fmla="*/ 8187558 w 8187558"/>
                        <a:gd name="connsiteY1-144" fmla="*/ 1271752 h 2638097"/>
                        <a:gd name="connsiteX2-145" fmla="*/ 4099035 w 8187558"/>
                        <a:gd name="connsiteY2-146" fmla="*/ 2638097 h 2638097"/>
                        <a:gd name="connsiteX3-147" fmla="*/ 0 w 8187558"/>
                        <a:gd name="connsiteY3-148" fmla="*/ 1229711 h 2638097"/>
                        <a:gd name="connsiteX4-149" fmla="*/ 31531 w 8187558"/>
                        <a:gd name="connsiteY4-150" fmla="*/ 147145 h 2638097"/>
                        <a:gd name="connsiteX5-151" fmla="*/ 4088524 w 8187558"/>
                        <a:gd name="connsiteY5-152" fmla="*/ 1597573 h 2638097"/>
                        <a:gd name="connsiteX6-153" fmla="*/ 8187558 w 8187558"/>
                        <a:gd name="connsiteY6-154" fmla="*/ 0 h 2638097"/>
                        <a:gd name="connsiteX0-155" fmla="*/ 8187558 w 8187558"/>
                        <a:gd name="connsiteY0-156" fmla="*/ 0 h 2638097"/>
                        <a:gd name="connsiteX1-157" fmla="*/ 8187558 w 8187558"/>
                        <a:gd name="connsiteY1-158" fmla="*/ 1271752 h 2638097"/>
                        <a:gd name="connsiteX2-159" fmla="*/ 4099035 w 8187558"/>
                        <a:gd name="connsiteY2-160" fmla="*/ 2638097 h 2638097"/>
                        <a:gd name="connsiteX3-161" fmla="*/ 0 w 8187558"/>
                        <a:gd name="connsiteY3-162" fmla="*/ 1229711 h 2638097"/>
                        <a:gd name="connsiteX4-163" fmla="*/ 31531 w 8187558"/>
                        <a:gd name="connsiteY4-164" fmla="*/ 147145 h 2638097"/>
                        <a:gd name="connsiteX5-165" fmla="*/ 4088524 w 8187558"/>
                        <a:gd name="connsiteY5-166" fmla="*/ 1597573 h 2638097"/>
                        <a:gd name="connsiteX6-167" fmla="*/ 8187558 w 8187558"/>
                        <a:gd name="connsiteY6-168" fmla="*/ 0 h 2638097"/>
                        <a:gd name="connsiteX0-169" fmla="*/ 8187558 w 8187558"/>
                        <a:gd name="connsiteY0-170" fmla="*/ 0 h 2638097"/>
                        <a:gd name="connsiteX1-171" fmla="*/ 8187558 w 8187558"/>
                        <a:gd name="connsiteY1-172" fmla="*/ 1271752 h 2638097"/>
                        <a:gd name="connsiteX2-173" fmla="*/ 4099035 w 8187558"/>
                        <a:gd name="connsiteY2-174" fmla="*/ 2638097 h 2638097"/>
                        <a:gd name="connsiteX3-175" fmla="*/ 0 w 8187558"/>
                        <a:gd name="connsiteY3-176" fmla="*/ 1229711 h 2638097"/>
                        <a:gd name="connsiteX4-177" fmla="*/ 31531 w 8187558"/>
                        <a:gd name="connsiteY4-178" fmla="*/ 147145 h 2638097"/>
                        <a:gd name="connsiteX5-179" fmla="*/ 4099035 w 8187558"/>
                        <a:gd name="connsiteY5-180" fmla="*/ 1566042 h 2638097"/>
                        <a:gd name="connsiteX6-181" fmla="*/ 8187558 w 8187558"/>
                        <a:gd name="connsiteY6-182" fmla="*/ 0 h 2638097"/>
                        <a:gd name="connsiteX0-183" fmla="*/ 8187558 w 8187558"/>
                        <a:gd name="connsiteY0-184" fmla="*/ 0 h 2638097"/>
                        <a:gd name="connsiteX1-185" fmla="*/ 8187558 w 8187558"/>
                        <a:gd name="connsiteY1-186" fmla="*/ 1271752 h 2638097"/>
                        <a:gd name="connsiteX2-187" fmla="*/ 4099035 w 8187558"/>
                        <a:gd name="connsiteY2-188" fmla="*/ 2638097 h 2638097"/>
                        <a:gd name="connsiteX3-189" fmla="*/ 0 w 8187558"/>
                        <a:gd name="connsiteY3-190" fmla="*/ 1229711 h 2638097"/>
                        <a:gd name="connsiteX4-191" fmla="*/ 31531 w 8187558"/>
                        <a:gd name="connsiteY4-192" fmla="*/ 147145 h 2638097"/>
                        <a:gd name="connsiteX5-193" fmla="*/ 4099035 w 8187558"/>
                        <a:gd name="connsiteY5-194" fmla="*/ 1566042 h 2638097"/>
                        <a:gd name="connsiteX6-195" fmla="*/ 8187558 w 8187558"/>
                        <a:gd name="connsiteY6-196" fmla="*/ 0 h 2638097"/>
                        <a:gd name="connsiteX0-197" fmla="*/ 8187558 w 8187558"/>
                        <a:gd name="connsiteY0-198" fmla="*/ 0 h 2638097"/>
                        <a:gd name="connsiteX1-199" fmla="*/ 8187558 w 8187558"/>
                        <a:gd name="connsiteY1-200" fmla="*/ 1271752 h 2638097"/>
                        <a:gd name="connsiteX2-201" fmla="*/ 4099035 w 8187558"/>
                        <a:gd name="connsiteY2-202" fmla="*/ 2638097 h 2638097"/>
                        <a:gd name="connsiteX3-203" fmla="*/ 0 w 8187558"/>
                        <a:gd name="connsiteY3-204" fmla="*/ 1229711 h 2638097"/>
                        <a:gd name="connsiteX4-205" fmla="*/ 31531 w 8187558"/>
                        <a:gd name="connsiteY4-206" fmla="*/ 147145 h 2638097"/>
                        <a:gd name="connsiteX5-207" fmla="*/ 4099035 w 8187558"/>
                        <a:gd name="connsiteY5-208" fmla="*/ 1566042 h 2638097"/>
                        <a:gd name="connsiteX6-209" fmla="*/ 8187558 w 8187558"/>
                        <a:gd name="connsiteY6-210" fmla="*/ 0 h 2638097"/>
                        <a:gd name="connsiteX0-211" fmla="*/ 8187558 w 8187558"/>
                        <a:gd name="connsiteY0-212" fmla="*/ 0 h 2638097"/>
                        <a:gd name="connsiteX1-213" fmla="*/ 8187558 w 8187558"/>
                        <a:gd name="connsiteY1-214" fmla="*/ 1271752 h 2638097"/>
                        <a:gd name="connsiteX2-215" fmla="*/ 4099035 w 8187558"/>
                        <a:gd name="connsiteY2-216" fmla="*/ 2638097 h 2638097"/>
                        <a:gd name="connsiteX3-217" fmla="*/ 0 w 8187558"/>
                        <a:gd name="connsiteY3-218" fmla="*/ 1229711 h 2638097"/>
                        <a:gd name="connsiteX4-219" fmla="*/ 31531 w 8187558"/>
                        <a:gd name="connsiteY4-220" fmla="*/ 147145 h 2638097"/>
                        <a:gd name="connsiteX5-221" fmla="*/ 4099035 w 8187558"/>
                        <a:gd name="connsiteY5-222" fmla="*/ 1566042 h 2638097"/>
                        <a:gd name="connsiteX6-223" fmla="*/ 8187558 w 8187558"/>
                        <a:gd name="connsiteY6-224" fmla="*/ 0 h 2638097"/>
                        <a:gd name="connsiteX0-225" fmla="*/ 8187558 w 8187558"/>
                        <a:gd name="connsiteY0-226" fmla="*/ 0 h 2638097"/>
                        <a:gd name="connsiteX1-227" fmla="*/ 8187558 w 8187558"/>
                        <a:gd name="connsiteY1-228" fmla="*/ 1271752 h 2638097"/>
                        <a:gd name="connsiteX2-229" fmla="*/ 4099035 w 8187558"/>
                        <a:gd name="connsiteY2-230" fmla="*/ 2638097 h 2638097"/>
                        <a:gd name="connsiteX3-231" fmla="*/ 0 w 8187558"/>
                        <a:gd name="connsiteY3-232" fmla="*/ 1229711 h 2638097"/>
                        <a:gd name="connsiteX4-233" fmla="*/ 31531 w 8187558"/>
                        <a:gd name="connsiteY4-234" fmla="*/ 147145 h 2638097"/>
                        <a:gd name="connsiteX5-235" fmla="*/ 4099035 w 8187558"/>
                        <a:gd name="connsiteY5-236" fmla="*/ 1566042 h 2638097"/>
                        <a:gd name="connsiteX6-237" fmla="*/ 8187558 w 8187558"/>
                        <a:gd name="connsiteY6-238" fmla="*/ 0 h 2638097"/>
                        <a:gd name="connsiteX0-239" fmla="*/ 8187558 w 8187558"/>
                        <a:gd name="connsiteY0-240" fmla="*/ 0 h 2638097"/>
                        <a:gd name="connsiteX1-241" fmla="*/ 8187558 w 8187558"/>
                        <a:gd name="connsiteY1-242" fmla="*/ 1271752 h 2638097"/>
                        <a:gd name="connsiteX2-243" fmla="*/ 4099035 w 8187558"/>
                        <a:gd name="connsiteY2-244" fmla="*/ 2638097 h 2638097"/>
                        <a:gd name="connsiteX3-245" fmla="*/ 0 w 8187558"/>
                        <a:gd name="connsiteY3-246" fmla="*/ 1229711 h 2638097"/>
                        <a:gd name="connsiteX4-247" fmla="*/ 31531 w 8187558"/>
                        <a:gd name="connsiteY4-248" fmla="*/ 147145 h 2638097"/>
                        <a:gd name="connsiteX5-249" fmla="*/ 4099035 w 8187558"/>
                        <a:gd name="connsiteY5-250" fmla="*/ 1566042 h 2638097"/>
                        <a:gd name="connsiteX6-251" fmla="*/ 8187558 w 8187558"/>
                        <a:gd name="connsiteY6-252" fmla="*/ 0 h 2638097"/>
                        <a:gd name="connsiteX0-253" fmla="*/ 8187558 w 8187558"/>
                        <a:gd name="connsiteY0-254" fmla="*/ 0 h 2638097"/>
                        <a:gd name="connsiteX1-255" fmla="*/ 8187558 w 8187558"/>
                        <a:gd name="connsiteY1-256" fmla="*/ 1271752 h 2638097"/>
                        <a:gd name="connsiteX2-257" fmla="*/ 4099035 w 8187558"/>
                        <a:gd name="connsiteY2-258" fmla="*/ 2638097 h 2638097"/>
                        <a:gd name="connsiteX3-259" fmla="*/ 0 w 8187558"/>
                        <a:gd name="connsiteY3-260" fmla="*/ 1229711 h 2638097"/>
                        <a:gd name="connsiteX4-261" fmla="*/ 31531 w 8187558"/>
                        <a:gd name="connsiteY4-262" fmla="*/ 147145 h 2638097"/>
                        <a:gd name="connsiteX5-263" fmla="*/ 4099035 w 8187558"/>
                        <a:gd name="connsiteY5-264" fmla="*/ 1566042 h 2638097"/>
                        <a:gd name="connsiteX6-265" fmla="*/ 8187558 w 8187558"/>
                        <a:gd name="connsiteY6-266" fmla="*/ 0 h 2638097"/>
                        <a:gd name="connsiteX0-267" fmla="*/ 8187558 w 8187558"/>
                        <a:gd name="connsiteY0-268" fmla="*/ 0 h 2638097"/>
                        <a:gd name="connsiteX1-269" fmla="*/ 8187558 w 8187558"/>
                        <a:gd name="connsiteY1-270" fmla="*/ 1271752 h 2638097"/>
                        <a:gd name="connsiteX2-271" fmla="*/ 4099035 w 8187558"/>
                        <a:gd name="connsiteY2-272" fmla="*/ 2638097 h 2638097"/>
                        <a:gd name="connsiteX3-273" fmla="*/ 0 w 8187558"/>
                        <a:gd name="connsiteY3-274" fmla="*/ 1229711 h 2638097"/>
                        <a:gd name="connsiteX4-275" fmla="*/ 31531 w 8187558"/>
                        <a:gd name="connsiteY4-276" fmla="*/ 147145 h 2638097"/>
                        <a:gd name="connsiteX5-277" fmla="*/ 4099035 w 8187558"/>
                        <a:gd name="connsiteY5-278" fmla="*/ 1566042 h 2638097"/>
                        <a:gd name="connsiteX6-279" fmla="*/ 8187558 w 8187558"/>
                        <a:gd name="connsiteY6-280" fmla="*/ 0 h 2638097"/>
                        <a:gd name="connsiteX0-281" fmla="*/ 8187558 w 8187558"/>
                        <a:gd name="connsiteY0-282" fmla="*/ 0 h 2638097"/>
                        <a:gd name="connsiteX1-283" fmla="*/ 8187558 w 8187558"/>
                        <a:gd name="connsiteY1-284" fmla="*/ 1271752 h 2638097"/>
                        <a:gd name="connsiteX2-285" fmla="*/ 4099035 w 8187558"/>
                        <a:gd name="connsiteY2-286" fmla="*/ 2638097 h 2638097"/>
                        <a:gd name="connsiteX3-287" fmla="*/ 0 w 8187558"/>
                        <a:gd name="connsiteY3-288" fmla="*/ 1229711 h 2638097"/>
                        <a:gd name="connsiteX4-289" fmla="*/ 31531 w 8187558"/>
                        <a:gd name="connsiteY4-290" fmla="*/ 147145 h 2638097"/>
                        <a:gd name="connsiteX5-291" fmla="*/ 4099035 w 8187558"/>
                        <a:gd name="connsiteY5-292" fmla="*/ 1566042 h 2638097"/>
                        <a:gd name="connsiteX6-293" fmla="*/ 8187558 w 8187558"/>
                        <a:gd name="connsiteY6-294" fmla="*/ 0 h 2638097"/>
                        <a:gd name="connsiteX0-295" fmla="*/ 8176538 w 8176538"/>
                        <a:gd name="connsiteY0-296" fmla="*/ 0 h 2638097"/>
                        <a:gd name="connsiteX1-297" fmla="*/ 8176538 w 8176538"/>
                        <a:gd name="connsiteY1-298" fmla="*/ 1271752 h 2638097"/>
                        <a:gd name="connsiteX2-299" fmla="*/ 4088015 w 8176538"/>
                        <a:gd name="connsiteY2-300" fmla="*/ 2638097 h 2638097"/>
                        <a:gd name="connsiteX3-301" fmla="*/ 0 w 8176538"/>
                        <a:gd name="connsiteY3-302" fmla="*/ 1269888 h 2638097"/>
                        <a:gd name="connsiteX4-303" fmla="*/ 20511 w 8176538"/>
                        <a:gd name="connsiteY4-304" fmla="*/ 147145 h 2638097"/>
                        <a:gd name="connsiteX5-305" fmla="*/ 4088015 w 8176538"/>
                        <a:gd name="connsiteY5-306" fmla="*/ 1566042 h 2638097"/>
                        <a:gd name="connsiteX6-307" fmla="*/ 8176538 w 8176538"/>
                        <a:gd name="connsiteY6-308" fmla="*/ 0 h 2638097"/>
                        <a:gd name="connsiteX0-309" fmla="*/ 8176538 w 8176538"/>
                        <a:gd name="connsiteY0-310" fmla="*/ 0 h 2772020"/>
                        <a:gd name="connsiteX1-311" fmla="*/ 8176538 w 8176538"/>
                        <a:gd name="connsiteY1-312" fmla="*/ 1271752 h 2772020"/>
                        <a:gd name="connsiteX2-313" fmla="*/ 4099034 w 8176538"/>
                        <a:gd name="connsiteY2-314" fmla="*/ 2772020 h 2772020"/>
                        <a:gd name="connsiteX3-315" fmla="*/ 0 w 8176538"/>
                        <a:gd name="connsiteY3-316" fmla="*/ 1269888 h 2772020"/>
                        <a:gd name="connsiteX4-317" fmla="*/ 20511 w 8176538"/>
                        <a:gd name="connsiteY4-318" fmla="*/ 147145 h 2772020"/>
                        <a:gd name="connsiteX5-319" fmla="*/ 4088015 w 8176538"/>
                        <a:gd name="connsiteY5-320" fmla="*/ 1566042 h 2772020"/>
                        <a:gd name="connsiteX6-321" fmla="*/ 8176538 w 8176538"/>
                        <a:gd name="connsiteY6-322" fmla="*/ 0 h 2772020"/>
                        <a:gd name="connsiteX0-323" fmla="*/ 8176538 w 8176538"/>
                        <a:gd name="connsiteY0-324" fmla="*/ 0 h 2772339"/>
                        <a:gd name="connsiteX1-325" fmla="*/ 8176538 w 8176538"/>
                        <a:gd name="connsiteY1-326" fmla="*/ 1378890 h 2772339"/>
                        <a:gd name="connsiteX2-327" fmla="*/ 4099034 w 8176538"/>
                        <a:gd name="connsiteY2-328" fmla="*/ 2772020 h 2772339"/>
                        <a:gd name="connsiteX3-329" fmla="*/ 0 w 8176538"/>
                        <a:gd name="connsiteY3-330" fmla="*/ 1269888 h 2772339"/>
                        <a:gd name="connsiteX4-331" fmla="*/ 20511 w 8176538"/>
                        <a:gd name="connsiteY4-332" fmla="*/ 147145 h 2772339"/>
                        <a:gd name="connsiteX5-333" fmla="*/ 4088015 w 8176538"/>
                        <a:gd name="connsiteY5-334" fmla="*/ 1566042 h 2772339"/>
                        <a:gd name="connsiteX6-335" fmla="*/ 8176538 w 8176538"/>
                        <a:gd name="connsiteY6-336" fmla="*/ 0 h 2772339"/>
                        <a:gd name="connsiteX0-337" fmla="*/ 8176538 w 8176538"/>
                        <a:gd name="connsiteY0-338" fmla="*/ 0 h 2825888"/>
                        <a:gd name="connsiteX1-339" fmla="*/ 8176538 w 8176538"/>
                        <a:gd name="connsiteY1-340" fmla="*/ 1378890 h 2825888"/>
                        <a:gd name="connsiteX2-341" fmla="*/ 4099034 w 8176538"/>
                        <a:gd name="connsiteY2-342" fmla="*/ 2825590 h 2825888"/>
                        <a:gd name="connsiteX3-343" fmla="*/ 0 w 8176538"/>
                        <a:gd name="connsiteY3-344" fmla="*/ 1269888 h 2825888"/>
                        <a:gd name="connsiteX4-345" fmla="*/ 20511 w 8176538"/>
                        <a:gd name="connsiteY4-346" fmla="*/ 147145 h 2825888"/>
                        <a:gd name="connsiteX5-347" fmla="*/ 4088015 w 8176538"/>
                        <a:gd name="connsiteY5-348" fmla="*/ 1566042 h 2825888"/>
                        <a:gd name="connsiteX6-349" fmla="*/ 8176538 w 8176538"/>
                        <a:gd name="connsiteY6-350" fmla="*/ 0 h 2825888"/>
                        <a:gd name="connsiteX0-351" fmla="*/ 8165518 w 8165518"/>
                        <a:gd name="connsiteY0-352" fmla="*/ 0 h 2825606"/>
                        <a:gd name="connsiteX1-353" fmla="*/ 8165518 w 8165518"/>
                        <a:gd name="connsiteY1-354" fmla="*/ 1378890 h 2825606"/>
                        <a:gd name="connsiteX2-355" fmla="*/ 4088014 w 8165518"/>
                        <a:gd name="connsiteY2-356" fmla="*/ 2825590 h 2825606"/>
                        <a:gd name="connsiteX3-357" fmla="*/ 0 w 8165518"/>
                        <a:gd name="connsiteY3-358" fmla="*/ 1403811 h 2825606"/>
                        <a:gd name="connsiteX4-359" fmla="*/ 9491 w 8165518"/>
                        <a:gd name="connsiteY4-360" fmla="*/ 147145 h 2825606"/>
                        <a:gd name="connsiteX5-361" fmla="*/ 4076995 w 8165518"/>
                        <a:gd name="connsiteY5-362" fmla="*/ 1566042 h 2825606"/>
                        <a:gd name="connsiteX6-363" fmla="*/ 8165518 w 8165518"/>
                        <a:gd name="connsiteY6-364" fmla="*/ 0 h 2825606"/>
                        <a:gd name="connsiteX0-365" fmla="*/ 8165518 w 8165518"/>
                        <a:gd name="connsiteY0-366" fmla="*/ 0 h 2879174"/>
                        <a:gd name="connsiteX1-367" fmla="*/ 8165518 w 8165518"/>
                        <a:gd name="connsiteY1-368" fmla="*/ 1378890 h 2879174"/>
                        <a:gd name="connsiteX2-369" fmla="*/ 4132092 w 8165518"/>
                        <a:gd name="connsiteY2-370" fmla="*/ 2879159 h 2879174"/>
                        <a:gd name="connsiteX3-371" fmla="*/ 0 w 8165518"/>
                        <a:gd name="connsiteY3-372" fmla="*/ 1403811 h 2879174"/>
                        <a:gd name="connsiteX4-373" fmla="*/ 9491 w 8165518"/>
                        <a:gd name="connsiteY4-374" fmla="*/ 147145 h 2879174"/>
                        <a:gd name="connsiteX5-375" fmla="*/ 4076995 w 8165518"/>
                        <a:gd name="connsiteY5-376" fmla="*/ 1566042 h 2879174"/>
                        <a:gd name="connsiteX6-377" fmla="*/ 8165518 w 8165518"/>
                        <a:gd name="connsiteY6-378" fmla="*/ 0 h 2879174"/>
                        <a:gd name="connsiteX0-379" fmla="*/ 8165518 w 8176537"/>
                        <a:gd name="connsiteY0-380" fmla="*/ 0 h 2879410"/>
                        <a:gd name="connsiteX1-381" fmla="*/ 8176537 w 8176537"/>
                        <a:gd name="connsiteY1-382" fmla="*/ 1499420 h 2879410"/>
                        <a:gd name="connsiteX2-383" fmla="*/ 4132092 w 8176537"/>
                        <a:gd name="connsiteY2-384" fmla="*/ 2879159 h 2879410"/>
                        <a:gd name="connsiteX3-385" fmla="*/ 0 w 8176537"/>
                        <a:gd name="connsiteY3-386" fmla="*/ 1403811 h 2879410"/>
                        <a:gd name="connsiteX4-387" fmla="*/ 9491 w 8176537"/>
                        <a:gd name="connsiteY4-388" fmla="*/ 147145 h 2879410"/>
                        <a:gd name="connsiteX5-389" fmla="*/ 4076995 w 8176537"/>
                        <a:gd name="connsiteY5-390" fmla="*/ 1566042 h 2879410"/>
                        <a:gd name="connsiteX6-391" fmla="*/ 8165518 w 8176537"/>
                        <a:gd name="connsiteY6-392" fmla="*/ 0 h 2879410"/>
                        <a:gd name="connsiteX0-393" fmla="*/ 8165518 w 8176537"/>
                        <a:gd name="connsiteY0-394" fmla="*/ 0 h 2879262"/>
                        <a:gd name="connsiteX1-395" fmla="*/ 8176537 w 8176537"/>
                        <a:gd name="connsiteY1-396" fmla="*/ 1499420 h 2879262"/>
                        <a:gd name="connsiteX2-397" fmla="*/ 4132092 w 8176537"/>
                        <a:gd name="connsiteY2-398" fmla="*/ 2879159 h 2879262"/>
                        <a:gd name="connsiteX3-399" fmla="*/ 0 w 8176537"/>
                        <a:gd name="connsiteY3-400" fmla="*/ 1403811 h 2879262"/>
                        <a:gd name="connsiteX4-401" fmla="*/ 9491 w 8176537"/>
                        <a:gd name="connsiteY4-402" fmla="*/ 147145 h 2879262"/>
                        <a:gd name="connsiteX5-403" fmla="*/ 4076995 w 8176537"/>
                        <a:gd name="connsiteY5-404" fmla="*/ 1566042 h 2879262"/>
                        <a:gd name="connsiteX6-405" fmla="*/ 8165518 w 8176537"/>
                        <a:gd name="connsiteY6-406" fmla="*/ 0 h 2879262"/>
                        <a:gd name="connsiteX0-407" fmla="*/ 8165518 w 8176537"/>
                        <a:gd name="connsiteY0-408" fmla="*/ 0 h 2879163"/>
                        <a:gd name="connsiteX1-409" fmla="*/ 8176537 w 8176537"/>
                        <a:gd name="connsiteY1-410" fmla="*/ 1499420 h 2879163"/>
                        <a:gd name="connsiteX2-411" fmla="*/ 4132092 w 8176537"/>
                        <a:gd name="connsiteY2-412" fmla="*/ 2879159 h 2879163"/>
                        <a:gd name="connsiteX3-413" fmla="*/ 0 w 8176537"/>
                        <a:gd name="connsiteY3-414" fmla="*/ 1510948 h 2879163"/>
                        <a:gd name="connsiteX4-415" fmla="*/ 9491 w 8176537"/>
                        <a:gd name="connsiteY4-416" fmla="*/ 147145 h 2879163"/>
                        <a:gd name="connsiteX5-417" fmla="*/ 4076995 w 8176537"/>
                        <a:gd name="connsiteY5-418" fmla="*/ 1566042 h 2879163"/>
                        <a:gd name="connsiteX6-419" fmla="*/ 8165518 w 8176537"/>
                        <a:gd name="connsiteY6-420" fmla="*/ 0 h 2879163"/>
                        <a:gd name="connsiteX0-421" fmla="*/ 8165518 w 8198577"/>
                        <a:gd name="connsiteY0-422" fmla="*/ 0 h 2879451"/>
                        <a:gd name="connsiteX1-423" fmla="*/ 8198577 w 8198577"/>
                        <a:gd name="connsiteY1-424" fmla="*/ 1606558 h 2879451"/>
                        <a:gd name="connsiteX2-425" fmla="*/ 4132092 w 8198577"/>
                        <a:gd name="connsiteY2-426" fmla="*/ 2879159 h 2879451"/>
                        <a:gd name="connsiteX3-427" fmla="*/ 0 w 8198577"/>
                        <a:gd name="connsiteY3-428" fmla="*/ 1510948 h 2879451"/>
                        <a:gd name="connsiteX4-429" fmla="*/ 9491 w 8198577"/>
                        <a:gd name="connsiteY4-430" fmla="*/ 147145 h 2879451"/>
                        <a:gd name="connsiteX5-431" fmla="*/ 4076995 w 8198577"/>
                        <a:gd name="connsiteY5-432" fmla="*/ 1566042 h 2879451"/>
                        <a:gd name="connsiteX6-433" fmla="*/ 8165518 w 8198577"/>
                        <a:gd name="connsiteY6-434" fmla="*/ 0 h 2879451"/>
                        <a:gd name="connsiteX0-435" fmla="*/ 8165518 w 8165518"/>
                        <a:gd name="connsiteY0-436" fmla="*/ 0 h 2880066"/>
                        <a:gd name="connsiteX1-437" fmla="*/ 8165518 w 8165518"/>
                        <a:gd name="connsiteY1-438" fmla="*/ 1673520 h 2880066"/>
                        <a:gd name="connsiteX2-439" fmla="*/ 4132092 w 8165518"/>
                        <a:gd name="connsiteY2-440" fmla="*/ 2879159 h 2880066"/>
                        <a:gd name="connsiteX3-441" fmla="*/ 0 w 8165518"/>
                        <a:gd name="connsiteY3-442" fmla="*/ 1510948 h 2880066"/>
                        <a:gd name="connsiteX4-443" fmla="*/ 9491 w 8165518"/>
                        <a:gd name="connsiteY4-444" fmla="*/ 147145 h 2880066"/>
                        <a:gd name="connsiteX5-445" fmla="*/ 4076995 w 8165518"/>
                        <a:gd name="connsiteY5-446" fmla="*/ 1566042 h 2880066"/>
                        <a:gd name="connsiteX6-447" fmla="*/ 8165518 w 8165518"/>
                        <a:gd name="connsiteY6-448" fmla="*/ 0 h 2880066"/>
                        <a:gd name="connsiteX0-449" fmla="*/ 8156794 w 8156794"/>
                        <a:gd name="connsiteY0-450" fmla="*/ 0 h 2879270"/>
                        <a:gd name="connsiteX1-451" fmla="*/ 8156794 w 8156794"/>
                        <a:gd name="connsiteY1-452" fmla="*/ 1673520 h 2879270"/>
                        <a:gd name="connsiteX2-453" fmla="*/ 4123368 w 8156794"/>
                        <a:gd name="connsiteY2-454" fmla="*/ 2879159 h 2879270"/>
                        <a:gd name="connsiteX3-455" fmla="*/ 2295 w 8156794"/>
                        <a:gd name="connsiteY3-456" fmla="*/ 1618086 h 2879270"/>
                        <a:gd name="connsiteX4-457" fmla="*/ 767 w 8156794"/>
                        <a:gd name="connsiteY4-458" fmla="*/ 147145 h 2879270"/>
                        <a:gd name="connsiteX5-459" fmla="*/ 4068271 w 8156794"/>
                        <a:gd name="connsiteY5-460" fmla="*/ 1566042 h 2879270"/>
                        <a:gd name="connsiteX6-461" fmla="*/ 8156794 w 8156794"/>
                        <a:gd name="connsiteY6-462" fmla="*/ 0 h 2879270"/>
                        <a:gd name="connsiteX0-463" fmla="*/ 8156794 w 8156794"/>
                        <a:gd name="connsiteY0-464" fmla="*/ 0 h 2973000"/>
                        <a:gd name="connsiteX1-465" fmla="*/ 8156794 w 8156794"/>
                        <a:gd name="connsiteY1-466" fmla="*/ 1673520 h 2973000"/>
                        <a:gd name="connsiteX2-467" fmla="*/ 4134388 w 8156794"/>
                        <a:gd name="connsiteY2-468" fmla="*/ 2972904 h 2973000"/>
                        <a:gd name="connsiteX3-469" fmla="*/ 2295 w 8156794"/>
                        <a:gd name="connsiteY3-470" fmla="*/ 1618086 h 2973000"/>
                        <a:gd name="connsiteX4-471" fmla="*/ 767 w 8156794"/>
                        <a:gd name="connsiteY4-472" fmla="*/ 147145 h 2973000"/>
                        <a:gd name="connsiteX5-473" fmla="*/ 4068271 w 8156794"/>
                        <a:gd name="connsiteY5-474" fmla="*/ 1566042 h 2973000"/>
                        <a:gd name="connsiteX6-475" fmla="*/ 8156794 w 8156794"/>
                        <a:gd name="connsiteY6-476" fmla="*/ 0 h 2973000"/>
                        <a:gd name="connsiteX0-477" fmla="*/ 8156794 w 8156794"/>
                        <a:gd name="connsiteY0-478" fmla="*/ 0 h 2973000"/>
                        <a:gd name="connsiteX1-479" fmla="*/ 8156794 w 8156794"/>
                        <a:gd name="connsiteY1-480" fmla="*/ 1673520 h 2973000"/>
                        <a:gd name="connsiteX2-481" fmla="*/ 4134388 w 8156794"/>
                        <a:gd name="connsiteY2-482" fmla="*/ 2972904 h 2973000"/>
                        <a:gd name="connsiteX3-483" fmla="*/ 2295 w 8156794"/>
                        <a:gd name="connsiteY3-484" fmla="*/ 1618086 h 2973000"/>
                        <a:gd name="connsiteX4-485" fmla="*/ 767 w 8156794"/>
                        <a:gd name="connsiteY4-486" fmla="*/ 147145 h 2973000"/>
                        <a:gd name="connsiteX5-487" fmla="*/ 4068271 w 8156794"/>
                        <a:gd name="connsiteY5-488" fmla="*/ 1566042 h 2973000"/>
                        <a:gd name="connsiteX6-489" fmla="*/ 8156794 w 8156794"/>
                        <a:gd name="connsiteY6-490" fmla="*/ 0 h 2973000"/>
                        <a:gd name="connsiteX0-491" fmla="*/ 8156794 w 8156794"/>
                        <a:gd name="connsiteY0-492" fmla="*/ 0 h 2973000"/>
                        <a:gd name="connsiteX1-493" fmla="*/ 8156794 w 8156794"/>
                        <a:gd name="connsiteY1-494" fmla="*/ 1673520 h 2973000"/>
                        <a:gd name="connsiteX2-495" fmla="*/ 4134388 w 8156794"/>
                        <a:gd name="connsiteY2-496" fmla="*/ 2972904 h 2973000"/>
                        <a:gd name="connsiteX3-497" fmla="*/ 2295 w 8156794"/>
                        <a:gd name="connsiteY3-498" fmla="*/ 1618086 h 2973000"/>
                        <a:gd name="connsiteX4-499" fmla="*/ 767 w 8156794"/>
                        <a:gd name="connsiteY4-500" fmla="*/ 147145 h 2973000"/>
                        <a:gd name="connsiteX5-501" fmla="*/ 4068271 w 8156794"/>
                        <a:gd name="connsiteY5-502" fmla="*/ 1566042 h 2973000"/>
                        <a:gd name="connsiteX6-503" fmla="*/ 8156794 w 8156794"/>
                        <a:gd name="connsiteY6-504" fmla="*/ 0 h 2973000"/>
                        <a:gd name="connsiteX0-505" fmla="*/ 8156794 w 8156794"/>
                        <a:gd name="connsiteY0-506" fmla="*/ 0 h 2973020"/>
                        <a:gd name="connsiteX1-507" fmla="*/ 8156794 w 8156794"/>
                        <a:gd name="connsiteY1-508" fmla="*/ 1673520 h 2973020"/>
                        <a:gd name="connsiteX2-509" fmla="*/ 4134388 w 8156794"/>
                        <a:gd name="connsiteY2-510" fmla="*/ 2972904 h 2973020"/>
                        <a:gd name="connsiteX3-511" fmla="*/ 2295 w 8156794"/>
                        <a:gd name="connsiteY3-512" fmla="*/ 1618086 h 2973020"/>
                        <a:gd name="connsiteX4-513" fmla="*/ 767 w 8156794"/>
                        <a:gd name="connsiteY4-514" fmla="*/ 147145 h 2973020"/>
                        <a:gd name="connsiteX5-515" fmla="*/ 4068271 w 8156794"/>
                        <a:gd name="connsiteY5-516" fmla="*/ 1566042 h 2973020"/>
                        <a:gd name="connsiteX6-517" fmla="*/ 8156794 w 8156794"/>
                        <a:gd name="connsiteY6-518" fmla="*/ 0 h 2973020"/>
                        <a:gd name="connsiteX0-519" fmla="*/ 8156794 w 8156794"/>
                        <a:gd name="connsiteY0-520" fmla="*/ 0 h 2973021"/>
                        <a:gd name="connsiteX1-521" fmla="*/ 8156794 w 8156794"/>
                        <a:gd name="connsiteY1-522" fmla="*/ 1673520 h 2973021"/>
                        <a:gd name="connsiteX2-523" fmla="*/ 4134388 w 8156794"/>
                        <a:gd name="connsiteY2-524" fmla="*/ 2972904 h 2973021"/>
                        <a:gd name="connsiteX3-525" fmla="*/ 2295 w 8156794"/>
                        <a:gd name="connsiteY3-526" fmla="*/ 1618086 h 2973021"/>
                        <a:gd name="connsiteX4-527" fmla="*/ 767 w 8156794"/>
                        <a:gd name="connsiteY4-528" fmla="*/ 147145 h 2973021"/>
                        <a:gd name="connsiteX5-529" fmla="*/ 4068271 w 8156794"/>
                        <a:gd name="connsiteY5-530" fmla="*/ 1566042 h 2973021"/>
                        <a:gd name="connsiteX6-531" fmla="*/ 8156794 w 8156794"/>
                        <a:gd name="connsiteY6-532" fmla="*/ 0 h 2973021"/>
                        <a:gd name="connsiteX0-533" fmla="*/ 8156794 w 8156794"/>
                        <a:gd name="connsiteY0-534" fmla="*/ 0 h 2973021"/>
                        <a:gd name="connsiteX1-535" fmla="*/ 8156794 w 8156794"/>
                        <a:gd name="connsiteY1-536" fmla="*/ 1673520 h 2973021"/>
                        <a:gd name="connsiteX2-537" fmla="*/ 4134388 w 8156794"/>
                        <a:gd name="connsiteY2-538" fmla="*/ 2972904 h 2973021"/>
                        <a:gd name="connsiteX3-539" fmla="*/ 2295 w 8156794"/>
                        <a:gd name="connsiteY3-540" fmla="*/ 1618086 h 2973021"/>
                        <a:gd name="connsiteX4-541" fmla="*/ 767 w 8156794"/>
                        <a:gd name="connsiteY4-542" fmla="*/ 147145 h 2973021"/>
                        <a:gd name="connsiteX5-543" fmla="*/ 4068271 w 8156794"/>
                        <a:gd name="connsiteY5-544" fmla="*/ 1566042 h 2973021"/>
                        <a:gd name="connsiteX6-545" fmla="*/ 8156794 w 8156794"/>
                        <a:gd name="connsiteY6-546" fmla="*/ 0 h 2973021"/>
                        <a:gd name="connsiteX0-547" fmla="*/ 8156794 w 8156794"/>
                        <a:gd name="connsiteY0-548" fmla="*/ 0 h 2973021"/>
                        <a:gd name="connsiteX1-549" fmla="*/ 8156794 w 8156794"/>
                        <a:gd name="connsiteY1-550" fmla="*/ 1673520 h 2973021"/>
                        <a:gd name="connsiteX2-551" fmla="*/ 4134388 w 8156794"/>
                        <a:gd name="connsiteY2-552" fmla="*/ 2972904 h 2973021"/>
                        <a:gd name="connsiteX3-553" fmla="*/ 2295 w 8156794"/>
                        <a:gd name="connsiteY3-554" fmla="*/ 1618086 h 2973021"/>
                        <a:gd name="connsiteX4-555" fmla="*/ 767 w 8156794"/>
                        <a:gd name="connsiteY4-556" fmla="*/ 147145 h 2973021"/>
                        <a:gd name="connsiteX5-557" fmla="*/ 4068271 w 8156794"/>
                        <a:gd name="connsiteY5-558" fmla="*/ 1566042 h 2973021"/>
                        <a:gd name="connsiteX6-559" fmla="*/ 8156794 w 8156794"/>
                        <a:gd name="connsiteY6-560" fmla="*/ 0 h 2973021"/>
                        <a:gd name="connsiteX0-561" fmla="*/ 8156794 w 8156794"/>
                        <a:gd name="connsiteY0-562" fmla="*/ 0 h 2973021"/>
                        <a:gd name="connsiteX1-563" fmla="*/ 8156794 w 8156794"/>
                        <a:gd name="connsiteY1-564" fmla="*/ 1673520 h 2973021"/>
                        <a:gd name="connsiteX2-565" fmla="*/ 4134388 w 8156794"/>
                        <a:gd name="connsiteY2-566" fmla="*/ 2972904 h 2973021"/>
                        <a:gd name="connsiteX3-567" fmla="*/ 2295 w 8156794"/>
                        <a:gd name="connsiteY3-568" fmla="*/ 1618086 h 2973021"/>
                        <a:gd name="connsiteX4-569" fmla="*/ 767 w 8156794"/>
                        <a:gd name="connsiteY4-570" fmla="*/ 147145 h 2973021"/>
                        <a:gd name="connsiteX5-571" fmla="*/ 4068271 w 8156794"/>
                        <a:gd name="connsiteY5-572" fmla="*/ 1566042 h 2973021"/>
                        <a:gd name="connsiteX6-573" fmla="*/ 8156794 w 8156794"/>
                        <a:gd name="connsiteY6-574" fmla="*/ 0 h 2973021"/>
                        <a:gd name="connsiteX0-575" fmla="*/ 8156794 w 8156794"/>
                        <a:gd name="connsiteY0-576" fmla="*/ 0 h 2973141"/>
                        <a:gd name="connsiteX1-577" fmla="*/ 8156794 w 8156794"/>
                        <a:gd name="connsiteY1-578" fmla="*/ 1673520 h 2973141"/>
                        <a:gd name="connsiteX2-579" fmla="*/ 4134388 w 8156794"/>
                        <a:gd name="connsiteY2-580" fmla="*/ 2972904 h 2973141"/>
                        <a:gd name="connsiteX3-581" fmla="*/ 2295 w 8156794"/>
                        <a:gd name="connsiteY3-582" fmla="*/ 1618086 h 2973141"/>
                        <a:gd name="connsiteX4-583" fmla="*/ 767 w 8156794"/>
                        <a:gd name="connsiteY4-584" fmla="*/ 147145 h 2973141"/>
                        <a:gd name="connsiteX5-585" fmla="*/ 4068271 w 8156794"/>
                        <a:gd name="connsiteY5-586" fmla="*/ 1566042 h 2973141"/>
                        <a:gd name="connsiteX6-587" fmla="*/ 8156794 w 8156794"/>
                        <a:gd name="connsiteY6-588" fmla="*/ 0 h 2973141"/>
                        <a:gd name="connsiteX0-589" fmla="*/ 8156794 w 8156794"/>
                        <a:gd name="connsiteY0-590" fmla="*/ 0 h 3066827"/>
                        <a:gd name="connsiteX1-591" fmla="*/ 8156794 w 8156794"/>
                        <a:gd name="connsiteY1-592" fmla="*/ 1673520 h 3066827"/>
                        <a:gd name="connsiteX2-593" fmla="*/ 4123353 w 8156794"/>
                        <a:gd name="connsiteY2-594" fmla="*/ 3066650 h 3066827"/>
                        <a:gd name="connsiteX3-595" fmla="*/ 2295 w 8156794"/>
                        <a:gd name="connsiteY3-596" fmla="*/ 1618086 h 3066827"/>
                        <a:gd name="connsiteX4-597" fmla="*/ 767 w 8156794"/>
                        <a:gd name="connsiteY4-598" fmla="*/ 147145 h 3066827"/>
                        <a:gd name="connsiteX5-599" fmla="*/ 4068271 w 8156794"/>
                        <a:gd name="connsiteY5-600" fmla="*/ 1566042 h 3066827"/>
                        <a:gd name="connsiteX6-601" fmla="*/ 8156794 w 8156794"/>
                        <a:gd name="connsiteY6-602" fmla="*/ 0 h 3066827"/>
                        <a:gd name="connsiteX0-603" fmla="*/ 8123689 w 8156794"/>
                        <a:gd name="connsiteY0-604" fmla="*/ 0 h 2999866"/>
                        <a:gd name="connsiteX1-605" fmla="*/ 8156794 w 8156794"/>
                        <a:gd name="connsiteY1-606" fmla="*/ 1606559 h 2999866"/>
                        <a:gd name="connsiteX2-607" fmla="*/ 4123353 w 8156794"/>
                        <a:gd name="connsiteY2-608" fmla="*/ 2999689 h 2999866"/>
                        <a:gd name="connsiteX3-609" fmla="*/ 2295 w 8156794"/>
                        <a:gd name="connsiteY3-610" fmla="*/ 1551125 h 2999866"/>
                        <a:gd name="connsiteX4-611" fmla="*/ 767 w 8156794"/>
                        <a:gd name="connsiteY4-612" fmla="*/ 80184 h 2999866"/>
                        <a:gd name="connsiteX5-613" fmla="*/ 4068271 w 8156794"/>
                        <a:gd name="connsiteY5-614" fmla="*/ 1499081 h 2999866"/>
                        <a:gd name="connsiteX6-615" fmla="*/ 8123689 w 8156794"/>
                        <a:gd name="connsiteY6-616" fmla="*/ 0 h 2999866"/>
                        <a:gd name="connsiteX0-617" fmla="*/ 8167828 w 8167828"/>
                        <a:gd name="connsiteY0-618" fmla="*/ 0 h 3026651"/>
                        <a:gd name="connsiteX1-619" fmla="*/ 8156794 w 8167828"/>
                        <a:gd name="connsiteY1-620" fmla="*/ 1633344 h 3026651"/>
                        <a:gd name="connsiteX2-621" fmla="*/ 4123353 w 8167828"/>
                        <a:gd name="connsiteY2-622" fmla="*/ 3026474 h 3026651"/>
                        <a:gd name="connsiteX3-623" fmla="*/ 2295 w 8167828"/>
                        <a:gd name="connsiteY3-624" fmla="*/ 1577910 h 3026651"/>
                        <a:gd name="connsiteX4-625" fmla="*/ 767 w 8167828"/>
                        <a:gd name="connsiteY4-626" fmla="*/ 106969 h 3026651"/>
                        <a:gd name="connsiteX5-627" fmla="*/ 4068271 w 8167828"/>
                        <a:gd name="connsiteY5-628" fmla="*/ 1525866 h 3026651"/>
                        <a:gd name="connsiteX6-629" fmla="*/ 8167828 w 8167828"/>
                        <a:gd name="connsiteY6-630" fmla="*/ 0 h 3026651"/>
                        <a:gd name="connsiteX0-631" fmla="*/ 8167828 w 8167828"/>
                        <a:gd name="connsiteY0-632" fmla="*/ 0 h 3027228"/>
                        <a:gd name="connsiteX1-633" fmla="*/ 8145760 w 8167828"/>
                        <a:gd name="connsiteY1-634" fmla="*/ 1686913 h 3027228"/>
                        <a:gd name="connsiteX2-635" fmla="*/ 4123353 w 8167828"/>
                        <a:gd name="connsiteY2-636" fmla="*/ 3026474 h 3027228"/>
                        <a:gd name="connsiteX3-637" fmla="*/ 2295 w 8167828"/>
                        <a:gd name="connsiteY3-638" fmla="*/ 1577910 h 3027228"/>
                        <a:gd name="connsiteX4-639" fmla="*/ 767 w 8167828"/>
                        <a:gd name="connsiteY4-640" fmla="*/ 106969 h 3027228"/>
                        <a:gd name="connsiteX5-641" fmla="*/ 4068271 w 8167828"/>
                        <a:gd name="connsiteY5-642" fmla="*/ 1525866 h 3027228"/>
                        <a:gd name="connsiteX6-643" fmla="*/ 8167828 w 8167828"/>
                        <a:gd name="connsiteY6-644" fmla="*/ 0 h 3027228"/>
                        <a:gd name="connsiteX0-645" fmla="*/ 8156794 w 8156794"/>
                        <a:gd name="connsiteY0-646" fmla="*/ 0 h 2933483"/>
                        <a:gd name="connsiteX1-647" fmla="*/ 8145760 w 8156794"/>
                        <a:gd name="connsiteY1-648" fmla="*/ 1593168 h 2933483"/>
                        <a:gd name="connsiteX2-649" fmla="*/ 4123353 w 8156794"/>
                        <a:gd name="connsiteY2-650" fmla="*/ 2932729 h 2933483"/>
                        <a:gd name="connsiteX3-651" fmla="*/ 2295 w 8156794"/>
                        <a:gd name="connsiteY3-652" fmla="*/ 1484165 h 2933483"/>
                        <a:gd name="connsiteX4-653" fmla="*/ 767 w 8156794"/>
                        <a:gd name="connsiteY4-654" fmla="*/ 13224 h 2933483"/>
                        <a:gd name="connsiteX5-655" fmla="*/ 4068271 w 8156794"/>
                        <a:gd name="connsiteY5-656" fmla="*/ 1432121 h 2933483"/>
                        <a:gd name="connsiteX6-657" fmla="*/ 8156794 w 8156794"/>
                        <a:gd name="connsiteY6-658" fmla="*/ 0 h 2933483"/>
                        <a:gd name="connsiteX0-659" fmla="*/ 8156794 w 8156794"/>
                        <a:gd name="connsiteY0-660" fmla="*/ 0 h 2933483"/>
                        <a:gd name="connsiteX1-661" fmla="*/ 8145760 w 8156794"/>
                        <a:gd name="connsiteY1-662" fmla="*/ 1593168 h 2933483"/>
                        <a:gd name="connsiteX2-663" fmla="*/ 4123353 w 8156794"/>
                        <a:gd name="connsiteY2-664" fmla="*/ 2932729 h 2933483"/>
                        <a:gd name="connsiteX3-665" fmla="*/ 2295 w 8156794"/>
                        <a:gd name="connsiteY3-666" fmla="*/ 1484165 h 2933483"/>
                        <a:gd name="connsiteX4-667" fmla="*/ 767 w 8156794"/>
                        <a:gd name="connsiteY4-668" fmla="*/ 13224 h 2933483"/>
                        <a:gd name="connsiteX5-669" fmla="*/ 4068271 w 8156794"/>
                        <a:gd name="connsiteY5-670" fmla="*/ 1432121 h 2933483"/>
                        <a:gd name="connsiteX6-671" fmla="*/ 8156794 w 8156794"/>
                        <a:gd name="connsiteY6-672" fmla="*/ 0 h 2933483"/>
                        <a:gd name="connsiteX0-673" fmla="*/ 8123689 w 8145760"/>
                        <a:gd name="connsiteY0-674" fmla="*/ 13560 h 2920259"/>
                        <a:gd name="connsiteX1-675" fmla="*/ 8145760 w 8145760"/>
                        <a:gd name="connsiteY1-676" fmla="*/ 1579944 h 2920259"/>
                        <a:gd name="connsiteX2-677" fmla="*/ 4123353 w 8145760"/>
                        <a:gd name="connsiteY2-678" fmla="*/ 2919505 h 2920259"/>
                        <a:gd name="connsiteX3-679" fmla="*/ 2295 w 8145760"/>
                        <a:gd name="connsiteY3-680" fmla="*/ 1470941 h 2920259"/>
                        <a:gd name="connsiteX4-681" fmla="*/ 767 w 8145760"/>
                        <a:gd name="connsiteY4-682" fmla="*/ 0 h 2920259"/>
                        <a:gd name="connsiteX5-683" fmla="*/ 4068271 w 8145760"/>
                        <a:gd name="connsiteY5-684" fmla="*/ 1418897 h 2920259"/>
                        <a:gd name="connsiteX6-685" fmla="*/ 8123689 w 8145760"/>
                        <a:gd name="connsiteY6-686" fmla="*/ 13560 h 2920259"/>
                        <a:gd name="connsiteX0-687" fmla="*/ 8178863 w 8178863"/>
                        <a:gd name="connsiteY0-688" fmla="*/ 26952 h 2920259"/>
                        <a:gd name="connsiteX1-689" fmla="*/ 8145760 w 8178863"/>
                        <a:gd name="connsiteY1-690" fmla="*/ 1579944 h 2920259"/>
                        <a:gd name="connsiteX2-691" fmla="*/ 4123353 w 8178863"/>
                        <a:gd name="connsiteY2-692" fmla="*/ 2919505 h 2920259"/>
                        <a:gd name="connsiteX3-693" fmla="*/ 2295 w 8178863"/>
                        <a:gd name="connsiteY3-694" fmla="*/ 1470941 h 2920259"/>
                        <a:gd name="connsiteX4-695" fmla="*/ 767 w 8178863"/>
                        <a:gd name="connsiteY4-696" fmla="*/ 0 h 2920259"/>
                        <a:gd name="connsiteX5-697" fmla="*/ 4068271 w 8178863"/>
                        <a:gd name="connsiteY5-698" fmla="*/ 1418897 h 2920259"/>
                        <a:gd name="connsiteX6-699" fmla="*/ 8178863 w 8178863"/>
                        <a:gd name="connsiteY6-700" fmla="*/ 26952 h 2920259"/>
                        <a:gd name="connsiteX0-701" fmla="*/ 8167827 w 8167827"/>
                        <a:gd name="connsiteY0-702" fmla="*/ 40343 h 2920259"/>
                        <a:gd name="connsiteX1-703" fmla="*/ 8145760 w 8167827"/>
                        <a:gd name="connsiteY1-704" fmla="*/ 1579944 h 2920259"/>
                        <a:gd name="connsiteX2-705" fmla="*/ 4123353 w 8167827"/>
                        <a:gd name="connsiteY2-706" fmla="*/ 2919505 h 2920259"/>
                        <a:gd name="connsiteX3-707" fmla="*/ 2295 w 8167827"/>
                        <a:gd name="connsiteY3-708" fmla="*/ 1470941 h 2920259"/>
                        <a:gd name="connsiteX4-709" fmla="*/ 767 w 8167827"/>
                        <a:gd name="connsiteY4-710" fmla="*/ 0 h 2920259"/>
                        <a:gd name="connsiteX5-711" fmla="*/ 4068271 w 8167827"/>
                        <a:gd name="connsiteY5-712" fmla="*/ 1418897 h 2920259"/>
                        <a:gd name="connsiteX6-713" fmla="*/ 8167827 w 8167827"/>
                        <a:gd name="connsiteY6-714" fmla="*/ 40343 h 2920259"/>
                        <a:gd name="connsiteX0-715" fmla="*/ 8123687 w 8145760"/>
                        <a:gd name="connsiteY0-716" fmla="*/ 53735 h 2920259"/>
                        <a:gd name="connsiteX1-717" fmla="*/ 8145760 w 8145760"/>
                        <a:gd name="connsiteY1-718" fmla="*/ 1579944 h 2920259"/>
                        <a:gd name="connsiteX2-719" fmla="*/ 4123353 w 8145760"/>
                        <a:gd name="connsiteY2-720" fmla="*/ 2919505 h 2920259"/>
                        <a:gd name="connsiteX3-721" fmla="*/ 2295 w 8145760"/>
                        <a:gd name="connsiteY3-722" fmla="*/ 1470941 h 2920259"/>
                        <a:gd name="connsiteX4-723" fmla="*/ 767 w 8145760"/>
                        <a:gd name="connsiteY4-724" fmla="*/ 0 h 2920259"/>
                        <a:gd name="connsiteX5-725" fmla="*/ 4068271 w 8145760"/>
                        <a:gd name="connsiteY5-726" fmla="*/ 1418897 h 2920259"/>
                        <a:gd name="connsiteX6-727" fmla="*/ 8123687 w 8145760"/>
                        <a:gd name="connsiteY6-728" fmla="*/ 53735 h 2920259"/>
                        <a:gd name="connsiteX0-729" fmla="*/ 8161918 w 8161918"/>
                        <a:gd name="connsiteY0-730" fmla="*/ 0 h 2943855"/>
                        <a:gd name="connsiteX1-731" fmla="*/ 8145760 w 8161918"/>
                        <a:gd name="connsiteY1-732" fmla="*/ 1603540 h 2943855"/>
                        <a:gd name="connsiteX2-733" fmla="*/ 4123353 w 8161918"/>
                        <a:gd name="connsiteY2-734" fmla="*/ 2943101 h 2943855"/>
                        <a:gd name="connsiteX3-735" fmla="*/ 2295 w 8161918"/>
                        <a:gd name="connsiteY3-736" fmla="*/ 1494537 h 2943855"/>
                        <a:gd name="connsiteX4-737" fmla="*/ 767 w 8161918"/>
                        <a:gd name="connsiteY4-738" fmla="*/ 23596 h 2943855"/>
                        <a:gd name="connsiteX5-739" fmla="*/ 4068271 w 8161918"/>
                        <a:gd name="connsiteY5-740" fmla="*/ 1442493 h 2943855"/>
                        <a:gd name="connsiteX6-741" fmla="*/ 8161918 w 8161918"/>
                        <a:gd name="connsiteY6-742" fmla="*/ 0 h 2943855"/>
                        <a:gd name="connsiteX0-743" fmla="*/ 8144926 w 8145760"/>
                        <a:gd name="connsiteY0-744" fmla="*/ 43424 h 2920259"/>
                        <a:gd name="connsiteX1-745" fmla="*/ 8145760 w 8145760"/>
                        <a:gd name="connsiteY1-746" fmla="*/ 1579944 h 2920259"/>
                        <a:gd name="connsiteX2-747" fmla="*/ 4123353 w 8145760"/>
                        <a:gd name="connsiteY2-748" fmla="*/ 2919505 h 2920259"/>
                        <a:gd name="connsiteX3-749" fmla="*/ 2295 w 8145760"/>
                        <a:gd name="connsiteY3-750" fmla="*/ 1470941 h 2920259"/>
                        <a:gd name="connsiteX4-751" fmla="*/ 767 w 8145760"/>
                        <a:gd name="connsiteY4-752" fmla="*/ 0 h 2920259"/>
                        <a:gd name="connsiteX5-753" fmla="*/ 4068271 w 8145760"/>
                        <a:gd name="connsiteY5-754" fmla="*/ 1418897 h 2920259"/>
                        <a:gd name="connsiteX6-755" fmla="*/ 8144926 w 8145760"/>
                        <a:gd name="connsiteY6-756" fmla="*/ 43424 h 2920259"/>
                        <a:gd name="connsiteX0-757" fmla="*/ 8161918 w 8161918"/>
                        <a:gd name="connsiteY0-758" fmla="*/ 0 h 2959321"/>
                        <a:gd name="connsiteX1-759" fmla="*/ 8145760 w 8161918"/>
                        <a:gd name="connsiteY1-760" fmla="*/ 1619006 h 2959321"/>
                        <a:gd name="connsiteX2-761" fmla="*/ 4123353 w 8161918"/>
                        <a:gd name="connsiteY2-762" fmla="*/ 2958567 h 2959321"/>
                        <a:gd name="connsiteX3-763" fmla="*/ 2295 w 8161918"/>
                        <a:gd name="connsiteY3-764" fmla="*/ 1510003 h 2959321"/>
                        <a:gd name="connsiteX4-765" fmla="*/ 767 w 8161918"/>
                        <a:gd name="connsiteY4-766" fmla="*/ 39062 h 2959321"/>
                        <a:gd name="connsiteX5-767" fmla="*/ 4068271 w 8161918"/>
                        <a:gd name="connsiteY5-768" fmla="*/ 1457959 h 2959321"/>
                        <a:gd name="connsiteX6-769" fmla="*/ 8161918 w 8161918"/>
                        <a:gd name="connsiteY6-770" fmla="*/ 0 h 2959321"/>
                        <a:gd name="connsiteX0-771" fmla="*/ 8161918 w 8162752"/>
                        <a:gd name="connsiteY0-772" fmla="*/ 0 h 2959488"/>
                        <a:gd name="connsiteX1-773" fmla="*/ 8162752 w 8162752"/>
                        <a:gd name="connsiteY1-774" fmla="*/ 1629317 h 2959488"/>
                        <a:gd name="connsiteX2-775" fmla="*/ 4123353 w 8162752"/>
                        <a:gd name="connsiteY2-776" fmla="*/ 2958567 h 2959488"/>
                        <a:gd name="connsiteX3-777" fmla="*/ 2295 w 8162752"/>
                        <a:gd name="connsiteY3-778" fmla="*/ 1510003 h 2959488"/>
                        <a:gd name="connsiteX4-779" fmla="*/ 767 w 8162752"/>
                        <a:gd name="connsiteY4-780" fmla="*/ 39062 h 2959488"/>
                        <a:gd name="connsiteX5-781" fmla="*/ 4068271 w 8162752"/>
                        <a:gd name="connsiteY5-782" fmla="*/ 1457959 h 2959488"/>
                        <a:gd name="connsiteX6-783" fmla="*/ 8161918 w 8162752"/>
                        <a:gd name="connsiteY6-784" fmla="*/ 0 h 2959488"/>
                        <a:gd name="connsiteX0-785" fmla="*/ 8165930 w 8166764"/>
                        <a:gd name="connsiteY0-786" fmla="*/ 7337 h 2966825"/>
                        <a:gd name="connsiteX1-787" fmla="*/ 8166764 w 8166764"/>
                        <a:gd name="connsiteY1-788" fmla="*/ 1636654 h 2966825"/>
                        <a:gd name="connsiteX2-789" fmla="*/ 4127365 w 8166764"/>
                        <a:gd name="connsiteY2-790" fmla="*/ 2965904 h 2966825"/>
                        <a:gd name="connsiteX3-791" fmla="*/ 6307 w 8166764"/>
                        <a:gd name="connsiteY3-792" fmla="*/ 1517340 h 2966825"/>
                        <a:gd name="connsiteX4-793" fmla="*/ 532 w 8166764"/>
                        <a:gd name="connsiteY4-794" fmla="*/ 0 h 2966825"/>
                        <a:gd name="connsiteX5-795" fmla="*/ 4072283 w 8166764"/>
                        <a:gd name="connsiteY5-796" fmla="*/ 1465296 h 2966825"/>
                        <a:gd name="connsiteX6-797" fmla="*/ 8165930 w 8166764"/>
                        <a:gd name="connsiteY6-798" fmla="*/ 7337 h 2966825"/>
                        <a:gd name="connsiteX0-799" fmla="*/ 8168119 w 8168953"/>
                        <a:gd name="connsiteY0-800" fmla="*/ 7337 h 2966682"/>
                        <a:gd name="connsiteX1-801" fmla="*/ 8168953 w 8168953"/>
                        <a:gd name="connsiteY1-802" fmla="*/ 1636654 h 2966682"/>
                        <a:gd name="connsiteX2-803" fmla="*/ 4129554 w 8168953"/>
                        <a:gd name="connsiteY2-804" fmla="*/ 2965904 h 2966682"/>
                        <a:gd name="connsiteX3-805" fmla="*/ 0 w 8168953"/>
                        <a:gd name="connsiteY3-806" fmla="*/ 1527651 h 2966682"/>
                        <a:gd name="connsiteX4-807" fmla="*/ 2721 w 8168953"/>
                        <a:gd name="connsiteY4-808" fmla="*/ 0 h 2966682"/>
                        <a:gd name="connsiteX5-809" fmla="*/ 4074472 w 8168953"/>
                        <a:gd name="connsiteY5-810" fmla="*/ 1465296 h 2966682"/>
                        <a:gd name="connsiteX6-811" fmla="*/ 8168119 w 8168953"/>
                        <a:gd name="connsiteY6-812" fmla="*/ 7337 h 2966682"/>
                        <a:gd name="connsiteX0-813" fmla="*/ 8168119 w 8168953"/>
                        <a:gd name="connsiteY0-814" fmla="*/ 7337 h 3100377"/>
                        <a:gd name="connsiteX1-815" fmla="*/ 8168953 w 8168953"/>
                        <a:gd name="connsiteY1-816" fmla="*/ 1636654 h 3100377"/>
                        <a:gd name="connsiteX2-817" fmla="*/ 4118520 w 8168953"/>
                        <a:gd name="connsiteY2-818" fmla="*/ 3099826 h 3100377"/>
                        <a:gd name="connsiteX3-819" fmla="*/ 0 w 8168953"/>
                        <a:gd name="connsiteY3-820" fmla="*/ 1527651 h 3100377"/>
                        <a:gd name="connsiteX4-821" fmla="*/ 2721 w 8168953"/>
                        <a:gd name="connsiteY4-822" fmla="*/ 0 h 3100377"/>
                        <a:gd name="connsiteX5-823" fmla="*/ 4074472 w 8168953"/>
                        <a:gd name="connsiteY5-824" fmla="*/ 1465296 h 3100377"/>
                        <a:gd name="connsiteX6-825" fmla="*/ 8168119 w 8168953"/>
                        <a:gd name="connsiteY6-826" fmla="*/ 7337 h 3100377"/>
                        <a:gd name="connsiteX0-827" fmla="*/ 8168119 w 8168953"/>
                        <a:gd name="connsiteY0-828" fmla="*/ 7337 h 3100429"/>
                        <a:gd name="connsiteX1-829" fmla="*/ 8168953 w 8168953"/>
                        <a:gd name="connsiteY1-830" fmla="*/ 1636654 h 3100429"/>
                        <a:gd name="connsiteX2-831" fmla="*/ 4118520 w 8168953"/>
                        <a:gd name="connsiteY2-832" fmla="*/ 3099826 h 3100429"/>
                        <a:gd name="connsiteX3-833" fmla="*/ 0 w 8168953"/>
                        <a:gd name="connsiteY3-834" fmla="*/ 1527651 h 3100429"/>
                        <a:gd name="connsiteX4-835" fmla="*/ 2721 w 8168953"/>
                        <a:gd name="connsiteY4-836" fmla="*/ 0 h 3100429"/>
                        <a:gd name="connsiteX5-837" fmla="*/ 4074472 w 8168953"/>
                        <a:gd name="connsiteY5-838" fmla="*/ 1465296 h 3100429"/>
                        <a:gd name="connsiteX6-839" fmla="*/ 8168119 w 8168953"/>
                        <a:gd name="connsiteY6-840" fmla="*/ 7337 h 3100429"/>
                        <a:gd name="connsiteX0-841" fmla="*/ 8165849 w 8166683"/>
                        <a:gd name="connsiteY0-842" fmla="*/ 7337 h 3099826"/>
                        <a:gd name="connsiteX1-843" fmla="*/ 8166683 w 8166683"/>
                        <a:gd name="connsiteY1-844" fmla="*/ 1636654 h 3099826"/>
                        <a:gd name="connsiteX2-845" fmla="*/ 4116250 w 8166683"/>
                        <a:gd name="connsiteY2-846" fmla="*/ 3099826 h 3099826"/>
                        <a:gd name="connsiteX3-847" fmla="*/ 8764 w 8166683"/>
                        <a:gd name="connsiteY3-848" fmla="*/ 1634789 h 3099826"/>
                        <a:gd name="connsiteX4-849" fmla="*/ 451 w 8166683"/>
                        <a:gd name="connsiteY4-850" fmla="*/ 0 h 3099826"/>
                        <a:gd name="connsiteX5-851" fmla="*/ 4072202 w 8166683"/>
                        <a:gd name="connsiteY5-852" fmla="*/ 1465296 h 3099826"/>
                        <a:gd name="connsiteX6-853" fmla="*/ 8165849 w 8166683"/>
                        <a:gd name="connsiteY6-854" fmla="*/ 7337 h 3099826"/>
                        <a:gd name="connsiteX0-855" fmla="*/ 8165849 w 8166683"/>
                        <a:gd name="connsiteY0-856" fmla="*/ 7337 h 3099826"/>
                        <a:gd name="connsiteX1-857" fmla="*/ 8166683 w 8166683"/>
                        <a:gd name="connsiteY1-858" fmla="*/ 1636654 h 3099826"/>
                        <a:gd name="connsiteX2-859" fmla="*/ 4116250 w 8166683"/>
                        <a:gd name="connsiteY2-860" fmla="*/ 3099826 h 3099826"/>
                        <a:gd name="connsiteX3-861" fmla="*/ 8764 w 8166683"/>
                        <a:gd name="connsiteY3-862" fmla="*/ 1634789 h 3099826"/>
                        <a:gd name="connsiteX4-863" fmla="*/ 451 w 8166683"/>
                        <a:gd name="connsiteY4-864" fmla="*/ 0 h 3099826"/>
                        <a:gd name="connsiteX5-865" fmla="*/ 4072202 w 8166683"/>
                        <a:gd name="connsiteY5-866" fmla="*/ 1465296 h 3099826"/>
                        <a:gd name="connsiteX6-867" fmla="*/ 8165849 w 8166683"/>
                        <a:gd name="connsiteY6-868" fmla="*/ 7337 h 3099826"/>
                        <a:gd name="connsiteX0-869" fmla="*/ 8165849 w 8166683"/>
                        <a:gd name="connsiteY0-870" fmla="*/ 7337 h 3099826"/>
                        <a:gd name="connsiteX1-871" fmla="*/ 8166683 w 8166683"/>
                        <a:gd name="connsiteY1-872" fmla="*/ 1636654 h 3099826"/>
                        <a:gd name="connsiteX2-873" fmla="*/ 4116250 w 8166683"/>
                        <a:gd name="connsiteY2-874" fmla="*/ 3099826 h 3099826"/>
                        <a:gd name="connsiteX3-875" fmla="*/ 8764 w 8166683"/>
                        <a:gd name="connsiteY3-876" fmla="*/ 1634789 h 3099826"/>
                        <a:gd name="connsiteX4-877" fmla="*/ 451 w 8166683"/>
                        <a:gd name="connsiteY4-878" fmla="*/ 0 h 3099826"/>
                        <a:gd name="connsiteX5-879" fmla="*/ 4061168 w 8166683"/>
                        <a:gd name="connsiteY5-880" fmla="*/ 1438511 h 3099826"/>
                        <a:gd name="connsiteX6-881" fmla="*/ 8165849 w 8166683"/>
                        <a:gd name="connsiteY6-882" fmla="*/ 7337 h 3099826"/>
                        <a:gd name="connsiteX0-883" fmla="*/ 8165849 w 8166683"/>
                        <a:gd name="connsiteY0-884" fmla="*/ 7337 h 3099826"/>
                        <a:gd name="connsiteX1-885" fmla="*/ 8166683 w 8166683"/>
                        <a:gd name="connsiteY1-886" fmla="*/ 1636654 h 3099826"/>
                        <a:gd name="connsiteX2-887" fmla="*/ 4116250 w 8166683"/>
                        <a:gd name="connsiteY2-888" fmla="*/ 3099826 h 3099826"/>
                        <a:gd name="connsiteX3-889" fmla="*/ 8764 w 8166683"/>
                        <a:gd name="connsiteY3-890" fmla="*/ 1634789 h 3099826"/>
                        <a:gd name="connsiteX4-891" fmla="*/ 451 w 8166683"/>
                        <a:gd name="connsiteY4-892" fmla="*/ 0 h 3099826"/>
                        <a:gd name="connsiteX5-893" fmla="*/ 4061168 w 8166683"/>
                        <a:gd name="connsiteY5-894" fmla="*/ 1438511 h 3099826"/>
                        <a:gd name="connsiteX6-895" fmla="*/ 8165849 w 8166683"/>
                        <a:gd name="connsiteY6-896" fmla="*/ 7337 h 309982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261" name="Oval 303">
                      <a:extLst>
                        <a:ext uri="{FF2B5EF4-FFF2-40B4-BE49-F238E27FC236}">
                          <a16:creationId xmlns:a16="http://schemas.microsoft.com/office/drawing/2014/main" id="{125056D4-1FB4-2A4D-A0D8-1701E01AC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262" name="Group 304">
                      <a:extLst>
                        <a:ext uri="{FF2B5EF4-FFF2-40B4-BE49-F238E27FC236}">
                          <a16:creationId xmlns:a16="http://schemas.microsoft.com/office/drawing/2014/main" id="{3E602FC8-265F-FA45-93C5-11034D215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263" name="Freeform 305">
                        <a:extLst>
                          <a:ext uri="{FF2B5EF4-FFF2-40B4-BE49-F238E27FC236}">
                            <a16:creationId xmlns:a16="http://schemas.microsoft.com/office/drawing/2014/main" id="{6F3BA638-5C4A-2B41-9D01-93C432E8CD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-1" fmla="*/ 3725333 w 4641485"/>
                          <a:gd name="connsiteY0-2" fmla="*/ 0 h 1049866"/>
                          <a:gd name="connsiteX1-3" fmla="*/ 4641485 w 4641485"/>
                          <a:gd name="connsiteY1-4" fmla="*/ 239402 h 1049866"/>
                          <a:gd name="connsiteX2-5" fmla="*/ 3962400 w 4641485"/>
                          <a:gd name="connsiteY2-6" fmla="*/ 541866 h 1049866"/>
                          <a:gd name="connsiteX3-7" fmla="*/ 3742267 w 4641485"/>
                          <a:gd name="connsiteY3-8" fmla="*/ 457200 h 1049866"/>
                          <a:gd name="connsiteX4-9" fmla="*/ 2269067 w 4641485"/>
                          <a:gd name="connsiteY4-10" fmla="*/ 1049866 h 1049866"/>
                          <a:gd name="connsiteX5-11" fmla="*/ 880533 w 4641485"/>
                          <a:gd name="connsiteY5-12" fmla="*/ 457200 h 1049866"/>
                          <a:gd name="connsiteX6-13" fmla="*/ 592667 w 4641485"/>
                          <a:gd name="connsiteY6-14" fmla="*/ 541866 h 1049866"/>
                          <a:gd name="connsiteX7-15" fmla="*/ 0 w 4641485"/>
                          <a:gd name="connsiteY7-16" fmla="*/ 254000 h 1049866"/>
                          <a:gd name="connsiteX8-17" fmla="*/ 880533 w 4641485"/>
                          <a:gd name="connsiteY8-18" fmla="*/ 16933 h 1049866"/>
                          <a:gd name="connsiteX9-19" fmla="*/ 2302933 w 4641485"/>
                          <a:gd name="connsiteY9-20" fmla="*/ 626533 h 1049866"/>
                          <a:gd name="connsiteX10-21" fmla="*/ 3725333 w 4641485"/>
                          <a:gd name="connsiteY10-22" fmla="*/ 0 h 1049866"/>
                          <a:gd name="connsiteX0-23" fmla="*/ 3756864 w 4673016"/>
                          <a:gd name="connsiteY0-24" fmla="*/ 0 h 1049866"/>
                          <a:gd name="connsiteX1-25" fmla="*/ 4673016 w 4673016"/>
                          <a:gd name="connsiteY1-26" fmla="*/ 239402 h 1049866"/>
                          <a:gd name="connsiteX2-27" fmla="*/ 3993931 w 4673016"/>
                          <a:gd name="connsiteY2-28" fmla="*/ 541866 h 1049866"/>
                          <a:gd name="connsiteX3-29" fmla="*/ 3773798 w 4673016"/>
                          <a:gd name="connsiteY3-30" fmla="*/ 457200 h 1049866"/>
                          <a:gd name="connsiteX4-31" fmla="*/ 2300598 w 4673016"/>
                          <a:gd name="connsiteY4-32" fmla="*/ 1049866 h 1049866"/>
                          <a:gd name="connsiteX5-33" fmla="*/ 912064 w 4673016"/>
                          <a:gd name="connsiteY5-34" fmla="*/ 457200 h 1049866"/>
                          <a:gd name="connsiteX6-35" fmla="*/ 624198 w 4673016"/>
                          <a:gd name="connsiteY6-36" fmla="*/ 541866 h 1049866"/>
                          <a:gd name="connsiteX7-37" fmla="*/ 0 w 4673016"/>
                          <a:gd name="connsiteY7-38" fmla="*/ 232979 h 1049866"/>
                          <a:gd name="connsiteX8-39" fmla="*/ 912064 w 4673016"/>
                          <a:gd name="connsiteY8-40" fmla="*/ 16933 h 1049866"/>
                          <a:gd name="connsiteX9-41" fmla="*/ 2334464 w 4673016"/>
                          <a:gd name="connsiteY9-42" fmla="*/ 626533 h 1049866"/>
                          <a:gd name="connsiteX10-43" fmla="*/ 3756864 w 4673016"/>
                          <a:gd name="connsiteY10-44" fmla="*/ 0 h 1049866"/>
                          <a:gd name="connsiteX0-45" fmla="*/ 3756864 w 4673016"/>
                          <a:gd name="connsiteY0-46" fmla="*/ 0 h 1049866"/>
                          <a:gd name="connsiteX1-47" fmla="*/ 4673016 w 4673016"/>
                          <a:gd name="connsiteY1-48" fmla="*/ 239402 h 1049866"/>
                          <a:gd name="connsiteX2-49" fmla="*/ 3993931 w 4673016"/>
                          <a:gd name="connsiteY2-50" fmla="*/ 541866 h 1049866"/>
                          <a:gd name="connsiteX3-51" fmla="*/ 3784308 w 4673016"/>
                          <a:gd name="connsiteY3-52" fmla="*/ 404648 h 1049866"/>
                          <a:gd name="connsiteX4-53" fmla="*/ 2300598 w 4673016"/>
                          <a:gd name="connsiteY4-54" fmla="*/ 1049866 h 1049866"/>
                          <a:gd name="connsiteX5-55" fmla="*/ 912064 w 4673016"/>
                          <a:gd name="connsiteY5-56" fmla="*/ 457200 h 1049866"/>
                          <a:gd name="connsiteX6-57" fmla="*/ 624198 w 4673016"/>
                          <a:gd name="connsiteY6-58" fmla="*/ 541866 h 1049866"/>
                          <a:gd name="connsiteX7-59" fmla="*/ 0 w 4673016"/>
                          <a:gd name="connsiteY7-60" fmla="*/ 232979 h 1049866"/>
                          <a:gd name="connsiteX8-61" fmla="*/ 912064 w 4673016"/>
                          <a:gd name="connsiteY8-62" fmla="*/ 16933 h 1049866"/>
                          <a:gd name="connsiteX9-63" fmla="*/ 2334464 w 4673016"/>
                          <a:gd name="connsiteY9-64" fmla="*/ 626533 h 1049866"/>
                          <a:gd name="connsiteX10-65" fmla="*/ 3756864 w 4673016"/>
                          <a:gd name="connsiteY10-66" fmla="*/ 0 h 1049866"/>
                          <a:gd name="connsiteX0-67" fmla="*/ 3756864 w 4673016"/>
                          <a:gd name="connsiteY0-68" fmla="*/ 0 h 1049866"/>
                          <a:gd name="connsiteX1-69" fmla="*/ 4673016 w 4673016"/>
                          <a:gd name="connsiteY1-70" fmla="*/ 239402 h 1049866"/>
                          <a:gd name="connsiteX2-71" fmla="*/ 3993931 w 4673016"/>
                          <a:gd name="connsiteY2-72" fmla="*/ 541866 h 1049866"/>
                          <a:gd name="connsiteX3-73" fmla="*/ 3794818 w 4673016"/>
                          <a:gd name="connsiteY3-74" fmla="*/ 436179 h 1049866"/>
                          <a:gd name="connsiteX4-75" fmla="*/ 2300598 w 4673016"/>
                          <a:gd name="connsiteY4-76" fmla="*/ 1049866 h 1049866"/>
                          <a:gd name="connsiteX5-77" fmla="*/ 912064 w 4673016"/>
                          <a:gd name="connsiteY5-78" fmla="*/ 457200 h 1049866"/>
                          <a:gd name="connsiteX6-79" fmla="*/ 624198 w 4673016"/>
                          <a:gd name="connsiteY6-80" fmla="*/ 541866 h 1049866"/>
                          <a:gd name="connsiteX7-81" fmla="*/ 0 w 4673016"/>
                          <a:gd name="connsiteY7-82" fmla="*/ 232979 h 1049866"/>
                          <a:gd name="connsiteX8-83" fmla="*/ 912064 w 4673016"/>
                          <a:gd name="connsiteY8-84" fmla="*/ 16933 h 1049866"/>
                          <a:gd name="connsiteX9-85" fmla="*/ 2334464 w 4673016"/>
                          <a:gd name="connsiteY9-86" fmla="*/ 626533 h 1049866"/>
                          <a:gd name="connsiteX10-87" fmla="*/ 3756864 w 4673016"/>
                          <a:gd name="connsiteY10-88" fmla="*/ 0 h 1049866"/>
                          <a:gd name="connsiteX0-89" fmla="*/ 3756864 w 4673016"/>
                          <a:gd name="connsiteY0-90" fmla="*/ 0 h 1049866"/>
                          <a:gd name="connsiteX1-91" fmla="*/ 4673016 w 4673016"/>
                          <a:gd name="connsiteY1-92" fmla="*/ 239402 h 1049866"/>
                          <a:gd name="connsiteX2-93" fmla="*/ 3993931 w 4673016"/>
                          <a:gd name="connsiteY2-94" fmla="*/ 541866 h 1049866"/>
                          <a:gd name="connsiteX3-95" fmla="*/ 3794818 w 4673016"/>
                          <a:gd name="connsiteY3-96" fmla="*/ 436179 h 1049866"/>
                          <a:gd name="connsiteX4-97" fmla="*/ 2300598 w 4673016"/>
                          <a:gd name="connsiteY4-98" fmla="*/ 1049866 h 1049866"/>
                          <a:gd name="connsiteX5-99" fmla="*/ 912064 w 4673016"/>
                          <a:gd name="connsiteY5-100" fmla="*/ 457200 h 1049866"/>
                          <a:gd name="connsiteX6-101" fmla="*/ 624198 w 4673016"/>
                          <a:gd name="connsiteY6-102" fmla="*/ 541866 h 1049866"/>
                          <a:gd name="connsiteX7-103" fmla="*/ 0 w 4673016"/>
                          <a:gd name="connsiteY7-104" fmla="*/ 232979 h 1049866"/>
                          <a:gd name="connsiteX8-105" fmla="*/ 912064 w 4673016"/>
                          <a:gd name="connsiteY8-106" fmla="*/ 16933 h 1049866"/>
                          <a:gd name="connsiteX9-107" fmla="*/ 2323954 w 4673016"/>
                          <a:gd name="connsiteY9-108" fmla="*/ 616023 h 1049866"/>
                          <a:gd name="connsiteX10-109" fmla="*/ 3756864 w 4673016"/>
                          <a:gd name="connsiteY10-110" fmla="*/ 0 h 1049866"/>
                          <a:gd name="connsiteX0-111" fmla="*/ 3756864 w 4673016"/>
                          <a:gd name="connsiteY0-112" fmla="*/ 0 h 1049866"/>
                          <a:gd name="connsiteX1-113" fmla="*/ 4673016 w 4673016"/>
                          <a:gd name="connsiteY1-114" fmla="*/ 239402 h 1049866"/>
                          <a:gd name="connsiteX2-115" fmla="*/ 3993931 w 4673016"/>
                          <a:gd name="connsiteY2-116" fmla="*/ 541866 h 1049866"/>
                          <a:gd name="connsiteX3-117" fmla="*/ 3794818 w 4673016"/>
                          <a:gd name="connsiteY3-118" fmla="*/ 436179 h 1049866"/>
                          <a:gd name="connsiteX4-119" fmla="*/ 2300598 w 4673016"/>
                          <a:gd name="connsiteY4-120" fmla="*/ 1049866 h 1049866"/>
                          <a:gd name="connsiteX5-121" fmla="*/ 912064 w 4673016"/>
                          <a:gd name="connsiteY5-122" fmla="*/ 457200 h 1049866"/>
                          <a:gd name="connsiteX6-123" fmla="*/ 624198 w 4673016"/>
                          <a:gd name="connsiteY6-124" fmla="*/ 541866 h 1049866"/>
                          <a:gd name="connsiteX7-125" fmla="*/ 0 w 4673016"/>
                          <a:gd name="connsiteY7-126" fmla="*/ 275021 h 1049866"/>
                          <a:gd name="connsiteX8-127" fmla="*/ 912064 w 4673016"/>
                          <a:gd name="connsiteY8-128" fmla="*/ 16933 h 1049866"/>
                          <a:gd name="connsiteX9-129" fmla="*/ 2323954 w 4673016"/>
                          <a:gd name="connsiteY9-130" fmla="*/ 616023 h 1049866"/>
                          <a:gd name="connsiteX10-131" fmla="*/ 3756864 w 4673016"/>
                          <a:gd name="connsiteY10-132" fmla="*/ 0 h 1049866"/>
                          <a:gd name="connsiteX0-133" fmla="*/ 3756864 w 4673016"/>
                          <a:gd name="connsiteY0-134" fmla="*/ 0 h 1049866"/>
                          <a:gd name="connsiteX1-135" fmla="*/ 4673016 w 4673016"/>
                          <a:gd name="connsiteY1-136" fmla="*/ 239402 h 1049866"/>
                          <a:gd name="connsiteX2-137" fmla="*/ 3993931 w 4673016"/>
                          <a:gd name="connsiteY2-138" fmla="*/ 541866 h 1049866"/>
                          <a:gd name="connsiteX3-139" fmla="*/ 3815839 w 4673016"/>
                          <a:gd name="connsiteY3-140" fmla="*/ 467710 h 1049866"/>
                          <a:gd name="connsiteX4-141" fmla="*/ 2300598 w 4673016"/>
                          <a:gd name="connsiteY4-142" fmla="*/ 1049866 h 1049866"/>
                          <a:gd name="connsiteX5-143" fmla="*/ 912064 w 4673016"/>
                          <a:gd name="connsiteY5-144" fmla="*/ 457200 h 1049866"/>
                          <a:gd name="connsiteX6-145" fmla="*/ 624198 w 4673016"/>
                          <a:gd name="connsiteY6-146" fmla="*/ 541866 h 1049866"/>
                          <a:gd name="connsiteX7-147" fmla="*/ 0 w 4673016"/>
                          <a:gd name="connsiteY7-148" fmla="*/ 275021 h 1049866"/>
                          <a:gd name="connsiteX8-149" fmla="*/ 912064 w 4673016"/>
                          <a:gd name="connsiteY8-150" fmla="*/ 16933 h 1049866"/>
                          <a:gd name="connsiteX9-151" fmla="*/ 2323954 w 4673016"/>
                          <a:gd name="connsiteY9-152" fmla="*/ 616023 h 1049866"/>
                          <a:gd name="connsiteX10-153" fmla="*/ 3756864 w 4673016"/>
                          <a:gd name="connsiteY10-154" fmla="*/ 0 h 104986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64" name="Freeform 306">
                        <a:extLst>
                          <a:ext uri="{FF2B5EF4-FFF2-40B4-BE49-F238E27FC236}">
                            <a16:creationId xmlns:a16="http://schemas.microsoft.com/office/drawing/2014/main" id="{93397FA8-22EB-8844-900F-FB4B561FE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65" name="Freeform 307">
                        <a:extLst>
                          <a:ext uri="{FF2B5EF4-FFF2-40B4-BE49-F238E27FC236}">
                            <a16:creationId xmlns:a16="http://schemas.microsoft.com/office/drawing/2014/main" id="{6EFF6673-D272-A14F-8C68-7EBBB9CDB6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66" name="Freeform 308">
                        <a:extLst>
                          <a:ext uri="{FF2B5EF4-FFF2-40B4-BE49-F238E27FC236}">
                            <a16:creationId xmlns:a16="http://schemas.microsoft.com/office/drawing/2014/main" id="{DF5B6221-AFCA-9F4D-9365-FC2404AAF6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-1" fmla="*/ 168165 w 3731172"/>
                          <a:gd name="connsiteY0-2" fmla="*/ 73572 h 1418896"/>
                          <a:gd name="connsiteX1-3" fmla="*/ 451945 w 3731172"/>
                          <a:gd name="connsiteY1-4" fmla="*/ 0 h 1418896"/>
                          <a:gd name="connsiteX2-5" fmla="*/ 1881352 w 3731172"/>
                          <a:gd name="connsiteY2-6" fmla="*/ 599089 h 1418896"/>
                          <a:gd name="connsiteX3-7" fmla="*/ 3363310 w 3731172"/>
                          <a:gd name="connsiteY3-8" fmla="*/ 0 h 1418896"/>
                          <a:gd name="connsiteX4-9" fmla="*/ 3584027 w 3731172"/>
                          <a:gd name="connsiteY4-10" fmla="*/ 73572 h 1418896"/>
                          <a:gd name="connsiteX5-11" fmla="*/ 2627586 w 3731172"/>
                          <a:gd name="connsiteY5-12" fmla="*/ 441434 h 1418896"/>
                          <a:gd name="connsiteX6-13" fmla="*/ 2596055 w 3731172"/>
                          <a:gd name="connsiteY6-14" fmla="*/ 914400 h 1418896"/>
                          <a:gd name="connsiteX7-15" fmla="*/ 3731172 w 3731172"/>
                          <a:gd name="connsiteY7-16" fmla="*/ 1345324 h 1418896"/>
                          <a:gd name="connsiteX8-17" fmla="*/ 3447393 w 3731172"/>
                          <a:gd name="connsiteY8-18" fmla="*/ 1408386 h 1418896"/>
                          <a:gd name="connsiteX9-19" fmla="*/ 1870841 w 3731172"/>
                          <a:gd name="connsiteY9-20" fmla="*/ 746234 h 1418896"/>
                          <a:gd name="connsiteX10-21" fmla="*/ 262758 w 3731172"/>
                          <a:gd name="connsiteY10-22" fmla="*/ 1418896 h 1418896"/>
                          <a:gd name="connsiteX11-23" fmla="*/ 0 w 3731172"/>
                          <a:gd name="connsiteY11-24" fmla="*/ 1324303 h 1418896"/>
                          <a:gd name="connsiteX12-25" fmla="*/ 1145627 w 3731172"/>
                          <a:gd name="connsiteY12-26" fmla="*/ 882869 h 1418896"/>
                          <a:gd name="connsiteX13-27" fmla="*/ 1114096 w 3731172"/>
                          <a:gd name="connsiteY13-28" fmla="*/ 409903 h 1418896"/>
                          <a:gd name="connsiteX14-29" fmla="*/ 441434 w 3731172"/>
                          <a:gd name="connsiteY14-30" fmla="*/ 10510 h 1418896"/>
                          <a:gd name="connsiteX15-31" fmla="*/ 441434 w 3731172"/>
                          <a:gd name="connsiteY15-32" fmla="*/ 10510 h 1418896"/>
                          <a:gd name="connsiteX0-33" fmla="*/ 168165 w 3731172"/>
                          <a:gd name="connsiteY0-34" fmla="*/ 73572 h 1418896"/>
                          <a:gd name="connsiteX1-35" fmla="*/ 451945 w 3731172"/>
                          <a:gd name="connsiteY1-36" fmla="*/ 0 h 1418896"/>
                          <a:gd name="connsiteX2-37" fmla="*/ 1881352 w 3731172"/>
                          <a:gd name="connsiteY2-38" fmla="*/ 599089 h 1418896"/>
                          <a:gd name="connsiteX3-39" fmla="*/ 3363310 w 3731172"/>
                          <a:gd name="connsiteY3-40" fmla="*/ 0 h 1418896"/>
                          <a:gd name="connsiteX4-41" fmla="*/ 3584027 w 3731172"/>
                          <a:gd name="connsiteY4-42" fmla="*/ 73572 h 1418896"/>
                          <a:gd name="connsiteX5-43" fmla="*/ 2627586 w 3731172"/>
                          <a:gd name="connsiteY5-44" fmla="*/ 441434 h 1418896"/>
                          <a:gd name="connsiteX6-45" fmla="*/ 2596055 w 3731172"/>
                          <a:gd name="connsiteY6-46" fmla="*/ 914400 h 1418896"/>
                          <a:gd name="connsiteX7-47" fmla="*/ 3731172 w 3731172"/>
                          <a:gd name="connsiteY7-48" fmla="*/ 1345324 h 1418896"/>
                          <a:gd name="connsiteX8-49" fmla="*/ 3447393 w 3731172"/>
                          <a:gd name="connsiteY8-50" fmla="*/ 1408386 h 1418896"/>
                          <a:gd name="connsiteX9-51" fmla="*/ 1870841 w 3731172"/>
                          <a:gd name="connsiteY9-52" fmla="*/ 746234 h 1418896"/>
                          <a:gd name="connsiteX10-53" fmla="*/ 262758 w 3731172"/>
                          <a:gd name="connsiteY10-54" fmla="*/ 1418896 h 1418896"/>
                          <a:gd name="connsiteX11-55" fmla="*/ 0 w 3731172"/>
                          <a:gd name="connsiteY11-56" fmla="*/ 1324303 h 1418896"/>
                          <a:gd name="connsiteX12-57" fmla="*/ 1145627 w 3731172"/>
                          <a:gd name="connsiteY12-58" fmla="*/ 882869 h 1418896"/>
                          <a:gd name="connsiteX13-59" fmla="*/ 1114096 w 3731172"/>
                          <a:gd name="connsiteY13-60" fmla="*/ 409903 h 1418896"/>
                          <a:gd name="connsiteX14-61" fmla="*/ 441434 w 3731172"/>
                          <a:gd name="connsiteY14-62" fmla="*/ 10510 h 1418896"/>
                          <a:gd name="connsiteX0-63" fmla="*/ 168165 w 3731172"/>
                          <a:gd name="connsiteY0-64" fmla="*/ 73572 h 1418896"/>
                          <a:gd name="connsiteX1-65" fmla="*/ 451945 w 3731172"/>
                          <a:gd name="connsiteY1-66" fmla="*/ 0 h 1418896"/>
                          <a:gd name="connsiteX2-67" fmla="*/ 1881352 w 3731172"/>
                          <a:gd name="connsiteY2-68" fmla="*/ 599089 h 1418896"/>
                          <a:gd name="connsiteX3-69" fmla="*/ 3363310 w 3731172"/>
                          <a:gd name="connsiteY3-70" fmla="*/ 0 h 1418896"/>
                          <a:gd name="connsiteX4-71" fmla="*/ 3584027 w 3731172"/>
                          <a:gd name="connsiteY4-72" fmla="*/ 73572 h 1418896"/>
                          <a:gd name="connsiteX5-73" fmla="*/ 2627586 w 3731172"/>
                          <a:gd name="connsiteY5-74" fmla="*/ 441434 h 1418896"/>
                          <a:gd name="connsiteX6-75" fmla="*/ 2596055 w 3731172"/>
                          <a:gd name="connsiteY6-76" fmla="*/ 914400 h 1418896"/>
                          <a:gd name="connsiteX7-77" fmla="*/ 3731172 w 3731172"/>
                          <a:gd name="connsiteY7-78" fmla="*/ 1345324 h 1418896"/>
                          <a:gd name="connsiteX8-79" fmla="*/ 3447393 w 3731172"/>
                          <a:gd name="connsiteY8-80" fmla="*/ 1408386 h 1418896"/>
                          <a:gd name="connsiteX9-81" fmla="*/ 1870841 w 3731172"/>
                          <a:gd name="connsiteY9-82" fmla="*/ 746234 h 1418896"/>
                          <a:gd name="connsiteX10-83" fmla="*/ 262758 w 3731172"/>
                          <a:gd name="connsiteY10-84" fmla="*/ 1418896 h 1418896"/>
                          <a:gd name="connsiteX11-85" fmla="*/ 0 w 3731172"/>
                          <a:gd name="connsiteY11-86" fmla="*/ 1324303 h 1418896"/>
                          <a:gd name="connsiteX12-87" fmla="*/ 1145627 w 3731172"/>
                          <a:gd name="connsiteY12-88" fmla="*/ 882869 h 1418896"/>
                          <a:gd name="connsiteX13-89" fmla="*/ 1114096 w 3731172"/>
                          <a:gd name="connsiteY13-90" fmla="*/ 409903 h 1418896"/>
                          <a:gd name="connsiteX14-91" fmla="*/ 357351 w 3731172"/>
                          <a:gd name="connsiteY14-92" fmla="*/ 115613 h 1418896"/>
                          <a:gd name="connsiteX0-93" fmla="*/ 168165 w 3731172"/>
                          <a:gd name="connsiteY0-94" fmla="*/ 73572 h 1418896"/>
                          <a:gd name="connsiteX1-95" fmla="*/ 451945 w 3731172"/>
                          <a:gd name="connsiteY1-96" fmla="*/ 0 h 1418896"/>
                          <a:gd name="connsiteX2-97" fmla="*/ 1881352 w 3731172"/>
                          <a:gd name="connsiteY2-98" fmla="*/ 599089 h 1418896"/>
                          <a:gd name="connsiteX3-99" fmla="*/ 3363310 w 3731172"/>
                          <a:gd name="connsiteY3-100" fmla="*/ 0 h 1418896"/>
                          <a:gd name="connsiteX4-101" fmla="*/ 3584027 w 3731172"/>
                          <a:gd name="connsiteY4-102" fmla="*/ 73572 h 1418896"/>
                          <a:gd name="connsiteX5-103" fmla="*/ 2627586 w 3731172"/>
                          <a:gd name="connsiteY5-104" fmla="*/ 441434 h 1418896"/>
                          <a:gd name="connsiteX6-105" fmla="*/ 2596055 w 3731172"/>
                          <a:gd name="connsiteY6-106" fmla="*/ 914400 h 1418896"/>
                          <a:gd name="connsiteX7-107" fmla="*/ 3731172 w 3731172"/>
                          <a:gd name="connsiteY7-108" fmla="*/ 1345324 h 1418896"/>
                          <a:gd name="connsiteX8-109" fmla="*/ 3447393 w 3731172"/>
                          <a:gd name="connsiteY8-110" fmla="*/ 1408386 h 1418896"/>
                          <a:gd name="connsiteX9-111" fmla="*/ 1870841 w 3731172"/>
                          <a:gd name="connsiteY9-112" fmla="*/ 746234 h 1418896"/>
                          <a:gd name="connsiteX10-113" fmla="*/ 262758 w 3731172"/>
                          <a:gd name="connsiteY10-114" fmla="*/ 1418896 h 1418896"/>
                          <a:gd name="connsiteX11-115" fmla="*/ 0 w 3731172"/>
                          <a:gd name="connsiteY11-116" fmla="*/ 1324303 h 1418896"/>
                          <a:gd name="connsiteX12-117" fmla="*/ 1145627 w 3731172"/>
                          <a:gd name="connsiteY12-118" fmla="*/ 882869 h 1418896"/>
                          <a:gd name="connsiteX13-119" fmla="*/ 1114096 w 3731172"/>
                          <a:gd name="connsiteY13-120" fmla="*/ 409903 h 1418896"/>
                          <a:gd name="connsiteX14-121" fmla="*/ 147144 w 3731172"/>
                          <a:gd name="connsiteY14-122" fmla="*/ 63061 h 1418896"/>
                          <a:gd name="connsiteX0-123" fmla="*/ 168165 w 3731172"/>
                          <a:gd name="connsiteY0-124" fmla="*/ 73572 h 1418896"/>
                          <a:gd name="connsiteX1-125" fmla="*/ 451945 w 3731172"/>
                          <a:gd name="connsiteY1-126" fmla="*/ 0 h 1418896"/>
                          <a:gd name="connsiteX2-127" fmla="*/ 1881352 w 3731172"/>
                          <a:gd name="connsiteY2-128" fmla="*/ 599089 h 1418896"/>
                          <a:gd name="connsiteX3-129" fmla="*/ 3363310 w 3731172"/>
                          <a:gd name="connsiteY3-130" fmla="*/ 0 h 1418896"/>
                          <a:gd name="connsiteX4-131" fmla="*/ 3584027 w 3731172"/>
                          <a:gd name="connsiteY4-132" fmla="*/ 73572 h 1418896"/>
                          <a:gd name="connsiteX5-133" fmla="*/ 2627586 w 3731172"/>
                          <a:gd name="connsiteY5-134" fmla="*/ 441434 h 1418896"/>
                          <a:gd name="connsiteX6-135" fmla="*/ 2596055 w 3731172"/>
                          <a:gd name="connsiteY6-136" fmla="*/ 914400 h 1418896"/>
                          <a:gd name="connsiteX7-137" fmla="*/ 3731172 w 3731172"/>
                          <a:gd name="connsiteY7-138" fmla="*/ 1345324 h 1418896"/>
                          <a:gd name="connsiteX8-139" fmla="*/ 3447393 w 3731172"/>
                          <a:gd name="connsiteY8-140" fmla="*/ 1408386 h 1418896"/>
                          <a:gd name="connsiteX9-141" fmla="*/ 1870841 w 3731172"/>
                          <a:gd name="connsiteY9-142" fmla="*/ 746234 h 1418896"/>
                          <a:gd name="connsiteX10-143" fmla="*/ 262758 w 3731172"/>
                          <a:gd name="connsiteY10-144" fmla="*/ 1418896 h 1418896"/>
                          <a:gd name="connsiteX11-145" fmla="*/ 0 w 3731172"/>
                          <a:gd name="connsiteY11-146" fmla="*/ 1324303 h 1418896"/>
                          <a:gd name="connsiteX12-147" fmla="*/ 1145627 w 3731172"/>
                          <a:gd name="connsiteY12-148" fmla="*/ 882869 h 1418896"/>
                          <a:gd name="connsiteX13-149" fmla="*/ 1114096 w 3731172"/>
                          <a:gd name="connsiteY13-150" fmla="*/ 420413 h 1418896"/>
                          <a:gd name="connsiteX14-151" fmla="*/ 147144 w 3731172"/>
                          <a:gd name="connsiteY14-152" fmla="*/ 63061 h 1418896"/>
                          <a:gd name="connsiteX0-153" fmla="*/ 168165 w 3731172"/>
                          <a:gd name="connsiteY0-154" fmla="*/ 73572 h 1418896"/>
                          <a:gd name="connsiteX1-155" fmla="*/ 451945 w 3731172"/>
                          <a:gd name="connsiteY1-156" fmla="*/ 0 h 1418896"/>
                          <a:gd name="connsiteX2-157" fmla="*/ 1881352 w 3731172"/>
                          <a:gd name="connsiteY2-158" fmla="*/ 599089 h 1418896"/>
                          <a:gd name="connsiteX3-159" fmla="*/ 3363310 w 3731172"/>
                          <a:gd name="connsiteY3-160" fmla="*/ 0 h 1418896"/>
                          <a:gd name="connsiteX4-161" fmla="*/ 3584027 w 3731172"/>
                          <a:gd name="connsiteY4-162" fmla="*/ 73572 h 1418896"/>
                          <a:gd name="connsiteX5-163" fmla="*/ 2627586 w 3731172"/>
                          <a:gd name="connsiteY5-164" fmla="*/ 441434 h 1418896"/>
                          <a:gd name="connsiteX6-165" fmla="*/ 2596055 w 3731172"/>
                          <a:gd name="connsiteY6-166" fmla="*/ 914400 h 1418896"/>
                          <a:gd name="connsiteX7-167" fmla="*/ 3731172 w 3731172"/>
                          <a:gd name="connsiteY7-168" fmla="*/ 1345324 h 1418896"/>
                          <a:gd name="connsiteX8-169" fmla="*/ 3447393 w 3731172"/>
                          <a:gd name="connsiteY8-170" fmla="*/ 1408386 h 1418896"/>
                          <a:gd name="connsiteX9-171" fmla="*/ 1870841 w 3731172"/>
                          <a:gd name="connsiteY9-172" fmla="*/ 746234 h 1418896"/>
                          <a:gd name="connsiteX10-173" fmla="*/ 262758 w 3731172"/>
                          <a:gd name="connsiteY10-174" fmla="*/ 1418896 h 1418896"/>
                          <a:gd name="connsiteX11-175" fmla="*/ 0 w 3731172"/>
                          <a:gd name="connsiteY11-176" fmla="*/ 1324303 h 1418896"/>
                          <a:gd name="connsiteX12-177" fmla="*/ 1145627 w 3731172"/>
                          <a:gd name="connsiteY12-178" fmla="*/ 882869 h 1418896"/>
                          <a:gd name="connsiteX13-179" fmla="*/ 1114096 w 3731172"/>
                          <a:gd name="connsiteY13-180" fmla="*/ 420413 h 1418896"/>
                          <a:gd name="connsiteX14-181" fmla="*/ 189185 w 3731172"/>
                          <a:gd name="connsiteY14-182" fmla="*/ 84081 h 1418896"/>
                          <a:gd name="connsiteX0-183" fmla="*/ 168165 w 3731172"/>
                          <a:gd name="connsiteY0-184" fmla="*/ 73572 h 1418896"/>
                          <a:gd name="connsiteX1-185" fmla="*/ 451945 w 3731172"/>
                          <a:gd name="connsiteY1-186" fmla="*/ 0 h 1418896"/>
                          <a:gd name="connsiteX2-187" fmla="*/ 1881352 w 3731172"/>
                          <a:gd name="connsiteY2-188" fmla="*/ 599089 h 1418896"/>
                          <a:gd name="connsiteX3-189" fmla="*/ 3363310 w 3731172"/>
                          <a:gd name="connsiteY3-190" fmla="*/ 0 h 1418896"/>
                          <a:gd name="connsiteX4-191" fmla="*/ 3584027 w 3731172"/>
                          <a:gd name="connsiteY4-192" fmla="*/ 73572 h 1418896"/>
                          <a:gd name="connsiteX5-193" fmla="*/ 2627586 w 3731172"/>
                          <a:gd name="connsiteY5-194" fmla="*/ 441434 h 1418896"/>
                          <a:gd name="connsiteX6-195" fmla="*/ 2596055 w 3731172"/>
                          <a:gd name="connsiteY6-196" fmla="*/ 914400 h 1418896"/>
                          <a:gd name="connsiteX7-197" fmla="*/ 3731172 w 3731172"/>
                          <a:gd name="connsiteY7-198" fmla="*/ 1345324 h 1418896"/>
                          <a:gd name="connsiteX8-199" fmla="*/ 3447393 w 3731172"/>
                          <a:gd name="connsiteY8-200" fmla="*/ 1408386 h 1418896"/>
                          <a:gd name="connsiteX9-201" fmla="*/ 1870841 w 3731172"/>
                          <a:gd name="connsiteY9-202" fmla="*/ 746234 h 1418896"/>
                          <a:gd name="connsiteX10-203" fmla="*/ 262758 w 3731172"/>
                          <a:gd name="connsiteY10-204" fmla="*/ 1418896 h 1418896"/>
                          <a:gd name="connsiteX11-205" fmla="*/ 0 w 3731172"/>
                          <a:gd name="connsiteY11-206" fmla="*/ 1324303 h 1418896"/>
                          <a:gd name="connsiteX12-207" fmla="*/ 1145627 w 3731172"/>
                          <a:gd name="connsiteY12-208" fmla="*/ 882869 h 1418896"/>
                          <a:gd name="connsiteX13-209" fmla="*/ 1114096 w 3731172"/>
                          <a:gd name="connsiteY13-210" fmla="*/ 420413 h 1418896"/>
                          <a:gd name="connsiteX14-211" fmla="*/ 189185 w 3731172"/>
                          <a:gd name="connsiteY14-212" fmla="*/ 84081 h 1418896"/>
                          <a:gd name="connsiteX15-213" fmla="*/ 168165 w 3731172"/>
                          <a:gd name="connsiteY15-214" fmla="*/ 73572 h 1418896"/>
                          <a:gd name="connsiteX0-215" fmla="*/ 168165 w 3731172"/>
                          <a:gd name="connsiteY0-216" fmla="*/ 73572 h 1418896"/>
                          <a:gd name="connsiteX1-217" fmla="*/ 451945 w 3731172"/>
                          <a:gd name="connsiteY1-218" fmla="*/ 0 h 1418896"/>
                          <a:gd name="connsiteX2-219" fmla="*/ 1881352 w 3731172"/>
                          <a:gd name="connsiteY2-220" fmla="*/ 599089 h 1418896"/>
                          <a:gd name="connsiteX3-221" fmla="*/ 3363310 w 3731172"/>
                          <a:gd name="connsiteY3-222" fmla="*/ 0 h 1418896"/>
                          <a:gd name="connsiteX4-223" fmla="*/ 3584027 w 3731172"/>
                          <a:gd name="connsiteY4-224" fmla="*/ 73572 h 1418896"/>
                          <a:gd name="connsiteX5-225" fmla="*/ 2627586 w 3731172"/>
                          <a:gd name="connsiteY5-226" fmla="*/ 441434 h 1418896"/>
                          <a:gd name="connsiteX6-227" fmla="*/ 2596055 w 3731172"/>
                          <a:gd name="connsiteY6-228" fmla="*/ 914400 h 1418896"/>
                          <a:gd name="connsiteX7-229" fmla="*/ 3731172 w 3731172"/>
                          <a:gd name="connsiteY7-230" fmla="*/ 1345324 h 1418896"/>
                          <a:gd name="connsiteX8-231" fmla="*/ 3447393 w 3731172"/>
                          <a:gd name="connsiteY8-232" fmla="*/ 1408386 h 1418896"/>
                          <a:gd name="connsiteX9-233" fmla="*/ 1870841 w 3731172"/>
                          <a:gd name="connsiteY9-234" fmla="*/ 746234 h 1418896"/>
                          <a:gd name="connsiteX10-235" fmla="*/ 262758 w 3731172"/>
                          <a:gd name="connsiteY10-236" fmla="*/ 1418896 h 1418896"/>
                          <a:gd name="connsiteX11-237" fmla="*/ 0 w 3731172"/>
                          <a:gd name="connsiteY11-238" fmla="*/ 1324303 h 1418896"/>
                          <a:gd name="connsiteX12-239" fmla="*/ 1145627 w 3731172"/>
                          <a:gd name="connsiteY12-240" fmla="*/ 882869 h 1418896"/>
                          <a:gd name="connsiteX13-241" fmla="*/ 1156137 w 3731172"/>
                          <a:gd name="connsiteY13-242" fmla="*/ 441434 h 1418896"/>
                          <a:gd name="connsiteX14-243" fmla="*/ 189185 w 3731172"/>
                          <a:gd name="connsiteY14-244" fmla="*/ 84081 h 1418896"/>
                          <a:gd name="connsiteX15-245" fmla="*/ 168165 w 3731172"/>
                          <a:gd name="connsiteY15-246" fmla="*/ 73572 h 1418896"/>
                          <a:gd name="connsiteX0-247" fmla="*/ 168165 w 3731172"/>
                          <a:gd name="connsiteY0-248" fmla="*/ 73572 h 1418896"/>
                          <a:gd name="connsiteX1-249" fmla="*/ 451945 w 3731172"/>
                          <a:gd name="connsiteY1-250" fmla="*/ 0 h 1418896"/>
                          <a:gd name="connsiteX2-251" fmla="*/ 1881352 w 3731172"/>
                          <a:gd name="connsiteY2-252" fmla="*/ 599089 h 1418896"/>
                          <a:gd name="connsiteX3-253" fmla="*/ 3363310 w 3731172"/>
                          <a:gd name="connsiteY3-254" fmla="*/ 0 h 1418896"/>
                          <a:gd name="connsiteX4-255" fmla="*/ 3584027 w 3731172"/>
                          <a:gd name="connsiteY4-256" fmla="*/ 73572 h 1418896"/>
                          <a:gd name="connsiteX5-257" fmla="*/ 2627586 w 3731172"/>
                          <a:gd name="connsiteY5-258" fmla="*/ 441434 h 1418896"/>
                          <a:gd name="connsiteX6-259" fmla="*/ 2596055 w 3731172"/>
                          <a:gd name="connsiteY6-260" fmla="*/ 914400 h 1418896"/>
                          <a:gd name="connsiteX7-261" fmla="*/ 3731172 w 3731172"/>
                          <a:gd name="connsiteY7-262" fmla="*/ 1345324 h 1418896"/>
                          <a:gd name="connsiteX8-263" fmla="*/ 3447393 w 3731172"/>
                          <a:gd name="connsiteY8-264" fmla="*/ 1408386 h 1418896"/>
                          <a:gd name="connsiteX9-265" fmla="*/ 1870841 w 3731172"/>
                          <a:gd name="connsiteY9-266" fmla="*/ 746234 h 1418896"/>
                          <a:gd name="connsiteX10-267" fmla="*/ 262758 w 3731172"/>
                          <a:gd name="connsiteY10-268" fmla="*/ 1418896 h 1418896"/>
                          <a:gd name="connsiteX11-269" fmla="*/ 0 w 3731172"/>
                          <a:gd name="connsiteY11-270" fmla="*/ 1324303 h 1418896"/>
                          <a:gd name="connsiteX12-271" fmla="*/ 1145627 w 3731172"/>
                          <a:gd name="connsiteY12-272" fmla="*/ 882869 h 1418896"/>
                          <a:gd name="connsiteX13-273" fmla="*/ 1145626 w 3731172"/>
                          <a:gd name="connsiteY13-274" fmla="*/ 451945 h 1418896"/>
                          <a:gd name="connsiteX14-275" fmla="*/ 189185 w 3731172"/>
                          <a:gd name="connsiteY14-276" fmla="*/ 84081 h 1418896"/>
                          <a:gd name="connsiteX15-277" fmla="*/ 168165 w 3731172"/>
                          <a:gd name="connsiteY15-278" fmla="*/ 73572 h 1418896"/>
                          <a:gd name="connsiteX0-279" fmla="*/ 168165 w 3731172"/>
                          <a:gd name="connsiteY0-280" fmla="*/ 73572 h 1418896"/>
                          <a:gd name="connsiteX1-281" fmla="*/ 451945 w 3731172"/>
                          <a:gd name="connsiteY1-282" fmla="*/ 0 h 1418896"/>
                          <a:gd name="connsiteX2-283" fmla="*/ 1881352 w 3731172"/>
                          <a:gd name="connsiteY2-284" fmla="*/ 599089 h 1418896"/>
                          <a:gd name="connsiteX3-285" fmla="*/ 3363310 w 3731172"/>
                          <a:gd name="connsiteY3-286" fmla="*/ 0 h 1418896"/>
                          <a:gd name="connsiteX4-287" fmla="*/ 3584027 w 3731172"/>
                          <a:gd name="connsiteY4-288" fmla="*/ 73572 h 1418896"/>
                          <a:gd name="connsiteX5-289" fmla="*/ 2627586 w 3731172"/>
                          <a:gd name="connsiteY5-290" fmla="*/ 441434 h 1418896"/>
                          <a:gd name="connsiteX6-291" fmla="*/ 2596055 w 3731172"/>
                          <a:gd name="connsiteY6-292" fmla="*/ 914400 h 1418896"/>
                          <a:gd name="connsiteX7-293" fmla="*/ 3731172 w 3731172"/>
                          <a:gd name="connsiteY7-294" fmla="*/ 1345324 h 1418896"/>
                          <a:gd name="connsiteX8-295" fmla="*/ 3447393 w 3731172"/>
                          <a:gd name="connsiteY8-296" fmla="*/ 1408386 h 1418896"/>
                          <a:gd name="connsiteX9-297" fmla="*/ 1870841 w 3731172"/>
                          <a:gd name="connsiteY9-298" fmla="*/ 746234 h 1418896"/>
                          <a:gd name="connsiteX10-299" fmla="*/ 262758 w 3731172"/>
                          <a:gd name="connsiteY10-300" fmla="*/ 1418896 h 1418896"/>
                          <a:gd name="connsiteX11-301" fmla="*/ 0 w 3731172"/>
                          <a:gd name="connsiteY11-302" fmla="*/ 1324303 h 1418896"/>
                          <a:gd name="connsiteX12-303" fmla="*/ 1145627 w 3731172"/>
                          <a:gd name="connsiteY12-304" fmla="*/ 903890 h 1418896"/>
                          <a:gd name="connsiteX13-305" fmla="*/ 1145626 w 3731172"/>
                          <a:gd name="connsiteY13-306" fmla="*/ 451945 h 1418896"/>
                          <a:gd name="connsiteX14-307" fmla="*/ 189185 w 3731172"/>
                          <a:gd name="connsiteY14-308" fmla="*/ 84081 h 1418896"/>
                          <a:gd name="connsiteX15-309" fmla="*/ 168165 w 3731172"/>
                          <a:gd name="connsiteY15-310" fmla="*/ 73572 h 1418896"/>
                          <a:gd name="connsiteX0-311" fmla="*/ 147144 w 3710151"/>
                          <a:gd name="connsiteY0-312" fmla="*/ 73572 h 1418896"/>
                          <a:gd name="connsiteX1-313" fmla="*/ 430924 w 3710151"/>
                          <a:gd name="connsiteY1-314" fmla="*/ 0 h 1418896"/>
                          <a:gd name="connsiteX2-315" fmla="*/ 1860331 w 3710151"/>
                          <a:gd name="connsiteY2-316" fmla="*/ 599089 h 1418896"/>
                          <a:gd name="connsiteX3-317" fmla="*/ 3342289 w 3710151"/>
                          <a:gd name="connsiteY3-318" fmla="*/ 0 h 1418896"/>
                          <a:gd name="connsiteX4-319" fmla="*/ 3563006 w 3710151"/>
                          <a:gd name="connsiteY4-320" fmla="*/ 73572 h 1418896"/>
                          <a:gd name="connsiteX5-321" fmla="*/ 2606565 w 3710151"/>
                          <a:gd name="connsiteY5-322" fmla="*/ 441434 h 1418896"/>
                          <a:gd name="connsiteX6-323" fmla="*/ 2575034 w 3710151"/>
                          <a:gd name="connsiteY6-324" fmla="*/ 914400 h 1418896"/>
                          <a:gd name="connsiteX7-325" fmla="*/ 3710151 w 3710151"/>
                          <a:gd name="connsiteY7-326" fmla="*/ 1345324 h 1418896"/>
                          <a:gd name="connsiteX8-327" fmla="*/ 3426372 w 3710151"/>
                          <a:gd name="connsiteY8-328" fmla="*/ 1408386 h 1418896"/>
                          <a:gd name="connsiteX9-329" fmla="*/ 1849820 w 3710151"/>
                          <a:gd name="connsiteY9-330" fmla="*/ 746234 h 1418896"/>
                          <a:gd name="connsiteX10-331" fmla="*/ 241737 w 3710151"/>
                          <a:gd name="connsiteY10-332" fmla="*/ 1418896 h 1418896"/>
                          <a:gd name="connsiteX11-333" fmla="*/ 0 w 3710151"/>
                          <a:gd name="connsiteY11-334" fmla="*/ 1334814 h 1418896"/>
                          <a:gd name="connsiteX12-335" fmla="*/ 1124606 w 3710151"/>
                          <a:gd name="connsiteY12-336" fmla="*/ 903890 h 1418896"/>
                          <a:gd name="connsiteX13-337" fmla="*/ 1124605 w 3710151"/>
                          <a:gd name="connsiteY13-338" fmla="*/ 451945 h 1418896"/>
                          <a:gd name="connsiteX14-339" fmla="*/ 168164 w 3710151"/>
                          <a:gd name="connsiteY14-340" fmla="*/ 84081 h 1418896"/>
                          <a:gd name="connsiteX15-341" fmla="*/ 147144 w 3710151"/>
                          <a:gd name="connsiteY15-342" fmla="*/ 73572 h 1418896"/>
                          <a:gd name="connsiteX0-343" fmla="*/ 147144 w 3710151"/>
                          <a:gd name="connsiteY0-344" fmla="*/ 73572 h 1418896"/>
                          <a:gd name="connsiteX1-345" fmla="*/ 430924 w 3710151"/>
                          <a:gd name="connsiteY1-346" fmla="*/ 0 h 1418896"/>
                          <a:gd name="connsiteX2-347" fmla="*/ 1860331 w 3710151"/>
                          <a:gd name="connsiteY2-348" fmla="*/ 599089 h 1418896"/>
                          <a:gd name="connsiteX3-349" fmla="*/ 3342289 w 3710151"/>
                          <a:gd name="connsiteY3-350" fmla="*/ 0 h 1418896"/>
                          <a:gd name="connsiteX4-351" fmla="*/ 3563006 w 3710151"/>
                          <a:gd name="connsiteY4-352" fmla="*/ 73572 h 1418896"/>
                          <a:gd name="connsiteX5-353" fmla="*/ 2606565 w 3710151"/>
                          <a:gd name="connsiteY5-354" fmla="*/ 441434 h 1418896"/>
                          <a:gd name="connsiteX6-355" fmla="*/ 2606565 w 3710151"/>
                          <a:gd name="connsiteY6-356" fmla="*/ 924910 h 1418896"/>
                          <a:gd name="connsiteX7-357" fmla="*/ 3710151 w 3710151"/>
                          <a:gd name="connsiteY7-358" fmla="*/ 1345324 h 1418896"/>
                          <a:gd name="connsiteX8-359" fmla="*/ 3426372 w 3710151"/>
                          <a:gd name="connsiteY8-360" fmla="*/ 1408386 h 1418896"/>
                          <a:gd name="connsiteX9-361" fmla="*/ 1849820 w 3710151"/>
                          <a:gd name="connsiteY9-362" fmla="*/ 746234 h 1418896"/>
                          <a:gd name="connsiteX10-363" fmla="*/ 241737 w 3710151"/>
                          <a:gd name="connsiteY10-364" fmla="*/ 1418896 h 1418896"/>
                          <a:gd name="connsiteX11-365" fmla="*/ 0 w 3710151"/>
                          <a:gd name="connsiteY11-366" fmla="*/ 1334814 h 1418896"/>
                          <a:gd name="connsiteX12-367" fmla="*/ 1124606 w 3710151"/>
                          <a:gd name="connsiteY12-368" fmla="*/ 903890 h 1418896"/>
                          <a:gd name="connsiteX13-369" fmla="*/ 1124605 w 3710151"/>
                          <a:gd name="connsiteY13-370" fmla="*/ 451945 h 1418896"/>
                          <a:gd name="connsiteX14-371" fmla="*/ 168164 w 3710151"/>
                          <a:gd name="connsiteY14-372" fmla="*/ 84081 h 1418896"/>
                          <a:gd name="connsiteX15-373" fmla="*/ 147144 w 3710151"/>
                          <a:gd name="connsiteY15-374" fmla="*/ 73572 h 1418896"/>
                          <a:gd name="connsiteX0-375" fmla="*/ 147144 w 3710151"/>
                          <a:gd name="connsiteY0-376" fmla="*/ 73572 h 1418896"/>
                          <a:gd name="connsiteX1-377" fmla="*/ 430924 w 3710151"/>
                          <a:gd name="connsiteY1-378" fmla="*/ 0 h 1418896"/>
                          <a:gd name="connsiteX2-379" fmla="*/ 1860331 w 3710151"/>
                          <a:gd name="connsiteY2-380" fmla="*/ 599089 h 1418896"/>
                          <a:gd name="connsiteX3-381" fmla="*/ 3342289 w 3710151"/>
                          <a:gd name="connsiteY3-382" fmla="*/ 0 h 1418896"/>
                          <a:gd name="connsiteX4-383" fmla="*/ 3563006 w 3710151"/>
                          <a:gd name="connsiteY4-384" fmla="*/ 73572 h 1418896"/>
                          <a:gd name="connsiteX5-385" fmla="*/ 2606565 w 3710151"/>
                          <a:gd name="connsiteY5-386" fmla="*/ 441434 h 1418896"/>
                          <a:gd name="connsiteX6-387" fmla="*/ 2610282 w 3710151"/>
                          <a:gd name="connsiteY6-388" fmla="*/ 902607 h 1418896"/>
                          <a:gd name="connsiteX7-389" fmla="*/ 3710151 w 3710151"/>
                          <a:gd name="connsiteY7-390" fmla="*/ 1345324 h 1418896"/>
                          <a:gd name="connsiteX8-391" fmla="*/ 3426372 w 3710151"/>
                          <a:gd name="connsiteY8-392" fmla="*/ 1408386 h 1418896"/>
                          <a:gd name="connsiteX9-393" fmla="*/ 1849820 w 3710151"/>
                          <a:gd name="connsiteY9-394" fmla="*/ 746234 h 1418896"/>
                          <a:gd name="connsiteX10-395" fmla="*/ 241737 w 3710151"/>
                          <a:gd name="connsiteY10-396" fmla="*/ 1418896 h 1418896"/>
                          <a:gd name="connsiteX11-397" fmla="*/ 0 w 3710151"/>
                          <a:gd name="connsiteY11-398" fmla="*/ 1334814 h 1418896"/>
                          <a:gd name="connsiteX12-399" fmla="*/ 1124606 w 3710151"/>
                          <a:gd name="connsiteY12-400" fmla="*/ 903890 h 1418896"/>
                          <a:gd name="connsiteX13-401" fmla="*/ 1124605 w 3710151"/>
                          <a:gd name="connsiteY13-402" fmla="*/ 451945 h 1418896"/>
                          <a:gd name="connsiteX14-403" fmla="*/ 168164 w 3710151"/>
                          <a:gd name="connsiteY14-404" fmla="*/ 84081 h 1418896"/>
                          <a:gd name="connsiteX15-405" fmla="*/ 147144 w 3710151"/>
                          <a:gd name="connsiteY15-406" fmla="*/ 73572 h 1418896"/>
                          <a:gd name="connsiteX0-407" fmla="*/ 147144 w 3710151"/>
                          <a:gd name="connsiteY0-408" fmla="*/ 73572 h 1418896"/>
                          <a:gd name="connsiteX1-409" fmla="*/ 430924 w 3710151"/>
                          <a:gd name="connsiteY1-410" fmla="*/ 0 h 1418896"/>
                          <a:gd name="connsiteX2-411" fmla="*/ 1860331 w 3710151"/>
                          <a:gd name="connsiteY2-412" fmla="*/ 599089 h 1418896"/>
                          <a:gd name="connsiteX3-413" fmla="*/ 3342289 w 3710151"/>
                          <a:gd name="connsiteY3-414" fmla="*/ 0 h 1418896"/>
                          <a:gd name="connsiteX4-415" fmla="*/ 3563006 w 3710151"/>
                          <a:gd name="connsiteY4-416" fmla="*/ 73572 h 1418896"/>
                          <a:gd name="connsiteX5-417" fmla="*/ 2617717 w 3710151"/>
                          <a:gd name="connsiteY5-418" fmla="*/ 445151 h 1418896"/>
                          <a:gd name="connsiteX6-419" fmla="*/ 2610282 w 3710151"/>
                          <a:gd name="connsiteY6-420" fmla="*/ 902607 h 1418896"/>
                          <a:gd name="connsiteX7-421" fmla="*/ 3710151 w 3710151"/>
                          <a:gd name="connsiteY7-422" fmla="*/ 1345324 h 1418896"/>
                          <a:gd name="connsiteX8-423" fmla="*/ 3426372 w 3710151"/>
                          <a:gd name="connsiteY8-424" fmla="*/ 1408386 h 1418896"/>
                          <a:gd name="connsiteX9-425" fmla="*/ 1849820 w 3710151"/>
                          <a:gd name="connsiteY9-426" fmla="*/ 746234 h 1418896"/>
                          <a:gd name="connsiteX10-427" fmla="*/ 241737 w 3710151"/>
                          <a:gd name="connsiteY10-428" fmla="*/ 1418896 h 1418896"/>
                          <a:gd name="connsiteX11-429" fmla="*/ 0 w 3710151"/>
                          <a:gd name="connsiteY11-430" fmla="*/ 1334814 h 1418896"/>
                          <a:gd name="connsiteX12-431" fmla="*/ 1124606 w 3710151"/>
                          <a:gd name="connsiteY12-432" fmla="*/ 903890 h 1418896"/>
                          <a:gd name="connsiteX13-433" fmla="*/ 1124605 w 3710151"/>
                          <a:gd name="connsiteY13-434" fmla="*/ 451945 h 1418896"/>
                          <a:gd name="connsiteX14-435" fmla="*/ 168164 w 3710151"/>
                          <a:gd name="connsiteY14-436" fmla="*/ 84081 h 1418896"/>
                          <a:gd name="connsiteX15-437" fmla="*/ 147144 w 3710151"/>
                          <a:gd name="connsiteY15-438" fmla="*/ 73572 h 1418896"/>
                          <a:gd name="connsiteX0-439" fmla="*/ 147144 w 3710151"/>
                          <a:gd name="connsiteY0-440" fmla="*/ 73572 h 1418896"/>
                          <a:gd name="connsiteX1-441" fmla="*/ 430924 w 3710151"/>
                          <a:gd name="connsiteY1-442" fmla="*/ 0 h 1418896"/>
                          <a:gd name="connsiteX2-443" fmla="*/ 1860331 w 3710151"/>
                          <a:gd name="connsiteY2-444" fmla="*/ 599089 h 1418896"/>
                          <a:gd name="connsiteX3-445" fmla="*/ 3342289 w 3710151"/>
                          <a:gd name="connsiteY3-446" fmla="*/ 0 h 1418896"/>
                          <a:gd name="connsiteX4-447" fmla="*/ 3563006 w 3710151"/>
                          <a:gd name="connsiteY4-448" fmla="*/ 73572 h 1418896"/>
                          <a:gd name="connsiteX5-449" fmla="*/ 2617717 w 3710151"/>
                          <a:gd name="connsiteY5-450" fmla="*/ 448868 h 1418896"/>
                          <a:gd name="connsiteX6-451" fmla="*/ 2610282 w 3710151"/>
                          <a:gd name="connsiteY6-452" fmla="*/ 902607 h 1418896"/>
                          <a:gd name="connsiteX7-453" fmla="*/ 3710151 w 3710151"/>
                          <a:gd name="connsiteY7-454" fmla="*/ 1345324 h 1418896"/>
                          <a:gd name="connsiteX8-455" fmla="*/ 3426372 w 3710151"/>
                          <a:gd name="connsiteY8-456" fmla="*/ 1408386 h 1418896"/>
                          <a:gd name="connsiteX9-457" fmla="*/ 1849820 w 3710151"/>
                          <a:gd name="connsiteY9-458" fmla="*/ 746234 h 1418896"/>
                          <a:gd name="connsiteX10-459" fmla="*/ 241737 w 3710151"/>
                          <a:gd name="connsiteY10-460" fmla="*/ 1418896 h 1418896"/>
                          <a:gd name="connsiteX11-461" fmla="*/ 0 w 3710151"/>
                          <a:gd name="connsiteY11-462" fmla="*/ 1334814 h 1418896"/>
                          <a:gd name="connsiteX12-463" fmla="*/ 1124606 w 3710151"/>
                          <a:gd name="connsiteY12-464" fmla="*/ 903890 h 1418896"/>
                          <a:gd name="connsiteX13-465" fmla="*/ 1124605 w 3710151"/>
                          <a:gd name="connsiteY13-466" fmla="*/ 451945 h 1418896"/>
                          <a:gd name="connsiteX14-467" fmla="*/ 168164 w 3710151"/>
                          <a:gd name="connsiteY14-468" fmla="*/ 84081 h 1418896"/>
                          <a:gd name="connsiteX15-469" fmla="*/ 147144 w 3710151"/>
                          <a:gd name="connsiteY15-470" fmla="*/ 73572 h 1418896"/>
                          <a:gd name="connsiteX0-471" fmla="*/ 147144 w 3710151"/>
                          <a:gd name="connsiteY0-472" fmla="*/ 73572 h 1418896"/>
                          <a:gd name="connsiteX1-473" fmla="*/ 430924 w 3710151"/>
                          <a:gd name="connsiteY1-474" fmla="*/ 0 h 1418896"/>
                          <a:gd name="connsiteX2-475" fmla="*/ 1838028 w 3710151"/>
                          <a:gd name="connsiteY2-476" fmla="*/ 591655 h 1418896"/>
                          <a:gd name="connsiteX3-477" fmla="*/ 3342289 w 3710151"/>
                          <a:gd name="connsiteY3-478" fmla="*/ 0 h 1418896"/>
                          <a:gd name="connsiteX4-479" fmla="*/ 3563006 w 3710151"/>
                          <a:gd name="connsiteY4-480" fmla="*/ 73572 h 1418896"/>
                          <a:gd name="connsiteX5-481" fmla="*/ 2617717 w 3710151"/>
                          <a:gd name="connsiteY5-482" fmla="*/ 448868 h 1418896"/>
                          <a:gd name="connsiteX6-483" fmla="*/ 2610282 w 3710151"/>
                          <a:gd name="connsiteY6-484" fmla="*/ 902607 h 1418896"/>
                          <a:gd name="connsiteX7-485" fmla="*/ 3710151 w 3710151"/>
                          <a:gd name="connsiteY7-486" fmla="*/ 1345324 h 1418896"/>
                          <a:gd name="connsiteX8-487" fmla="*/ 3426372 w 3710151"/>
                          <a:gd name="connsiteY8-488" fmla="*/ 1408386 h 1418896"/>
                          <a:gd name="connsiteX9-489" fmla="*/ 1849820 w 3710151"/>
                          <a:gd name="connsiteY9-490" fmla="*/ 746234 h 1418896"/>
                          <a:gd name="connsiteX10-491" fmla="*/ 241737 w 3710151"/>
                          <a:gd name="connsiteY10-492" fmla="*/ 1418896 h 1418896"/>
                          <a:gd name="connsiteX11-493" fmla="*/ 0 w 3710151"/>
                          <a:gd name="connsiteY11-494" fmla="*/ 1334814 h 1418896"/>
                          <a:gd name="connsiteX12-495" fmla="*/ 1124606 w 3710151"/>
                          <a:gd name="connsiteY12-496" fmla="*/ 903890 h 1418896"/>
                          <a:gd name="connsiteX13-497" fmla="*/ 1124605 w 3710151"/>
                          <a:gd name="connsiteY13-498" fmla="*/ 451945 h 1418896"/>
                          <a:gd name="connsiteX14-499" fmla="*/ 168164 w 3710151"/>
                          <a:gd name="connsiteY14-500" fmla="*/ 84081 h 1418896"/>
                          <a:gd name="connsiteX15-501" fmla="*/ 147144 w 3710151"/>
                          <a:gd name="connsiteY15-502" fmla="*/ 73572 h 1418896"/>
                          <a:gd name="connsiteX0-503" fmla="*/ 147144 w 3710151"/>
                          <a:gd name="connsiteY0-504" fmla="*/ 73572 h 1418896"/>
                          <a:gd name="connsiteX1-505" fmla="*/ 430924 w 3710151"/>
                          <a:gd name="connsiteY1-506" fmla="*/ 0 h 1418896"/>
                          <a:gd name="connsiteX2-507" fmla="*/ 1838028 w 3710151"/>
                          <a:gd name="connsiteY2-508" fmla="*/ 591655 h 1418896"/>
                          <a:gd name="connsiteX3-509" fmla="*/ 3342289 w 3710151"/>
                          <a:gd name="connsiteY3-510" fmla="*/ 0 h 1418896"/>
                          <a:gd name="connsiteX4-511" fmla="*/ 3563006 w 3710151"/>
                          <a:gd name="connsiteY4-512" fmla="*/ 73572 h 1418896"/>
                          <a:gd name="connsiteX5-513" fmla="*/ 2617717 w 3710151"/>
                          <a:gd name="connsiteY5-514" fmla="*/ 448868 h 1418896"/>
                          <a:gd name="connsiteX6-515" fmla="*/ 2610282 w 3710151"/>
                          <a:gd name="connsiteY6-516" fmla="*/ 902607 h 1418896"/>
                          <a:gd name="connsiteX7-517" fmla="*/ 3710151 w 3710151"/>
                          <a:gd name="connsiteY7-518" fmla="*/ 1345324 h 1418896"/>
                          <a:gd name="connsiteX8-519" fmla="*/ 3426372 w 3710151"/>
                          <a:gd name="connsiteY8-520" fmla="*/ 1408386 h 1418896"/>
                          <a:gd name="connsiteX9-521" fmla="*/ 1849820 w 3710151"/>
                          <a:gd name="connsiteY9-522" fmla="*/ 746234 h 1418896"/>
                          <a:gd name="connsiteX10-523" fmla="*/ 241737 w 3710151"/>
                          <a:gd name="connsiteY10-524" fmla="*/ 1418896 h 1418896"/>
                          <a:gd name="connsiteX11-525" fmla="*/ 0 w 3710151"/>
                          <a:gd name="connsiteY11-526" fmla="*/ 1334814 h 1418896"/>
                          <a:gd name="connsiteX12-527" fmla="*/ 1124606 w 3710151"/>
                          <a:gd name="connsiteY12-528" fmla="*/ 903890 h 1418896"/>
                          <a:gd name="connsiteX13-529" fmla="*/ 1087434 w 3710151"/>
                          <a:gd name="connsiteY13-530" fmla="*/ 451945 h 1418896"/>
                          <a:gd name="connsiteX14-531" fmla="*/ 168164 w 3710151"/>
                          <a:gd name="connsiteY14-532" fmla="*/ 84081 h 1418896"/>
                          <a:gd name="connsiteX15-533" fmla="*/ 147144 w 3710151"/>
                          <a:gd name="connsiteY15-534" fmla="*/ 73572 h 1418896"/>
                          <a:gd name="connsiteX0-535" fmla="*/ 147144 w 3710151"/>
                          <a:gd name="connsiteY0-536" fmla="*/ 73572 h 1418896"/>
                          <a:gd name="connsiteX1-537" fmla="*/ 430924 w 3710151"/>
                          <a:gd name="connsiteY1-538" fmla="*/ 0 h 1418896"/>
                          <a:gd name="connsiteX2-539" fmla="*/ 1838028 w 3710151"/>
                          <a:gd name="connsiteY2-540" fmla="*/ 591655 h 1418896"/>
                          <a:gd name="connsiteX3-541" fmla="*/ 3342289 w 3710151"/>
                          <a:gd name="connsiteY3-542" fmla="*/ 0 h 1418896"/>
                          <a:gd name="connsiteX4-543" fmla="*/ 3563006 w 3710151"/>
                          <a:gd name="connsiteY4-544" fmla="*/ 73572 h 1418896"/>
                          <a:gd name="connsiteX5-545" fmla="*/ 2617717 w 3710151"/>
                          <a:gd name="connsiteY5-546" fmla="*/ 448868 h 1418896"/>
                          <a:gd name="connsiteX6-547" fmla="*/ 2610282 w 3710151"/>
                          <a:gd name="connsiteY6-548" fmla="*/ 902607 h 1418896"/>
                          <a:gd name="connsiteX7-549" fmla="*/ 3710151 w 3710151"/>
                          <a:gd name="connsiteY7-550" fmla="*/ 1345324 h 1418896"/>
                          <a:gd name="connsiteX8-551" fmla="*/ 3426372 w 3710151"/>
                          <a:gd name="connsiteY8-552" fmla="*/ 1408386 h 1418896"/>
                          <a:gd name="connsiteX9-553" fmla="*/ 1849820 w 3710151"/>
                          <a:gd name="connsiteY9-554" fmla="*/ 746234 h 1418896"/>
                          <a:gd name="connsiteX10-555" fmla="*/ 241737 w 3710151"/>
                          <a:gd name="connsiteY10-556" fmla="*/ 1418896 h 1418896"/>
                          <a:gd name="connsiteX11-557" fmla="*/ 0 w 3710151"/>
                          <a:gd name="connsiteY11-558" fmla="*/ 1334814 h 1418896"/>
                          <a:gd name="connsiteX12-559" fmla="*/ 1098586 w 3710151"/>
                          <a:gd name="connsiteY12-560" fmla="*/ 903890 h 1418896"/>
                          <a:gd name="connsiteX13-561" fmla="*/ 1087434 w 3710151"/>
                          <a:gd name="connsiteY13-562" fmla="*/ 451945 h 1418896"/>
                          <a:gd name="connsiteX14-563" fmla="*/ 168164 w 3710151"/>
                          <a:gd name="connsiteY14-564" fmla="*/ 84081 h 1418896"/>
                          <a:gd name="connsiteX15-565" fmla="*/ 147144 w 3710151"/>
                          <a:gd name="connsiteY15-566" fmla="*/ 73572 h 1418896"/>
                          <a:gd name="connsiteX0-567" fmla="*/ 162012 w 3725019"/>
                          <a:gd name="connsiteY0-568" fmla="*/ 73572 h 1418896"/>
                          <a:gd name="connsiteX1-569" fmla="*/ 445792 w 3725019"/>
                          <a:gd name="connsiteY1-570" fmla="*/ 0 h 1418896"/>
                          <a:gd name="connsiteX2-571" fmla="*/ 1852896 w 3725019"/>
                          <a:gd name="connsiteY2-572" fmla="*/ 591655 h 1418896"/>
                          <a:gd name="connsiteX3-573" fmla="*/ 3357157 w 3725019"/>
                          <a:gd name="connsiteY3-574" fmla="*/ 0 h 1418896"/>
                          <a:gd name="connsiteX4-575" fmla="*/ 3577874 w 3725019"/>
                          <a:gd name="connsiteY4-576" fmla="*/ 73572 h 1418896"/>
                          <a:gd name="connsiteX5-577" fmla="*/ 2632585 w 3725019"/>
                          <a:gd name="connsiteY5-578" fmla="*/ 448868 h 1418896"/>
                          <a:gd name="connsiteX6-579" fmla="*/ 2625150 w 3725019"/>
                          <a:gd name="connsiteY6-580" fmla="*/ 902607 h 1418896"/>
                          <a:gd name="connsiteX7-581" fmla="*/ 3725019 w 3725019"/>
                          <a:gd name="connsiteY7-582" fmla="*/ 1345324 h 1418896"/>
                          <a:gd name="connsiteX8-583" fmla="*/ 3441240 w 3725019"/>
                          <a:gd name="connsiteY8-584" fmla="*/ 1408386 h 1418896"/>
                          <a:gd name="connsiteX9-585" fmla="*/ 1864688 w 3725019"/>
                          <a:gd name="connsiteY9-586" fmla="*/ 746234 h 1418896"/>
                          <a:gd name="connsiteX10-587" fmla="*/ 256605 w 3725019"/>
                          <a:gd name="connsiteY10-588" fmla="*/ 1418896 h 1418896"/>
                          <a:gd name="connsiteX11-589" fmla="*/ 0 w 3725019"/>
                          <a:gd name="connsiteY11-590" fmla="*/ 1331097 h 1418896"/>
                          <a:gd name="connsiteX12-591" fmla="*/ 1113454 w 3725019"/>
                          <a:gd name="connsiteY12-592" fmla="*/ 903890 h 1418896"/>
                          <a:gd name="connsiteX13-593" fmla="*/ 1102302 w 3725019"/>
                          <a:gd name="connsiteY13-594" fmla="*/ 451945 h 1418896"/>
                          <a:gd name="connsiteX14-595" fmla="*/ 183032 w 3725019"/>
                          <a:gd name="connsiteY14-596" fmla="*/ 84081 h 1418896"/>
                          <a:gd name="connsiteX15-597" fmla="*/ 162012 w 3725019"/>
                          <a:gd name="connsiteY15-598" fmla="*/ 73572 h 141889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  <a:cxn ang="0">
                            <a:pos x="connsiteX14-29" y="connsiteY14-30"/>
                          </a:cxn>
                          <a:cxn ang="0">
                            <a:pos x="connsiteX15-31" y="connsiteY15-32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236" name="Group 309">
                    <a:extLst>
                      <a:ext uri="{FF2B5EF4-FFF2-40B4-BE49-F238E27FC236}">
                        <a16:creationId xmlns:a16="http://schemas.microsoft.com/office/drawing/2014/main" id="{BFCDA290-BBC6-CE42-AACE-CF356F4DBB65}"/>
                      </a:ext>
                    </a:extLst>
                  </p:cNvPr>
                  <p:cNvGrpSpPr/>
                  <p:nvPr/>
                </p:nvGrpSpPr>
                <p:grpSpPr>
                  <a:xfrm>
                    <a:off x="6955883" y="3598924"/>
                    <a:ext cx="576221" cy="330754"/>
                    <a:chOff x="7493876" y="2774731"/>
                    <a:chExt cx="1481958" cy="894622"/>
                  </a:xfrm>
                </p:grpSpPr>
                <p:sp>
                  <p:nvSpPr>
                    <p:cNvPr id="253" name="Freeform 310">
                      <a:extLst>
                        <a:ext uri="{FF2B5EF4-FFF2-40B4-BE49-F238E27FC236}">
                          <a16:creationId xmlns:a16="http://schemas.microsoft.com/office/drawing/2014/main" id="{EF6C176B-28F7-F14D-876E-CCC477A358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-1" fmla="*/ 8187558 w 8187558"/>
                        <a:gd name="connsiteY0-2" fmla="*/ 0 h 2617076"/>
                        <a:gd name="connsiteX1-3" fmla="*/ 8187558 w 8187558"/>
                        <a:gd name="connsiteY1-4" fmla="*/ 1271752 h 2617076"/>
                        <a:gd name="connsiteX2-5" fmla="*/ 4025462 w 8187558"/>
                        <a:gd name="connsiteY2-6" fmla="*/ 2617076 h 2617076"/>
                        <a:gd name="connsiteX3-7" fmla="*/ 0 w 8187558"/>
                        <a:gd name="connsiteY3-8" fmla="*/ 1229711 h 2617076"/>
                        <a:gd name="connsiteX4-9" fmla="*/ 31531 w 8187558"/>
                        <a:gd name="connsiteY4-10" fmla="*/ 147145 h 2617076"/>
                        <a:gd name="connsiteX5-11" fmla="*/ 4046482 w 8187558"/>
                        <a:gd name="connsiteY5-12" fmla="*/ 1576552 h 2617076"/>
                        <a:gd name="connsiteX6-13" fmla="*/ 8187558 w 8187558"/>
                        <a:gd name="connsiteY6-14" fmla="*/ 0 h 2617076"/>
                        <a:gd name="connsiteX0-15" fmla="*/ 8187558 w 8187558"/>
                        <a:gd name="connsiteY0-16" fmla="*/ 0 h 2617076"/>
                        <a:gd name="connsiteX1-17" fmla="*/ 8187558 w 8187558"/>
                        <a:gd name="connsiteY1-18" fmla="*/ 1271752 h 2617076"/>
                        <a:gd name="connsiteX2-19" fmla="*/ 4025462 w 8187558"/>
                        <a:gd name="connsiteY2-20" fmla="*/ 2617076 h 2617076"/>
                        <a:gd name="connsiteX3-21" fmla="*/ 0 w 8187558"/>
                        <a:gd name="connsiteY3-22" fmla="*/ 1229711 h 2617076"/>
                        <a:gd name="connsiteX4-23" fmla="*/ 31531 w 8187558"/>
                        <a:gd name="connsiteY4-24" fmla="*/ 147145 h 2617076"/>
                        <a:gd name="connsiteX5-25" fmla="*/ 4046482 w 8187558"/>
                        <a:gd name="connsiteY5-26" fmla="*/ 1576552 h 2617076"/>
                        <a:gd name="connsiteX6-27" fmla="*/ 8187558 w 8187558"/>
                        <a:gd name="connsiteY6-28" fmla="*/ 0 h 2617076"/>
                        <a:gd name="connsiteX0-29" fmla="*/ 8187558 w 8187558"/>
                        <a:gd name="connsiteY0-30" fmla="*/ 0 h 2617076"/>
                        <a:gd name="connsiteX1-31" fmla="*/ 8187558 w 8187558"/>
                        <a:gd name="connsiteY1-32" fmla="*/ 1271752 h 2617076"/>
                        <a:gd name="connsiteX2-33" fmla="*/ 4025462 w 8187558"/>
                        <a:gd name="connsiteY2-34" fmla="*/ 2617076 h 2617076"/>
                        <a:gd name="connsiteX3-35" fmla="*/ 0 w 8187558"/>
                        <a:gd name="connsiteY3-36" fmla="*/ 1229711 h 2617076"/>
                        <a:gd name="connsiteX4-37" fmla="*/ 31531 w 8187558"/>
                        <a:gd name="connsiteY4-38" fmla="*/ 147145 h 2617076"/>
                        <a:gd name="connsiteX5-39" fmla="*/ 4046482 w 8187558"/>
                        <a:gd name="connsiteY5-40" fmla="*/ 1576552 h 2617076"/>
                        <a:gd name="connsiteX6-41" fmla="*/ 8187558 w 8187558"/>
                        <a:gd name="connsiteY6-42" fmla="*/ 0 h 2617076"/>
                        <a:gd name="connsiteX0-43" fmla="*/ 8187558 w 8187558"/>
                        <a:gd name="connsiteY0-44" fmla="*/ 0 h 2617076"/>
                        <a:gd name="connsiteX1-45" fmla="*/ 8187558 w 8187558"/>
                        <a:gd name="connsiteY1-46" fmla="*/ 1271752 h 2617076"/>
                        <a:gd name="connsiteX2-47" fmla="*/ 4025462 w 8187558"/>
                        <a:gd name="connsiteY2-48" fmla="*/ 2617076 h 2617076"/>
                        <a:gd name="connsiteX3-49" fmla="*/ 0 w 8187558"/>
                        <a:gd name="connsiteY3-50" fmla="*/ 1229711 h 2617076"/>
                        <a:gd name="connsiteX4-51" fmla="*/ 31531 w 8187558"/>
                        <a:gd name="connsiteY4-52" fmla="*/ 147145 h 2617076"/>
                        <a:gd name="connsiteX5-53" fmla="*/ 4046482 w 8187558"/>
                        <a:gd name="connsiteY5-54" fmla="*/ 1576552 h 2617076"/>
                        <a:gd name="connsiteX6-55" fmla="*/ 8187558 w 8187558"/>
                        <a:gd name="connsiteY6-56" fmla="*/ 0 h 2617076"/>
                        <a:gd name="connsiteX0-57" fmla="*/ 8187558 w 8187558"/>
                        <a:gd name="connsiteY0-58" fmla="*/ 0 h 2617076"/>
                        <a:gd name="connsiteX1-59" fmla="*/ 8187558 w 8187558"/>
                        <a:gd name="connsiteY1-60" fmla="*/ 1271752 h 2617076"/>
                        <a:gd name="connsiteX2-61" fmla="*/ 4025462 w 8187558"/>
                        <a:gd name="connsiteY2-62" fmla="*/ 2617076 h 2617076"/>
                        <a:gd name="connsiteX3-63" fmla="*/ 0 w 8187558"/>
                        <a:gd name="connsiteY3-64" fmla="*/ 1229711 h 2617076"/>
                        <a:gd name="connsiteX4-65" fmla="*/ 31531 w 8187558"/>
                        <a:gd name="connsiteY4-66" fmla="*/ 147145 h 2617076"/>
                        <a:gd name="connsiteX5-67" fmla="*/ 4046482 w 8187558"/>
                        <a:gd name="connsiteY5-68" fmla="*/ 1576552 h 2617076"/>
                        <a:gd name="connsiteX6-69" fmla="*/ 8187558 w 8187558"/>
                        <a:gd name="connsiteY6-70" fmla="*/ 0 h 2617076"/>
                        <a:gd name="connsiteX0-71" fmla="*/ 8187558 w 8187558"/>
                        <a:gd name="connsiteY0-72" fmla="*/ 0 h 2617076"/>
                        <a:gd name="connsiteX1-73" fmla="*/ 8187558 w 8187558"/>
                        <a:gd name="connsiteY1-74" fmla="*/ 1271752 h 2617076"/>
                        <a:gd name="connsiteX2-75" fmla="*/ 4025462 w 8187558"/>
                        <a:gd name="connsiteY2-76" fmla="*/ 2617076 h 2617076"/>
                        <a:gd name="connsiteX3-77" fmla="*/ 0 w 8187558"/>
                        <a:gd name="connsiteY3-78" fmla="*/ 1229711 h 2617076"/>
                        <a:gd name="connsiteX4-79" fmla="*/ 31531 w 8187558"/>
                        <a:gd name="connsiteY4-80" fmla="*/ 147145 h 2617076"/>
                        <a:gd name="connsiteX5-81" fmla="*/ 4046482 w 8187558"/>
                        <a:gd name="connsiteY5-82" fmla="*/ 1576552 h 2617076"/>
                        <a:gd name="connsiteX6-83" fmla="*/ 8187558 w 8187558"/>
                        <a:gd name="connsiteY6-84" fmla="*/ 0 h 2617076"/>
                        <a:gd name="connsiteX0-85" fmla="*/ 8187558 w 8187558"/>
                        <a:gd name="connsiteY0-86" fmla="*/ 0 h 2638097"/>
                        <a:gd name="connsiteX1-87" fmla="*/ 8187558 w 8187558"/>
                        <a:gd name="connsiteY1-88" fmla="*/ 1271752 h 2638097"/>
                        <a:gd name="connsiteX2-89" fmla="*/ 4099035 w 8187558"/>
                        <a:gd name="connsiteY2-90" fmla="*/ 2638097 h 2638097"/>
                        <a:gd name="connsiteX3-91" fmla="*/ 0 w 8187558"/>
                        <a:gd name="connsiteY3-92" fmla="*/ 1229711 h 2638097"/>
                        <a:gd name="connsiteX4-93" fmla="*/ 31531 w 8187558"/>
                        <a:gd name="connsiteY4-94" fmla="*/ 147145 h 2638097"/>
                        <a:gd name="connsiteX5-95" fmla="*/ 4046482 w 8187558"/>
                        <a:gd name="connsiteY5-96" fmla="*/ 1576552 h 2638097"/>
                        <a:gd name="connsiteX6-97" fmla="*/ 8187558 w 8187558"/>
                        <a:gd name="connsiteY6-98" fmla="*/ 0 h 2638097"/>
                        <a:gd name="connsiteX0-99" fmla="*/ 8187558 w 8187558"/>
                        <a:gd name="connsiteY0-100" fmla="*/ 0 h 2638097"/>
                        <a:gd name="connsiteX1-101" fmla="*/ 8187558 w 8187558"/>
                        <a:gd name="connsiteY1-102" fmla="*/ 1271752 h 2638097"/>
                        <a:gd name="connsiteX2-103" fmla="*/ 4099035 w 8187558"/>
                        <a:gd name="connsiteY2-104" fmla="*/ 2638097 h 2638097"/>
                        <a:gd name="connsiteX3-105" fmla="*/ 0 w 8187558"/>
                        <a:gd name="connsiteY3-106" fmla="*/ 1229711 h 2638097"/>
                        <a:gd name="connsiteX4-107" fmla="*/ 31531 w 8187558"/>
                        <a:gd name="connsiteY4-108" fmla="*/ 147145 h 2638097"/>
                        <a:gd name="connsiteX5-109" fmla="*/ 4046482 w 8187558"/>
                        <a:gd name="connsiteY5-110" fmla="*/ 1576552 h 2638097"/>
                        <a:gd name="connsiteX6-111" fmla="*/ 8187558 w 8187558"/>
                        <a:gd name="connsiteY6-112" fmla="*/ 0 h 2638097"/>
                        <a:gd name="connsiteX0-113" fmla="*/ 8187558 w 8187558"/>
                        <a:gd name="connsiteY0-114" fmla="*/ 0 h 2638097"/>
                        <a:gd name="connsiteX1-115" fmla="*/ 8187558 w 8187558"/>
                        <a:gd name="connsiteY1-116" fmla="*/ 1271752 h 2638097"/>
                        <a:gd name="connsiteX2-117" fmla="*/ 4099035 w 8187558"/>
                        <a:gd name="connsiteY2-118" fmla="*/ 2638097 h 2638097"/>
                        <a:gd name="connsiteX3-119" fmla="*/ 0 w 8187558"/>
                        <a:gd name="connsiteY3-120" fmla="*/ 1229711 h 2638097"/>
                        <a:gd name="connsiteX4-121" fmla="*/ 31531 w 8187558"/>
                        <a:gd name="connsiteY4-122" fmla="*/ 147145 h 2638097"/>
                        <a:gd name="connsiteX5-123" fmla="*/ 4046482 w 8187558"/>
                        <a:gd name="connsiteY5-124" fmla="*/ 1576552 h 2638097"/>
                        <a:gd name="connsiteX6-125" fmla="*/ 8187558 w 8187558"/>
                        <a:gd name="connsiteY6-126" fmla="*/ 0 h 2638097"/>
                        <a:gd name="connsiteX0-127" fmla="*/ 8187558 w 8187558"/>
                        <a:gd name="connsiteY0-128" fmla="*/ 0 h 2638097"/>
                        <a:gd name="connsiteX1-129" fmla="*/ 8187558 w 8187558"/>
                        <a:gd name="connsiteY1-130" fmla="*/ 1271752 h 2638097"/>
                        <a:gd name="connsiteX2-131" fmla="*/ 4099035 w 8187558"/>
                        <a:gd name="connsiteY2-132" fmla="*/ 2638097 h 2638097"/>
                        <a:gd name="connsiteX3-133" fmla="*/ 0 w 8187558"/>
                        <a:gd name="connsiteY3-134" fmla="*/ 1229711 h 2638097"/>
                        <a:gd name="connsiteX4-135" fmla="*/ 31531 w 8187558"/>
                        <a:gd name="connsiteY4-136" fmla="*/ 147145 h 2638097"/>
                        <a:gd name="connsiteX5-137" fmla="*/ 4046482 w 8187558"/>
                        <a:gd name="connsiteY5-138" fmla="*/ 1576552 h 2638097"/>
                        <a:gd name="connsiteX6-139" fmla="*/ 8187558 w 8187558"/>
                        <a:gd name="connsiteY6-140" fmla="*/ 0 h 2638097"/>
                        <a:gd name="connsiteX0-141" fmla="*/ 8187558 w 8187558"/>
                        <a:gd name="connsiteY0-142" fmla="*/ 0 h 2638097"/>
                        <a:gd name="connsiteX1-143" fmla="*/ 8187558 w 8187558"/>
                        <a:gd name="connsiteY1-144" fmla="*/ 1271752 h 2638097"/>
                        <a:gd name="connsiteX2-145" fmla="*/ 4099035 w 8187558"/>
                        <a:gd name="connsiteY2-146" fmla="*/ 2638097 h 2638097"/>
                        <a:gd name="connsiteX3-147" fmla="*/ 0 w 8187558"/>
                        <a:gd name="connsiteY3-148" fmla="*/ 1229711 h 2638097"/>
                        <a:gd name="connsiteX4-149" fmla="*/ 31531 w 8187558"/>
                        <a:gd name="connsiteY4-150" fmla="*/ 147145 h 2638097"/>
                        <a:gd name="connsiteX5-151" fmla="*/ 4088524 w 8187558"/>
                        <a:gd name="connsiteY5-152" fmla="*/ 1597573 h 2638097"/>
                        <a:gd name="connsiteX6-153" fmla="*/ 8187558 w 8187558"/>
                        <a:gd name="connsiteY6-154" fmla="*/ 0 h 2638097"/>
                        <a:gd name="connsiteX0-155" fmla="*/ 8187558 w 8187558"/>
                        <a:gd name="connsiteY0-156" fmla="*/ 0 h 2638097"/>
                        <a:gd name="connsiteX1-157" fmla="*/ 8187558 w 8187558"/>
                        <a:gd name="connsiteY1-158" fmla="*/ 1271752 h 2638097"/>
                        <a:gd name="connsiteX2-159" fmla="*/ 4099035 w 8187558"/>
                        <a:gd name="connsiteY2-160" fmla="*/ 2638097 h 2638097"/>
                        <a:gd name="connsiteX3-161" fmla="*/ 0 w 8187558"/>
                        <a:gd name="connsiteY3-162" fmla="*/ 1229711 h 2638097"/>
                        <a:gd name="connsiteX4-163" fmla="*/ 31531 w 8187558"/>
                        <a:gd name="connsiteY4-164" fmla="*/ 147145 h 2638097"/>
                        <a:gd name="connsiteX5-165" fmla="*/ 4088524 w 8187558"/>
                        <a:gd name="connsiteY5-166" fmla="*/ 1597573 h 2638097"/>
                        <a:gd name="connsiteX6-167" fmla="*/ 8187558 w 8187558"/>
                        <a:gd name="connsiteY6-168" fmla="*/ 0 h 2638097"/>
                        <a:gd name="connsiteX0-169" fmla="*/ 8187558 w 8187558"/>
                        <a:gd name="connsiteY0-170" fmla="*/ 0 h 2638097"/>
                        <a:gd name="connsiteX1-171" fmla="*/ 8187558 w 8187558"/>
                        <a:gd name="connsiteY1-172" fmla="*/ 1271752 h 2638097"/>
                        <a:gd name="connsiteX2-173" fmla="*/ 4099035 w 8187558"/>
                        <a:gd name="connsiteY2-174" fmla="*/ 2638097 h 2638097"/>
                        <a:gd name="connsiteX3-175" fmla="*/ 0 w 8187558"/>
                        <a:gd name="connsiteY3-176" fmla="*/ 1229711 h 2638097"/>
                        <a:gd name="connsiteX4-177" fmla="*/ 31531 w 8187558"/>
                        <a:gd name="connsiteY4-178" fmla="*/ 147145 h 2638097"/>
                        <a:gd name="connsiteX5-179" fmla="*/ 4099035 w 8187558"/>
                        <a:gd name="connsiteY5-180" fmla="*/ 1566042 h 2638097"/>
                        <a:gd name="connsiteX6-181" fmla="*/ 8187558 w 8187558"/>
                        <a:gd name="connsiteY6-182" fmla="*/ 0 h 2638097"/>
                        <a:gd name="connsiteX0-183" fmla="*/ 8187558 w 8187558"/>
                        <a:gd name="connsiteY0-184" fmla="*/ 0 h 2638097"/>
                        <a:gd name="connsiteX1-185" fmla="*/ 8187558 w 8187558"/>
                        <a:gd name="connsiteY1-186" fmla="*/ 1271752 h 2638097"/>
                        <a:gd name="connsiteX2-187" fmla="*/ 4099035 w 8187558"/>
                        <a:gd name="connsiteY2-188" fmla="*/ 2638097 h 2638097"/>
                        <a:gd name="connsiteX3-189" fmla="*/ 0 w 8187558"/>
                        <a:gd name="connsiteY3-190" fmla="*/ 1229711 h 2638097"/>
                        <a:gd name="connsiteX4-191" fmla="*/ 31531 w 8187558"/>
                        <a:gd name="connsiteY4-192" fmla="*/ 147145 h 2638097"/>
                        <a:gd name="connsiteX5-193" fmla="*/ 4099035 w 8187558"/>
                        <a:gd name="connsiteY5-194" fmla="*/ 1566042 h 2638097"/>
                        <a:gd name="connsiteX6-195" fmla="*/ 8187558 w 8187558"/>
                        <a:gd name="connsiteY6-196" fmla="*/ 0 h 2638097"/>
                        <a:gd name="connsiteX0-197" fmla="*/ 8187558 w 8187558"/>
                        <a:gd name="connsiteY0-198" fmla="*/ 0 h 2638097"/>
                        <a:gd name="connsiteX1-199" fmla="*/ 8187558 w 8187558"/>
                        <a:gd name="connsiteY1-200" fmla="*/ 1271752 h 2638097"/>
                        <a:gd name="connsiteX2-201" fmla="*/ 4099035 w 8187558"/>
                        <a:gd name="connsiteY2-202" fmla="*/ 2638097 h 2638097"/>
                        <a:gd name="connsiteX3-203" fmla="*/ 0 w 8187558"/>
                        <a:gd name="connsiteY3-204" fmla="*/ 1229711 h 2638097"/>
                        <a:gd name="connsiteX4-205" fmla="*/ 31531 w 8187558"/>
                        <a:gd name="connsiteY4-206" fmla="*/ 147145 h 2638097"/>
                        <a:gd name="connsiteX5-207" fmla="*/ 4099035 w 8187558"/>
                        <a:gd name="connsiteY5-208" fmla="*/ 1566042 h 2638097"/>
                        <a:gd name="connsiteX6-209" fmla="*/ 8187558 w 8187558"/>
                        <a:gd name="connsiteY6-210" fmla="*/ 0 h 2638097"/>
                        <a:gd name="connsiteX0-211" fmla="*/ 8187558 w 8187558"/>
                        <a:gd name="connsiteY0-212" fmla="*/ 0 h 2638097"/>
                        <a:gd name="connsiteX1-213" fmla="*/ 8187558 w 8187558"/>
                        <a:gd name="connsiteY1-214" fmla="*/ 1271752 h 2638097"/>
                        <a:gd name="connsiteX2-215" fmla="*/ 4099035 w 8187558"/>
                        <a:gd name="connsiteY2-216" fmla="*/ 2638097 h 2638097"/>
                        <a:gd name="connsiteX3-217" fmla="*/ 0 w 8187558"/>
                        <a:gd name="connsiteY3-218" fmla="*/ 1229711 h 2638097"/>
                        <a:gd name="connsiteX4-219" fmla="*/ 31531 w 8187558"/>
                        <a:gd name="connsiteY4-220" fmla="*/ 147145 h 2638097"/>
                        <a:gd name="connsiteX5-221" fmla="*/ 4099035 w 8187558"/>
                        <a:gd name="connsiteY5-222" fmla="*/ 1566042 h 2638097"/>
                        <a:gd name="connsiteX6-223" fmla="*/ 8187558 w 8187558"/>
                        <a:gd name="connsiteY6-224" fmla="*/ 0 h 2638097"/>
                        <a:gd name="connsiteX0-225" fmla="*/ 8187558 w 8187558"/>
                        <a:gd name="connsiteY0-226" fmla="*/ 0 h 2638097"/>
                        <a:gd name="connsiteX1-227" fmla="*/ 8187558 w 8187558"/>
                        <a:gd name="connsiteY1-228" fmla="*/ 1271752 h 2638097"/>
                        <a:gd name="connsiteX2-229" fmla="*/ 4099035 w 8187558"/>
                        <a:gd name="connsiteY2-230" fmla="*/ 2638097 h 2638097"/>
                        <a:gd name="connsiteX3-231" fmla="*/ 0 w 8187558"/>
                        <a:gd name="connsiteY3-232" fmla="*/ 1229711 h 2638097"/>
                        <a:gd name="connsiteX4-233" fmla="*/ 31531 w 8187558"/>
                        <a:gd name="connsiteY4-234" fmla="*/ 147145 h 2638097"/>
                        <a:gd name="connsiteX5-235" fmla="*/ 4099035 w 8187558"/>
                        <a:gd name="connsiteY5-236" fmla="*/ 1566042 h 2638097"/>
                        <a:gd name="connsiteX6-237" fmla="*/ 8187558 w 8187558"/>
                        <a:gd name="connsiteY6-238" fmla="*/ 0 h 2638097"/>
                        <a:gd name="connsiteX0-239" fmla="*/ 8187558 w 8187558"/>
                        <a:gd name="connsiteY0-240" fmla="*/ 0 h 2638097"/>
                        <a:gd name="connsiteX1-241" fmla="*/ 8187558 w 8187558"/>
                        <a:gd name="connsiteY1-242" fmla="*/ 1271752 h 2638097"/>
                        <a:gd name="connsiteX2-243" fmla="*/ 4099035 w 8187558"/>
                        <a:gd name="connsiteY2-244" fmla="*/ 2638097 h 2638097"/>
                        <a:gd name="connsiteX3-245" fmla="*/ 0 w 8187558"/>
                        <a:gd name="connsiteY3-246" fmla="*/ 1229711 h 2638097"/>
                        <a:gd name="connsiteX4-247" fmla="*/ 31531 w 8187558"/>
                        <a:gd name="connsiteY4-248" fmla="*/ 147145 h 2638097"/>
                        <a:gd name="connsiteX5-249" fmla="*/ 4099035 w 8187558"/>
                        <a:gd name="connsiteY5-250" fmla="*/ 1566042 h 2638097"/>
                        <a:gd name="connsiteX6-251" fmla="*/ 8187558 w 8187558"/>
                        <a:gd name="connsiteY6-252" fmla="*/ 0 h 2638097"/>
                        <a:gd name="connsiteX0-253" fmla="*/ 8187558 w 8187558"/>
                        <a:gd name="connsiteY0-254" fmla="*/ 0 h 2638097"/>
                        <a:gd name="connsiteX1-255" fmla="*/ 8187558 w 8187558"/>
                        <a:gd name="connsiteY1-256" fmla="*/ 1271752 h 2638097"/>
                        <a:gd name="connsiteX2-257" fmla="*/ 4099035 w 8187558"/>
                        <a:gd name="connsiteY2-258" fmla="*/ 2638097 h 2638097"/>
                        <a:gd name="connsiteX3-259" fmla="*/ 0 w 8187558"/>
                        <a:gd name="connsiteY3-260" fmla="*/ 1229711 h 2638097"/>
                        <a:gd name="connsiteX4-261" fmla="*/ 31531 w 8187558"/>
                        <a:gd name="connsiteY4-262" fmla="*/ 147145 h 2638097"/>
                        <a:gd name="connsiteX5-263" fmla="*/ 4099035 w 8187558"/>
                        <a:gd name="connsiteY5-264" fmla="*/ 1566042 h 2638097"/>
                        <a:gd name="connsiteX6-265" fmla="*/ 8187558 w 8187558"/>
                        <a:gd name="connsiteY6-266" fmla="*/ 0 h 2638097"/>
                        <a:gd name="connsiteX0-267" fmla="*/ 8187558 w 8187558"/>
                        <a:gd name="connsiteY0-268" fmla="*/ 0 h 2638097"/>
                        <a:gd name="connsiteX1-269" fmla="*/ 8187558 w 8187558"/>
                        <a:gd name="connsiteY1-270" fmla="*/ 1271752 h 2638097"/>
                        <a:gd name="connsiteX2-271" fmla="*/ 4099035 w 8187558"/>
                        <a:gd name="connsiteY2-272" fmla="*/ 2638097 h 2638097"/>
                        <a:gd name="connsiteX3-273" fmla="*/ 0 w 8187558"/>
                        <a:gd name="connsiteY3-274" fmla="*/ 1229711 h 2638097"/>
                        <a:gd name="connsiteX4-275" fmla="*/ 31531 w 8187558"/>
                        <a:gd name="connsiteY4-276" fmla="*/ 147145 h 2638097"/>
                        <a:gd name="connsiteX5-277" fmla="*/ 4099035 w 8187558"/>
                        <a:gd name="connsiteY5-278" fmla="*/ 1566042 h 2638097"/>
                        <a:gd name="connsiteX6-279" fmla="*/ 8187558 w 8187558"/>
                        <a:gd name="connsiteY6-280" fmla="*/ 0 h 2638097"/>
                        <a:gd name="connsiteX0-281" fmla="*/ 8187558 w 8187558"/>
                        <a:gd name="connsiteY0-282" fmla="*/ 0 h 2638097"/>
                        <a:gd name="connsiteX1-283" fmla="*/ 8187558 w 8187558"/>
                        <a:gd name="connsiteY1-284" fmla="*/ 1271752 h 2638097"/>
                        <a:gd name="connsiteX2-285" fmla="*/ 4099035 w 8187558"/>
                        <a:gd name="connsiteY2-286" fmla="*/ 2638097 h 2638097"/>
                        <a:gd name="connsiteX3-287" fmla="*/ 0 w 8187558"/>
                        <a:gd name="connsiteY3-288" fmla="*/ 1229711 h 2638097"/>
                        <a:gd name="connsiteX4-289" fmla="*/ 31531 w 8187558"/>
                        <a:gd name="connsiteY4-290" fmla="*/ 147145 h 2638097"/>
                        <a:gd name="connsiteX5-291" fmla="*/ 4099035 w 8187558"/>
                        <a:gd name="connsiteY5-292" fmla="*/ 1566042 h 2638097"/>
                        <a:gd name="connsiteX6-293" fmla="*/ 8187558 w 8187558"/>
                        <a:gd name="connsiteY6-294" fmla="*/ 0 h 2638097"/>
                        <a:gd name="connsiteX0-295" fmla="*/ 8176538 w 8176538"/>
                        <a:gd name="connsiteY0-296" fmla="*/ 0 h 2638097"/>
                        <a:gd name="connsiteX1-297" fmla="*/ 8176538 w 8176538"/>
                        <a:gd name="connsiteY1-298" fmla="*/ 1271752 h 2638097"/>
                        <a:gd name="connsiteX2-299" fmla="*/ 4088015 w 8176538"/>
                        <a:gd name="connsiteY2-300" fmla="*/ 2638097 h 2638097"/>
                        <a:gd name="connsiteX3-301" fmla="*/ 0 w 8176538"/>
                        <a:gd name="connsiteY3-302" fmla="*/ 1269888 h 2638097"/>
                        <a:gd name="connsiteX4-303" fmla="*/ 20511 w 8176538"/>
                        <a:gd name="connsiteY4-304" fmla="*/ 147145 h 2638097"/>
                        <a:gd name="connsiteX5-305" fmla="*/ 4088015 w 8176538"/>
                        <a:gd name="connsiteY5-306" fmla="*/ 1566042 h 2638097"/>
                        <a:gd name="connsiteX6-307" fmla="*/ 8176538 w 8176538"/>
                        <a:gd name="connsiteY6-308" fmla="*/ 0 h 2638097"/>
                        <a:gd name="connsiteX0-309" fmla="*/ 8176538 w 8176538"/>
                        <a:gd name="connsiteY0-310" fmla="*/ 0 h 2772020"/>
                        <a:gd name="connsiteX1-311" fmla="*/ 8176538 w 8176538"/>
                        <a:gd name="connsiteY1-312" fmla="*/ 1271752 h 2772020"/>
                        <a:gd name="connsiteX2-313" fmla="*/ 4099034 w 8176538"/>
                        <a:gd name="connsiteY2-314" fmla="*/ 2772020 h 2772020"/>
                        <a:gd name="connsiteX3-315" fmla="*/ 0 w 8176538"/>
                        <a:gd name="connsiteY3-316" fmla="*/ 1269888 h 2772020"/>
                        <a:gd name="connsiteX4-317" fmla="*/ 20511 w 8176538"/>
                        <a:gd name="connsiteY4-318" fmla="*/ 147145 h 2772020"/>
                        <a:gd name="connsiteX5-319" fmla="*/ 4088015 w 8176538"/>
                        <a:gd name="connsiteY5-320" fmla="*/ 1566042 h 2772020"/>
                        <a:gd name="connsiteX6-321" fmla="*/ 8176538 w 8176538"/>
                        <a:gd name="connsiteY6-322" fmla="*/ 0 h 2772020"/>
                        <a:gd name="connsiteX0-323" fmla="*/ 8176538 w 8176538"/>
                        <a:gd name="connsiteY0-324" fmla="*/ 0 h 2772339"/>
                        <a:gd name="connsiteX1-325" fmla="*/ 8176538 w 8176538"/>
                        <a:gd name="connsiteY1-326" fmla="*/ 1378890 h 2772339"/>
                        <a:gd name="connsiteX2-327" fmla="*/ 4099034 w 8176538"/>
                        <a:gd name="connsiteY2-328" fmla="*/ 2772020 h 2772339"/>
                        <a:gd name="connsiteX3-329" fmla="*/ 0 w 8176538"/>
                        <a:gd name="connsiteY3-330" fmla="*/ 1269888 h 2772339"/>
                        <a:gd name="connsiteX4-331" fmla="*/ 20511 w 8176538"/>
                        <a:gd name="connsiteY4-332" fmla="*/ 147145 h 2772339"/>
                        <a:gd name="connsiteX5-333" fmla="*/ 4088015 w 8176538"/>
                        <a:gd name="connsiteY5-334" fmla="*/ 1566042 h 2772339"/>
                        <a:gd name="connsiteX6-335" fmla="*/ 8176538 w 8176538"/>
                        <a:gd name="connsiteY6-336" fmla="*/ 0 h 2772339"/>
                        <a:gd name="connsiteX0-337" fmla="*/ 8176538 w 8176538"/>
                        <a:gd name="connsiteY0-338" fmla="*/ 0 h 2825888"/>
                        <a:gd name="connsiteX1-339" fmla="*/ 8176538 w 8176538"/>
                        <a:gd name="connsiteY1-340" fmla="*/ 1378890 h 2825888"/>
                        <a:gd name="connsiteX2-341" fmla="*/ 4099034 w 8176538"/>
                        <a:gd name="connsiteY2-342" fmla="*/ 2825590 h 2825888"/>
                        <a:gd name="connsiteX3-343" fmla="*/ 0 w 8176538"/>
                        <a:gd name="connsiteY3-344" fmla="*/ 1269888 h 2825888"/>
                        <a:gd name="connsiteX4-345" fmla="*/ 20511 w 8176538"/>
                        <a:gd name="connsiteY4-346" fmla="*/ 147145 h 2825888"/>
                        <a:gd name="connsiteX5-347" fmla="*/ 4088015 w 8176538"/>
                        <a:gd name="connsiteY5-348" fmla="*/ 1566042 h 2825888"/>
                        <a:gd name="connsiteX6-349" fmla="*/ 8176538 w 8176538"/>
                        <a:gd name="connsiteY6-350" fmla="*/ 0 h 2825888"/>
                        <a:gd name="connsiteX0-351" fmla="*/ 8165518 w 8165518"/>
                        <a:gd name="connsiteY0-352" fmla="*/ 0 h 2825606"/>
                        <a:gd name="connsiteX1-353" fmla="*/ 8165518 w 8165518"/>
                        <a:gd name="connsiteY1-354" fmla="*/ 1378890 h 2825606"/>
                        <a:gd name="connsiteX2-355" fmla="*/ 4088014 w 8165518"/>
                        <a:gd name="connsiteY2-356" fmla="*/ 2825590 h 2825606"/>
                        <a:gd name="connsiteX3-357" fmla="*/ 0 w 8165518"/>
                        <a:gd name="connsiteY3-358" fmla="*/ 1403811 h 2825606"/>
                        <a:gd name="connsiteX4-359" fmla="*/ 9491 w 8165518"/>
                        <a:gd name="connsiteY4-360" fmla="*/ 147145 h 2825606"/>
                        <a:gd name="connsiteX5-361" fmla="*/ 4076995 w 8165518"/>
                        <a:gd name="connsiteY5-362" fmla="*/ 1566042 h 2825606"/>
                        <a:gd name="connsiteX6-363" fmla="*/ 8165518 w 8165518"/>
                        <a:gd name="connsiteY6-364" fmla="*/ 0 h 2825606"/>
                        <a:gd name="connsiteX0-365" fmla="*/ 8165518 w 8165518"/>
                        <a:gd name="connsiteY0-366" fmla="*/ 0 h 2879174"/>
                        <a:gd name="connsiteX1-367" fmla="*/ 8165518 w 8165518"/>
                        <a:gd name="connsiteY1-368" fmla="*/ 1378890 h 2879174"/>
                        <a:gd name="connsiteX2-369" fmla="*/ 4132092 w 8165518"/>
                        <a:gd name="connsiteY2-370" fmla="*/ 2879159 h 2879174"/>
                        <a:gd name="connsiteX3-371" fmla="*/ 0 w 8165518"/>
                        <a:gd name="connsiteY3-372" fmla="*/ 1403811 h 2879174"/>
                        <a:gd name="connsiteX4-373" fmla="*/ 9491 w 8165518"/>
                        <a:gd name="connsiteY4-374" fmla="*/ 147145 h 2879174"/>
                        <a:gd name="connsiteX5-375" fmla="*/ 4076995 w 8165518"/>
                        <a:gd name="connsiteY5-376" fmla="*/ 1566042 h 2879174"/>
                        <a:gd name="connsiteX6-377" fmla="*/ 8165518 w 8165518"/>
                        <a:gd name="connsiteY6-378" fmla="*/ 0 h 2879174"/>
                        <a:gd name="connsiteX0-379" fmla="*/ 8165518 w 8176537"/>
                        <a:gd name="connsiteY0-380" fmla="*/ 0 h 2879410"/>
                        <a:gd name="connsiteX1-381" fmla="*/ 8176537 w 8176537"/>
                        <a:gd name="connsiteY1-382" fmla="*/ 1499420 h 2879410"/>
                        <a:gd name="connsiteX2-383" fmla="*/ 4132092 w 8176537"/>
                        <a:gd name="connsiteY2-384" fmla="*/ 2879159 h 2879410"/>
                        <a:gd name="connsiteX3-385" fmla="*/ 0 w 8176537"/>
                        <a:gd name="connsiteY3-386" fmla="*/ 1403811 h 2879410"/>
                        <a:gd name="connsiteX4-387" fmla="*/ 9491 w 8176537"/>
                        <a:gd name="connsiteY4-388" fmla="*/ 147145 h 2879410"/>
                        <a:gd name="connsiteX5-389" fmla="*/ 4076995 w 8176537"/>
                        <a:gd name="connsiteY5-390" fmla="*/ 1566042 h 2879410"/>
                        <a:gd name="connsiteX6-391" fmla="*/ 8165518 w 8176537"/>
                        <a:gd name="connsiteY6-392" fmla="*/ 0 h 2879410"/>
                        <a:gd name="connsiteX0-393" fmla="*/ 8165518 w 8176537"/>
                        <a:gd name="connsiteY0-394" fmla="*/ 0 h 2879262"/>
                        <a:gd name="connsiteX1-395" fmla="*/ 8176537 w 8176537"/>
                        <a:gd name="connsiteY1-396" fmla="*/ 1499420 h 2879262"/>
                        <a:gd name="connsiteX2-397" fmla="*/ 4132092 w 8176537"/>
                        <a:gd name="connsiteY2-398" fmla="*/ 2879159 h 2879262"/>
                        <a:gd name="connsiteX3-399" fmla="*/ 0 w 8176537"/>
                        <a:gd name="connsiteY3-400" fmla="*/ 1403811 h 2879262"/>
                        <a:gd name="connsiteX4-401" fmla="*/ 9491 w 8176537"/>
                        <a:gd name="connsiteY4-402" fmla="*/ 147145 h 2879262"/>
                        <a:gd name="connsiteX5-403" fmla="*/ 4076995 w 8176537"/>
                        <a:gd name="connsiteY5-404" fmla="*/ 1566042 h 2879262"/>
                        <a:gd name="connsiteX6-405" fmla="*/ 8165518 w 8176537"/>
                        <a:gd name="connsiteY6-406" fmla="*/ 0 h 2879262"/>
                        <a:gd name="connsiteX0-407" fmla="*/ 8165518 w 8176537"/>
                        <a:gd name="connsiteY0-408" fmla="*/ 0 h 2879163"/>
                        <a:gd name="connsiteX1-409" fmla="*/ 8176537 w 8176537"/>
                        <a:gd name="connsiteY1-410" fmla="*/ 1499420 h 2879163"/>
                        <a:gd name="connsiteX2-411" fmla="*/ 4132092 w 8176537"/>
                        <a:gd name="connsiteY2-412" fmla="*/ 2879159 h 2879163"/>
                        <a:gd name="connsiteX3-413" fmla="*/ 0 w 8176537"/>
                        <a:gd name="connsiteY3-414" fmla="*/ 1510948 h 2879163"/>
                        <a:gd name="connsiteX4-415" fmla="*/ 9491 w 8176537"/>
                        <a:gd name="connsiteY4-416" fmla="*/ 147145 h 2879163"/>
                        <a:gd name="connsiteX5-417" fmla="*/ 4076995 w 8176537"/>
                        <a:gd name="connsiteY5-418" fmla="*/ 1566042 h 2879163"/>
                        <a:gd name="connsiteX6-419" fmla="*/ 8165518 w 8176537"/>
                        <a:gd name="connsiteY6-420" fmla="*/ 0 h 2879163"/>
                        <a:gd name="connsiteX0-421" fmla="*/ 8165518 w 8198577"/>
                        <a:gd name="connsiteY0-422" fmla="*/ 0 h 2879451"/>
                        <a:gd name="connsiteX1-423" fmla="*/ 8198577 w 8198577"/>
                        <a:gd name="connsiteY1-424" fmla="*/ 1606558 h 2879451"/>
                        <a:gd name="connsiteX2-425" fmla="*/ 4132092 w 8198577"/>
                        <a:gd name="connsiteY2-426" fmla="*/ 2879159 h 2879451"/>
                        <a:gd name="connsiteX3-427" fmla="*/ 0 w 8198577"/>
                        <a:gd name="connsiteY3-428" fmla="*/ 1510948 h 2879451"/>
                        <a:gd name="connsiteX4-429" fmla="*/ 9491 w 8198577"/>
                        <a:gd name="connsiteY4-430" fmla="*/ 147145 h 2879451"/>
                        <a:gd name="connsiteX5-431" fmla="*/ 4076995 w 8198577"/>
                        <a:gd name="connsiteY5-432" fmla="*/ 1566042 h 2879451"/>
                        <a:gd name="connsiteX6-433" fmla="*/ 8165518 w 8198577"/>
                        <a:gd name="connsiteY6-434" fmla="*/ 0 h 2879451"/>
                        <a:gd name="connsiteX0-435" fmla="*/ 8165518 w 8165518"/>
                        <a:gd name="connsiteY0-436" fmla="*/ 0 h 2880066"/>
                        <a:gd name="connsiteX1-437" fmla="*/ 8165518 w 8165518"/>
                        <a:gd name="connsiteY1-438" fmla="*/ 1673520 h 2880066"/>
                        <a:gd name="connsiteX2-439" fmla="*/ 4132092 w 8165518"/>
                        <a:gd name="connsiteY2-440" fmla="*/ 2879159 h 2880066"/>
                        <a:gd name="connsiteX3-441" fmla="*/ 0 w 8165518"/>
                        <a:gd name="connsiteY3-442" fmla="*/ 1510948 h 2880066"/>
                        <a:gd name="connsiteX4-443" fmla="*/ 9491 w 8165518"/>
                        <a:gd name="connsiteY4-444" fmla="*/ 147145 h 2880066"/>
                        <a:gd name="connsiteX5-445" fmla="*/ 4076995 w 8165518"/>
                        <a:gd name="connsiteY5-446" fmla="*/ 1566042 h 2880066"/>
                        <a:gd name="connsiteX6-447" fmla="*/ 8165518 w 8165518"/>
                        <a:gd name="connsiteY6-448" fmla="*/ 0 h 2880066"/>
                        <a:gd name="connsiteX0-449" fmla="*/ 8156794 w 8156794"/>
                        <a:gd name="connsiteY0-450" fmla="*/ 0 h 2879270"/>
                        <a:gd name="connsiteX1-451" fmla="*/ 8156794 w 8156794"/>
                        <a:gd name="connsiteY1-452" fmla="*/ 1673520 h 2879270"/>
                        <a:gd name="connsiteX2-453" fmla="*/ 4123368 w 8156794"/>
                        <a:gd name="connsiteY2-454" fmla="*/ 2879159 h 2879270"/>
                        <a:gd name="connsiteX3-455" fmla="*/ 2295 w 8156794"/>
                        <a:gd name="connsiteY3-456" fmla="*/ 1618086 h 2879270"/>
                        <a:gd name="connsiteX4-457" fmla="*/ 767 w 8156794"/>
                        <a:gd name="connsiteY4-458" fmla="*/ 147145 h 2879270"/>
                        <a:gd name="connsiteX5-459" fmla="*/ 4068271 w 8156794"/>
                        <a:gd name="connsiteY5-460" fmla="*/ 1566042 h 2879270"/>
                        <a:gd name="connsiteX6-461" fmla="*/ 8156794 w 8156794"/>
                        <a:gd name="connsiteY6-462" fmla="*/ 0 h 2879270"/>
                        <a:gd name="connsiteX0-463" fmla="*/ 8156794 w 8156794"/>
                        <a:gd name="connsiteY0-464" fmla="*/ 0 h 2973000"/>
                        <a:gd name="connsiteX1-465" fmla="*/ 8156794 w 8156794"/>
                        <a:gd name="connsiteY1-466" fmla="*/ 1673520 h 2973000"/>
                        <a:gd name="connsiteX2-467" fmla="*/ 4134388 w 8156794"/>
                        <a:gd name="connsiteY2-468" fmla="*/ 2972904 h 2973000"/>
                        <a:gd name="connsiteX3-469" fmla="*/ 2295 w 8156794"/>
                        <a:gd name="connsiteY3-470" fmla="*/ 1618086 h 2973000"/>
                        <a:gd name="connsiteX4-471" fmla="*/ 767 w 8156794"/>
                        <a:gd name="connsiteY4-472" fmla="*/ 147145 h 2973000"/>
                        <a:gd name="connsiteX5-473" fmla="*/ 4068271 w 8156794"/>
                        <a:gd name="connsiteY5-474" fmla="*/ 1566042 h 2973000"/>
                        <a:gd name="connsiteX6-475" fmla="*/ 8156794 w 8156794"/>
                        <a:gd name="connsiteY6-476" fmla="*/ 0 h 2973000"/>
                        <a:gd name="connsiteX0-477" fmla="*/ 8156794 w 8156794"/>
                        <a:gd name="connsiteY0-478" fmla="*/ 0 h 2973000"/>
                        <a:gd name="connsiteX1-479" fmla="*/ 8156794 w 8156794"/>
                        <a:gd name="connsiteY1-480" fmla="*/ 1673520 h 2973000"/>
                        <a:gd name="connsiteX2-481" fmla="*/ 4134388 w 8156794"/>
                        <a:gd name="connsiteY2-482" fmla="*/ 2972904 h 2973000"/>
                        <a:gd name="connsiteX3-483" fmla="*/ 2295 w 8156794"/>
                        <a:gd name="connsiteY3-484" fmla="*/ 1618086 h 2973000"/>
                        <a:gd name="connsiteX4-485" fmla="*/ 767 w 8156794"/>
                        <a:gd name="connsiteY4-486" fmla="*/ 147145 h 2973000"/>
                        <a:gd name="connsiteX5-487" fmla="*/ 4068271 w 8156794"/>
                        <a:gd name="connsiteY5-488" fmla="*/ 1566042 h 2973000"/>
                        <a:gd name="connsiteX6-489" fmla="*/ 8156794 w 8156794"/>
                        <a:gd name="connsiteY6-490" fmla="*/ 0 h 2973000"/>
                        <a:gd name="connsiteX0-491" fmla="*/ 8156794 w 8156794"/>
                        <a:gd name="connsiteY0-492" fmla="*/ 0 h 2973000"/>
                        <a:gd name="connsiteX1-493" fmla="*/ 8156794 w 8156794"/>
                        <a:gd name="connsiteY1-494" fmla="*/ 1673520 h 2973000"/>
                        <a:gd name="connsiteX2-495" fmla="*/ 4134388 w 8156794"/>
                        <a:gd name="connsiteY2-496" fmla="*/ 2972904 h 2973000"/>
                        <a:gd name="connsiteX3-497" fmla="*/ 2295 w 8156794"/>
                        <a:gd name="connsiteY3-498" fmla="*/ 1618086 h 2973000"/>
                        <a:gd name="connsiteX4-499" fmla="*/ 767 w 8156794"/>
                        <a:gd name="connsiteY4-500" fmla="*/ 147145 h 2973000"/>
                        <a:gd name="connsiteX5-501" fmla="*/ 4068271 w 8156794"/>
                        <a:gd name="connsiteY5-502" fmla="*/ 1566042 h 2973000"/>
                        <a:gd name="connsiteX6-503" fmla="*/ 8156794 w 8156794"/>
                        <a:gd name="connsiteY6-504" fmla="*/ 0 h 2973000"/>
                        <a:gd name="connsiteX0-505" fmla="*/ 8156794 w 8156794"/>
                        <a:gd name="connsiteY0-506" fmla="*/ 0 h 2973020"/>
                        <a:gd name="connsiteX1-507" fmla="*/ 8156794 w 8156794"/>
                        <a:gd name="connsiteY1-508" fmla="*/ 1673520 h 2973020"/>
                        <a:gd name="connsiteX2-509" fmla="*/ 4134388 w 8156794"/>
                        <a:gd name="connsiteY2-510" fmla="*/ 2972904 h 2973020"/>
                        <a:gd name="connsiteX3-511" fmla="*/ 2295 w 8156794"/>
                        <a:gd name="connsiteY3-512" fmla="*/ 1618086 h 2973020"/>
                        <a:gd name="connsiteX4-513" fmla="*/ 767 w 8156794"/>
                        <a:gd name="connsiteY4-514" fmla="*/ 147145 h 2973020"/>
                        <a:gd name="connsiteX5-515" fmla="*/ 4068271 w 8156794"/>
                        <a:gd name="connsiteY5-516" fmla="*/ 1566042 h 2973020"/>
                        <a:gd name="connsiteX6-517" fmla="*/ 8156794 w 8156794"/>
                        <a:gd name="connsiteY6-518" fmla="*/ 0 h 2973020"/>
                        <a:gd name="connsiteX0-519" fmla="*/ 8156794 w 8156794"/>
                        <a:gd name="connsiteY0-520" fmla="*/ 0 h 2973021"/>
                        <a:gd name="connsiteX1-521" fmla="*/ 8156794 w 8156794"/>
                        <a:gd name="connsiteY1-522" fmla="*/ 1673520 h 2973021"/>
                        <a:gd name="connsiteX2-523" fmla="*/ 4134388 w 8156794"/>
                        <a:gd name="connsiteY2-524" fmla="*/ 2972904 h 2973021"/>
                        <a:gd name="connsiteX3-525" fmla="*/ 2295 w 8156794"/>
                        <a:gd name="connsiteY3-526" fmla="*/ 1618086 h 2973021"/>
                        <a:gd name="connsiteX4-527" fmla="*/ 767 w 8156794"/>
                        <a:gd name="connsiteY4-528" fmla="*/ 147145 h 2973021"/>
                        <a:gd name="connsiteX5-529" fmla="*/ 4068271 w 8156794"/>
                        <a:gd name="connsiteY5-530" fmla="*/ 1566042 h 2973021"/>
                        <a:gd name="connsiteX6-531" fmla="*/ 8156794 w 8156794"/>
                        <a:gd name="connsiteY6-532" fmla="*/ 0 h 2973021"/>
                        <a:gd name="connsiteX0-533" fmla="*/ 8156794 w 8156794"/>
                        <a:gd name="connsiteY0-534" fmla="*/ 0 h 2973021"/>
                        <a:gd name="connsiteX1-535" fmla="*/ 8156794 w 8156794"/>
                        <a:gd name="connsiteY1-536" fmla="*/ 1673520 h 2973021"/>
                        <a:gd name="connsiteX2-537" fmla="*/ 4134388 w 8156794"/>
                        <a:gd name="connsiteY2-538" fmla="*/ 2972904 h 2973021"/>
                        <a:gd name="connsiteX3-539" fmla="*/ 2295 w 8156794"/>
                        <a:gd name="connsiteY3-540" fmla="*/ 1618086 h 2973021"/>
                        <a:gd name="connsiteX4-541" fmla="*/ 767 w 8156794"/>
                        <a:gd name="connsiteY4-542" fmla="*/ 147145 h 2973021"/>
                        <a:gd name="connsiteX5-543" fmla="*/ 4068271 w 8156794"/>
                        <a:gd name="connsiteY5-544" fmla="*/ 1566042 h 2973021"/>
                        <a:gd name="connsiteX6-545" fmla="*/ 8156794 w 8156794"/>
                        <a:gd name="connsiteY6-546" fmla="*/ 0 h 2973021"/>
                        <a:gd name="connsiteX0-547" fmla="*/ 8156794 w 8156794"/>
                        <a:gd name="connsiteY0-548" fmla="*/ 0 h 2973021"/>
                        <a:gd name="connsiteX1-549" fmla="*/ 8156794 w 8156794"/>
                        <a:gd name="connsiteY1-550" fmla="*/ 1673520 h 2973021"/>
                        <a:gd name="connsiteX2-551" fmla="*/ 4134388 w 8156794"/>
                        <a:gd name="connsiteY2-552" fmla="*/ 2972904 h 2973021"/>
                        <a:gd name="connsiteX3-553" fmla="*/ 2295 w 8156794"/>
                        <a:gd name="connsiteY3-554" fmla="*/ 1618086 h 2973021"/>
                        <a:gd name="connsiteX4-555" fmla="*/ 767 w 8156794"/>
                        <a:gd name="connsiteY4-556" fmla="*/ 147145 h 2973021"/>
                        <a:gd name="connsiteX5-557" fmla="*/ 4068271 w 8156794"/>
                        <a:gd name="connsiteY5-558" fmla="*/ 1566042 h 2973021"/>
                        <a:gd name="connsiteX6-559" fmla="*/ 8156794 w 8156794"/>
                        <a:gd name="connsiteY6-560" fmla="*/ 0 h 2973021"/>
                        <a:gd name="connsiteX0-561" fmla="*/ 8156794 w 8156794"/>
                        <a:gd name="connsiteY0-562" fmla="*/ 0 h 2973021"/>
                        <a:gd name="connsiteX1-563" fmla="*/ 8156794 w 8156794"/>
                        <a:gd name="connsiteY1-564" fmla="*/ 1673520 h 2973021"/>
                        <a:gd name="connsiteX2-565" fmla="*/ 4134388 w 8156794"/>
                        <a:gd name="connsiteY2-566" fmla="*/ 2972904 h 2973021"/>
                        <a:gd name="connsiteX3-567" fmla="*/ 2295 w 8156794"/>
                        <a:gd name="connsiteY3-568" fmla="*/ 1618086 h 2973021"/>
                        <a:gd name="connsiteX4-569" fmla="*/ 767 w 8156794"/>
                        <a:gd name="connsiteY4-570" fmla="*/ 147145 h 2973021"/>
                        <a:gd name="connsiteX5-571" fmla="*/ 4068271 w 8156794"/>
                        <a:gd name="connsiteY5-572" fmla="*/ 1566042 h 2973021"/>
                        <a:gd name="connsiteX6-573" fmla="*/ 8156794 w 8156794"/>
                        <a:gd name="connsiteY6-574" fmla="*/ 0 h 2973021"/>
                        <a:gd name="connsiteX0-575" fmla="*/ 8156794 w 8156794"/>
                        <a:gd name="connsiteY0-576" fmla="*/ 0 h 2973141"/>
                        <a:gd name="connsiteX1-577" fmla="*/ 8156794 w 8156794"/>
                        <a:gd name="connsiteY1-578" fmla="*/ 1673520 h 2973141"/>
                        <a:gd name="connsiteX2-579" fmla="*/ 4134388 w 8156794"/>
                        <a:gd name="connsiteY2-580" fmla="*/ 2972904 h 2973141"/>
                        <a:gd name="connsiteX3-581" fmla="*/ 2295 w 8156794"/>
                        <a:gd name="connsiteY3-582" fmla="*/ 1618086 h 2973141"/>
                        <a:gd name="connsiteX4-583" fmla="*/ 767 w 8156794"/>
                        <a:gd name="connsiteY4-584" fmla="*/ 147145 h 2973141"/>
                        <a:gd name="connsiteX5-585" fmla="*/ 4068271 w 8156794"/>
                        <a:gd name="connsiteY5-586" fmla="*/ 1566042 h 2973141"/>
                        <a:gd name="connsiteX6-587" fmla="*/ 8156794 w 8156794"/>
                        <a:gd name="connsiteY6-588" fmla="*/ 0 h 2973141"/>
                        <a:gd name="connsiteX0-589" fmla="*/ 8156794 w 8156794"/>
                        <a:gd name="connsiteY0-590" fmla="*/ 0 h 3066827"/>
                        <a:gd name="connsiteX1-591" fmla="*/ 8156794 w 8156794"/>
                        <a:gd name="connsiteY1-592" fmla="*/ 1673520 h 3066827"/>
                        <a:gd name="connsiteX2-593" fmla="*/ 4123353 w 8156794"/>
                        <a:gd name="connsiteY2-594" fmla="*/ 3066650 h 3066827"/>
                        <a:gd name="connsiteX3-595" fmla="*/ 2295 w 8156794"/>
                        <a:gd name="connsiteY3-596" fmla="*/ 1618086 h 3066827"/>
                        <a:gd name="connsiteX4-597" fmla="*/ 767 w 8156794"/>
                        <a:gd name="connsiteY4-598" fmla="*/ 147145 h 3066827"/>
                        <a:gd name="connsiteX5-599" fmla="*/ 4068271 w 8156794"/>
                        <a:gd name="connsiteY5-600" fmla="*/ 1566042 h 3066827"/>
                        <a:gd name="connsiteX6-601" fmla="*/ 8156794 w 8156794"/>
                        <a:gd name="connsiteY6-602" fmla="*/ 0 h 3066827"/>
                        <a:gd name="connsiteX0-603" fmla="*/ 8123689 w 8156794"/>
                        <a:gd name="connsiteY0-604" fmla="*/ 0 h 2999866"/>
                        <a:gd name="connsiteX1-605" fmla="*/ 8156794 w 8156794"/>
                        <a:gd name="connsiteY1-606" fmla="*/ 1606559 h 2999866"/>
                        <a:gd name="connsiteX2-607" fmla="*/ 4123353 w 8156794"/>
                        <a:gd name="connsiteY2-608" fmla="*/ 2999689 h 2999866"/>
                        <a:gd name="connsiteX3-609" fmla="*/ 2295 w 8156794"/>
                        <a:gd name="connsiteY3-610" fmla="*/ 1551125 h 2999866"/>
                        <a:gd name="connsiteX4-611" fmla="*/ 767 w 8156794"/>
                        <a:gd name="connsiteY4-612" fmla="*/ 80184 h 2999866"/>
                        <a:gd name="connsiteX5-613" fmla="*/ 4068271 w 8156794"/>
                        <a:gd name="connsiteY5-614" fmla="*/ 1499081 h 2999866"/>
                        <a:gd name="connsiteX6-615" fmla="*/ 8123689 w 8156794"/>
                        <a:gd name="connsiteY6-616" fmla="*/ 0 h 2999866"/>
                        <a:gd name="connsiteX0-617" fmla="*/ 8167828 w 8167828"/>
                        <a:gd name="connsiteY0-618" fmla="*/ 0 h 3026651"/>
                        <a:gd name="connsiteX1-619" fmla="*/ 8156794 w 8167828"/>
                        <a:gd name="connsiteY1-620" fmla="*/ 1633344 h 3026651"/>
                        <a:gd name="connsiteX2-621" fmla="*/ 4123353 w 8167828"/>
                        <a:gd name="connsiteY2-622" fmla="*/ 3026474 h 3026651"/>
                        <a:gd name="connsiteX3-623" fmla="*/ 2295 w 8167828"/>
                        <a:gd name="connsiteY3-624" fmla="*/ 1577910 h 3026651"/>
                        <a:gd name="connsiteX4-625" fmla="*/ 767 w 8167828"/>
                        <a:gd name="connsiteY4-626" fmla="*/ 106969 h 3026651"/>
                        <a:gd name="connsiteX5-627" fmla="*/ 4068271 w 8167828"/>
                        <a:gd name="connsiteY5-628" fmla="*/ 1525866 h 3026651"/>
                        <a:gd name="connsiteX6-629" fmla="*/ 8167828 w 8167828"/>
                        <a:gd name="connsiteY6-630" fmla="*/ 0 h 3026651"/>
                        <a:gd name="connsiteX0-631" fmla="*/ 8167828 w 8167828"/>
                        <a:gd name="connsiteY0-632" fmla="*/ 0 h 3027228"/>
                        <a:gd name="connsiteX1-633" fmla="*/ 8145760 w 8167828"/>
                        <a:gd name="connsiteY1-634" fmla="*/ 1686913 h 3027228"/>
                        <a:gd name="connsiteX2-635" fmla="*/ 4123353 w 8167828"/>
                        <a:gd name="connsiteY2-636" fmla="*/ 3026474 h 3027228"/>
                        <a:gd name="connsiteX3-637" fmla="*/ 2295 w 8167828"/>
                        <a:gd name="connsiteY3-638" fmla="*/ 1577910 h 3027228"/>
                        <a:gd name="connsiteX4-639" fmla="*/ 767 w 8167828"/>
                        <a:gd name="connsiteY4-640" fmla="*/ 106969 h 3027228"/>
                        <a:gd name="connsiteX5-641" fmla="*/ 4068271 w 8167828"/>
                        <a:gd name="connsiteY5-642" fmla="*/ 1525866 h 3027228"/>
                        <a:gd name="connsiteX6-643" fmla="*/ 8167828 w 8167828"/>
                        <a:gd name="connsiteY6-644" fmla="*/ 0 h 3027228"/>
                        <a:gd name="connsiteX0-645" fmla="*/ 8156794 w 8156794"/>
                        <a:gd name="connsiteY0-646" fmla="*/ 0 h 2933483"/>
                        <a:gd name="connsiteX1-647" fmla="*/ 8145760 w 8156794"/>
                        <a:gd name="connsiteY1-648" fmla="*/ 1593168 h 2933483"/>
                        <a:gd name="connsiteX2-649" fmla="*/ 4123353 w 8156794"/>
                        <a:gd name="connsiteY2-650" fmla="*/ 2932729 h 2933483"/>
                        <a:gd name="connsiteX3-651" fmla="*/ 2295 w 8156794"/>
                        <a:gd name="connsiteY3-652" fmla="*/ 1484165 h 2933483"/>
                        <a:gd name="connsiteX4-653" fmla="*/ 767 w 8156794"/>
                        <a:gd name="connsiteY4-654" fmla="*/ 13224 h 2933483"/>
                        <a:gd name="connsiteX5-655" fmla="*/ 4068271 w 8156794"/>
                        <a:gd name="connsiteY5-656" fmla="*/ 1432121 h 2933483"/>
                        <a:gd name="connsiteX6-657" fmla="*/ 8156794 w 8156794"/>
                        <a:gd name="connsiteY6-658" fmla="*/ 0 h 2933483"/>
                        <a:gd name="connsiteX0-659" fmla="*/ 8156794 w 8156794"/>
                        <a:gd name="connsiteY0-660" fmla="*/ 0 h 2933483"/>
                        <a:gd name="connsiteX1-661" fmla="*/ 8145760 w 8156794"/>
                        <a:gd name="connsiteY1-662" fmla="*/ 1593168 h 2933483"/>
                        <a:gd name="connsiteX2-663" fmla="*/ 4123353 w 8156794"/>
                        <a:gd name="connsiteY2-664" fmla="*/ 2932729 h 2933483"/>
                        <a:gd name="connsiteX3-665" fmla="*/ 2295 w 8156794"/>
                        <a:gd name="connsiteY3-666" fmla="*/ 1484165 h 2933483"/>
                        <a:gd name="connsiteX4-667" fmla="*/ 767 w 8156794"/>
                        <a:gd name="connsiteY4-668" fmla="*/ 13224 h 2933483"/>
                        <a:gd name="connsiteX5-669" fmla="*/ 4068271 w 8156794"/>
                        <a:gd name="connsiteY5-670" fmla="*/ 1432121 h 2933483"/>
                        <a:gd name="connsiteX6-671" fmla="*/ 8156794 w 8156794"/>
                        <a:gd name="connsiteY6-672" fmla="*/ 0 h 2933483"/>
                        <a:gd name="connsiteX0-673" fmla="*/ 8123689 w 8145760"/>
                        <a:gd name="connsiteY0-674" fmla="*/ 13560 h 2920259"/>
                        <a:gd name="connsiteX1-675" fmla="*/ 8145760 w 8145760"/>
                        <a:gd name="connsiteY1-676" fmla="*/ 1579944 h 2920259"/>
                        <a:gd name="connsiteX2-677" fmla="*/ 4123353 w 8145760"/>
                        <a:gd name="connsiteY2-678" fmla="*/ 2919505 h 2920259"/>
                        <a:gd name="connsiteX3-679" fmla="*/ 2295 w 8145760"/>
                        <a:gd name="connsiteY3-680" fmla="*/ 1470941 h 2920259"/>
                        <a:gd name="connsiteX4-681" fmla="*/ 767 w 8145760"/>
                        <a:gd name="connsiteY4-682" fmla="*/ 0 h 2920259"/>
                        <a:gd name="connsiteX5-683" fmla="*/ 4068271 w 8145760"/>
                        <a:gd name="connsiteY5-684" fmla="*/ 1418897 h 2920259"/>
                        <a:gd name="connsiteX6-685" fmla="*/ 8123689 w 8145760"/>
                        <a:gd name="connsiteY6-686" fmla="*/ 13560 h 2920259"/>
                        <a:gd name="connsiteX0-687" fmla="*/ 8178863 w 8178863"/>
                        <a:gd name="connsiteY0-688" fmla="*/ 26952 h 2920259"/>
                        <a:gd name="connsiteX1-689" fmla="*/ 8145760 w 8178863"/>
                        <a:gd name="connsiteY1-690" fmla="*/ 1579944 h 2920259"/>
                        <a:gd name="connsiteX2-691" fmla="*/ 4123353 w 8178863"/>
                        <a:gd name="connsiteY2-692" fmla="*/ 2919505 h 2920259"/>
                        <a:gd name="connsiteX3-693" fmla="*/ 2295 w 8178863"/>
                        <a:gd name="connsiteY3-694" fmla="*/ 1470941 h 2920259"/>
                        <a:gd name="connsiteX4-695" fmla="*/ 767 w 8178863"/>
                        <a:gd name="connsiteY4-696" fmla="*/ 0 h 2920259"/>
                        <a:gd name="connsiteX5-697" fmla="*/ 4068271 w 8178863"/>
                        <a:gd name="connsiteY5-698" fmla="*/ 1418897 h 2920259"/>
                        <a:gd name="connsiteX6-699" fmla="*/ 8178863 w 8178863"/>
                        <a:gd name="connsiteY6-700" fmla="*/ 26952 h 2920259"/>
                        <a:gd name="connsiteX0-701" fmla="*/ 8167827 w 8167827"/>
                        <a:gd name="connsiteY0-702" fmla="*/ 40343 h 2920259"/>
                        <a:gd name="connsiteX1-703" fmla="*/ 8145760 w 8167827"/>
                        <a:gd name="connsiteY1-704" fmla="*/ 1579944 h 2920259"/>
                        <a:gd name="connsiteX2-705" fmla="*/ 4123353 w 8167827"/>
                        <a:gd name="connsiteY2-706" fmla="*/ 2919505 h 2920259"/>
                        <a:gd name="connsiteX3-707" fmla="*/ 2295 w 8167827"/>
                        <a:gd name="connsiteY3-708" fmla="*/ 1470941 h 2920259"/>
                        <a:gd name="connsiteX4-709" fmla="*/ 767 w 8167827"/>
                        <a:gd name="connsiteY4-710" fmla="*/ 0 h 2920259"/>
                        <a:gd name="connsiteX5-711" fmla="*/ 4068271 w 8167827"/>
                        <a:gd name="connsiteY5-712" fmla="*/ 1418897 h 2920259"/>
                        <a:gd name="connsiteX6-713" fmla="*/ 8167827 w 8167827"/>
                        <a:gd name="connsiteY6-714" fmla="*/ 40343 h 2920259"/>
                        <a:gd name="connsiteX0-715" fmla="*/ 8123687 w 8145760"/>
                        <a:gd name="connsiteY0-716" fmla="*/ 53735 h 2920259"/>
                        <a:gd name="connsiteX1-717" fmla="*/ 8145760 w 8145760"/>
                        <a:gd name="connsiteY1-718" fmla="*/ 1579944 h 2920259"/>
                        <a:gd name="connsiteX2-719" fmla="*/ 4123353 w 8145760"/>
                        <a:gd name="connsiteY2-720" fmla="*/ 2919505 h 2920259"/>
                        <a:gd name="connsiteX3-721" fmla="*/ 2295 w 8145760"/>
                        <a:gd name="connsiteY3-722" fmla="*/ 1470941 h 2920259"/>
                        <a:gd name="connsiteX4-723" fmla="*/ 767 w 8145760"/>
                        <a:gd name="connsiteY4-724" fmla="*/ 0 h 2920259"/>
                        <a:gd name="connsiteX5-725" fmla="*/ 4068271 w 8145760"/>
                        <a:gd name="connsiteY5-726" fmla="*/ 1418897 h 2920259"/>
                        <a:gd name="connsiteX6-727" fmla="*/ 8123687 w 8145760"/>
                        <a:gd name="connsiteY6-728" fmla="*/ 53735 h 2920259"/>
                        <a:gd name="connsiteX0-729" fmla="*/ 8161918 w 8161918"/>
                        <a:gd name="connsiteY0-730" fmla="*/ 0 h 2943855"/>
                        <a:gd name="connsiteX1-731" fmla="*/ 8145760 w 8161918"/>
                        <a:gd name="connsiteY1-732" fmla="*/ 1603540 h 2943855"/>
                        <a:gd name="connsiteX2-733" fmla="*/ 4123353 w 8161918"/>
                        <a:gd name="connsiteY2-734" fmla="*/ 2943101 h 2943855"/>
                        <a:gd name="connsiteX3-735" fmla="*/ 2295 w 8161918"/>
                        <a:gd name="connsiteY3-736" fmla="*/ 1494537 h 2943855"/>
                        <a:gd name="connsiteX4-737" fmla="*/ 767 w 8161918"/>
                        <a:gd name="connsiteY4-738" fmla="*/ 23596 h 2943855"/>
                        <a:gd name="connsiteX5-739" fmla="*/ 4068271 w 8161918"/>
                        <a:gd name="connsiteY5-740" fmla="*/ 1442493 h 2943855"/>
                        <a:gd name="connsiteX6-741" fmla="*/ 8161918 w 8161918"/>
                        <a:gd name="connsiteY6-742" fmla="*/ 0 h 2943855"/>
                        <a:gd name="connsiteX0-743" fmla="*/ 8144926 w 8145760"/>
                        <a:gd name="connsiteY0-744" fmla="*/ 43424 h 2920259"/>
                        <a:gd name="connsiteX1-745" fmla="*/ 8145760 w 8145760"/>
                        <a:gd name="connsiteY1-746" fmla="*/ 1579944 h 2920259"/>
                        <a:gd name="connsiteX2-747" fmla="*/ 4123353 w 8145760"/>
                        <a:gd name="connsiteY2-748" fmla="*/ 2919505 h 2920259"/>
                        <a:gd name="connsiteX3-749" fmla="*/ 2295 w 8145760"/>
                        <a:gd name="connsiteY3-750" fmla="*/ 1470941 h 2920259"/>
                        <a:gd name="connsiteX4-751" fmla="*/ 767 w 8145760"/>
                        <a:gd name="connsiteY4-752" fmla="*/ 0 h 2920259"/>
                        <a:gd name="connsiteX5-753" fmla="*/ 4068271 w 8145760"/>
                        <a:gd name="connsiteY5-754" fmla="*/ 1418897 h 2920259"/>
                        <a:gd name="connsiteX6-755" fmla="*/ 8144926 w 8145760"/>
                        <a:gd name="connsiteY6-756" fmla="*/ 43424 h 2920259"/>
                        <a:gd name="connsiteX0-757" fmla="*/ 8161918 w 8161918"/>
                        <a:gd name="connsiteY0-758" fmla="*/ 0 h 2959321"/>
                        <a:gd name="connsiteX1-759" fmla="*/ 8145760 w 8161918"/>
                        <a:gd name="connsiteY1-760" fmla="*/ 1619006 h 2959321"/>
                        <a:gd name="connsiteX2-761" fmla="*/ 4123353 w 8161918"/>
                        <a:gd name="connsiteY2-762" fmla="*/ 2958567 h 2959321"/>
                        <a:gd name="connsiteX3-763" fmla="*/ 2295 w 8161918"/>
                        <a:gd name="connsiteY3-764" fmla="*/ 1510003 h 2959321"/>
                        <a:gd name="connsiteX4-765" fmla="*/ 767 w 8161918"/>
                        <a:gd name="connsiteY4-766" fmla="*/ 39062 h 2959321"/>
                        <a:gd name="connsiteX5-767" fmla="*/ 4068271 w 8161918"/>
                        <a:gd name="connsiteY5-768" fmla="*/ 1457959 h 2959321"/>
                        <a:gd name="connsiteX6-769" fmla="*/ 8161918 w 8161918"/>
                        <a:gd name="connsiteY6-770" fmla="*/ 0 h 2959321"/>
                        <a:gd name="connsiteX0-771" fmla="*/ 8161918 w 8162752"/>
                        <a:gd name="connsiteY0-772" fmla="*/ 0 h 2959488"/>
                        <a:gd name="connsiteX1-773" fmla="*/ 8162752 w 8162752"/>
                        <a:gd name="connsiteY1-774" fmla="*/ 1629317 h 2959488"/>
                        <a:gd name="connsiteX2-775" fmla="*/ 4123353 w 8162752"/>
                        <a:gd name="connsiteY2-776" fmla="*/ 2958567 h 2959488"/>
                        <a:gd name="connsiteX3-777" fmla="*/ 2295 w 8162752"/>
                        <a:gd name="connsiteY3-778" fmla="*/ 1510003 h 2959488"/>
                        <a:gd name="connsiteX4-779" fmla="*/ 767 w 8162752"/>
                        <a:gd name="connsiteY4-780" fmla="*/ 39062 h 2959488"/>
                        <a:gd name="connsiteX5-781" fmla="*/ 4068271 w 8162752"/>
                        <a:gd name="connsiteY5-782" fmla="*/ 1457959 h 2959488"/>
                        <a:gd name="connsiteX6-783" fmla="*/ 8161918 w 8162752"/>
                        <a:gd name="connsiteY6-784" fmla="*/ 0 h 2959488"/>
                        <a:gd name="connsiteX0-785" fmla="*/ 8165930 w 8166764"/>
                        <a:gd name="connsiteY0-786" fmla="*/ 7337 h 2966825"/>
                        <a:gd name="connsiteX1-787" fmla="*/ 8166764 w 8166764"/>
                        <a:gd name="connsiteY1-788" fmla="*/ 1636654 h 2966825"/>
                        <a:gd name="connsiteX2-789" fmla="*/ 4127365 w 8166764"/>
                        <a:gd name="connsiteY2-790" fmla="*/ 2965904 h 2966825"/>
                        <a:gd name="connsiteX3-791" fmla="*/ 6307 w 8166764"/>
                        <a:gd name="connsiteY3-792" fmla="*/ 1517340 h 2966825"/>
                        <a:gd name="connsiteX4-793" fmla="*/ 532 w 8166764"/>
                        <a:gd name="connsiteY4-794" fmla="*/ 0 h 2966825"/>
                        <a:gd name="connsiteX5-795" fmla="*/ 4072283 w 8166764"/>
                        <a:gd name="connsiteY5-796" fmla="*/ 1465296 h 2966825"/>
                        <a:gd name="connsiteX6-797" fmla="*/ 8165930 w 8166764"/>
                        <a:gd name="connsiteY6-798" fmla="*/ 7337 h 2966825"/>
                        <a:gd name="connsiteX0-799" fmla="*/ 8168119 w 8168953"/>
                        <a:gd name="connsiteY0-800" fmla="*/ 7337 h 2966682"/>
                        <a:gd name="connsiteX1-801" fmla="*/ 8168953 w 8168953"/>
                        <a:gd name="connsiteY1-802" fmla="*/ 1636654 h 2966682"/>
                        <a:gd name="connsiteX2-803" fmla="*/ 4129554 w 8168953"/>
                        <a:gd name="connsiteY2-804" fmla="*/ 2965904 h 2966682"/>
                        <a:gd name="connsiteX3-805" fmla="*/ 0 w 8168953"/>
                        <a:gd name="connsiteY3-806" fmla="*/ 1527651 h 2966682"/>
                        <a:gd name="connsiteX4-807" fmla="*/ 2721 w 8168953"/>
                        <a:gd name="connsiteY4-808" fmla="*/ 0 h 2966682"/>
                        <a:gd name="connsiteX5-809" fmla="*/ 4074472 w 8168953"/>
                        <a:gd name="connsiteY5-810" fmla="*/ 1465296 h 2966682"/>
                        <a:gd name="connsiteX6-811" fmla="*/ 8168119 w 8168953"/>
                        <a:gd name="connsiteY6-812" fmla="*/ 7337 h 2966682"/>
                        <a:gd name="connsiteX0-813" fmla="*/ 8168119 w 8168953"/>
                        <a:gd name="connsiteY0-814" fmla="*/ 7337 h 3100377"/>
                        <a:gd name="connsiteX1-815" fmla="*/ 8168953 w 8168953"/>
                        <a:gd name="connsiteY1-816" fmla="*/ 1636654 h 3100377"/>
                        <a:gd name="connsiteX2-817" fmla="*/ 4118520 w 8168953"/>
                        <a:gd name="connsiteY2-818" fmla="*/ 3099826 h 3100377"/>
                        <a:gd name="connsiteX3-819" fmla="*/ 0 w 8168953"/>
                        <a:gd name="connsiteY3-820" fmla="*/ 1527651 h 3100377"/>
                        <a:gd name="connsiteX4-821" fmla="*/ 2721 w 8168953"/>
                        <a:gd name="connsiteY4-822" fmla="*/ 0 h 3100377"/>
                        <a:gd name="connsiteX5-823" fmla="*/ 4074472 w 8168953"/>
                        <a:gd name="connsiteY5-824" fmla="*/ 1465296 h 3100377"/>
                        <a:gd name="connsiteX6-825" fmla="*/ 8168119 w 8168953"/>
                        <a:gd name="connsiteY6-826" fmla="*/ 7337 h 3100377"/>
                        <a:gd name="connsiteX0-827" fmla="*/ 8168119 w 8168953"/>
                        <a:gd name="connsiteY0-828" fmla="*/ 7337 h 3100429"/>
                        <a:gd name="connsiteX1-829" fmla="*/ 8168953 w 8168953"/>
                        <a:gd name="connsiteY1-830" fmla="*/ 1636654 h 3100429"/>
                        <a:gd name="connsiteX2-831" fmla="*/ 4118520 w 8168953"/>
                        <a:gd name="connsiteY2-832" fmla="*/ 3099826 h 3100429"/>
                        <a:gd name="connsiteX3-833" fmla="*/ 0 w 8168953"/>
                        <a:gd name="connsiteY3-834" fmla="*/ 1527651 h 3100429"/>
                        <a:gd name="connsiteX4-835" fmla="*/ 2721 w 8168953"/>
                        <a:gd name="connsiteY4-836" fmla="*/ 0 h 3100429"/>
                        <a:gd name="connsiteX5-837" fmla="*/ 4074472 w 8168953"/>
                        <a:gd name="connsiteY5-838" fmla="*/ 1465296 h 3100429"/>
                        <a:gd name="connsiteX6-839" fmla="*/ 8168119 w 8168953"/>
                        <a:gd name="connsiteY6-840" fmla="*/ 7337 h 3100429"/>
                        <a:gd name="connsiteX0-841" fmla="*/ 8165849 w 8166683"/>
                        <a:gd name="connsiteY0-842" fmla="*/ 7337 h 3099826"/>
                        <a:gd name="connsiteX1-843" fmla="*/ 8166683 w 8166683"/>
                        <a:gd name="connsiteY1-844" fmla="*/ 1636654 h 3099826"/>
                        <a:gd name="connsiteX2-845" fmla="*/ 4116250 w 8166683"/>
                        <a:gd name="connsiteY2-846" fmla="*/ 3099826 h 3099826"/>
                        <a:gd name="connsiteX3-847" fmla="*/ 8764 w 8166683"/>
                        <a:gd name="connsiteY3-848" fmla="*/ 1634789 h 3099826"/>
                        <a:gd name="connsiteX4-849" fmla="*/ 451 w 8166683"/>
                        <a:gd name="connsiteY4-850" fmla="*/ 0 h 3099826"/>
                        <a:gd name="connsiteX5-851" fmla="*/ 4072202 w 8166683"/>
                        <a:gd name="connsiteY5-852" fmla="*/ 1465296 h 3099826"/>
                        <a:gd name="connsiteX6-853" fmla="*/ 8165849 w 8166683"/>
                        <a:gd name="connsiteY6-854" fmla="*/ 7337 h 3099826"/>
                        <a:gd name="connsiteX0-855" fmla="*/ 8165849 w 8166683"/>
                        <a:gd name="connsiteY0-856" fmla="*/ 7337 h 3099826"/>
                        <a:gd name="connsiteX1-857" fmla="*/ 8166683 w 8166683"/>
                        <a:gd name="connsiteY1-858" fmla="*/ 1636654 h 3099826"/>
                        <a:gd name="connsiteX2-859" fmla="*/ 4116250 w 8166683"/>
                        <a:gd name="connsiteY2-860" fmla="*/ 3099826 h 3099826"/>
                        <a:gd name="connsiteX3-861" fmla="*/ 8764 w 8166683"/>
                        <a:gd name="connsiteY3-862" fmla="*/ 1634789 h 3099826"/>
                        <a:gd name="connsiteX4-863" fmla="*/ 451 w 8166683"/>
                        <a:gd name="connsiteY4-864" fmla="*/ 0 h 3099826"/>
                        <a:gd name="connsiteX5-865" fmla="*/ 4072202 w 8166683"/>
                        <a:gd name="connsiteY5-866" fmla="*/ 1465296 h 3099826"/>
                        <a:gd name="connsiteX6-867" fmla="*/ 8165849 w 8166683"/>
                        <a:gd name="connsiteY6-868" fmla="*/ 7337 h 3099826"/>
                        <a:gd name="connsiteX0-869" fmla="*/ 8165849 w 8166683"/>
                        <a:gd name="connsiteY0-870" fmla="*/ 7337 h 3099826"/>
                        <a:gd name="connsiteX1-871" fmla="*/ 8166683 w 8166683"/>
                        <a:gd name="connsiteY1-872" fmla="*/ 1636654 h 3099826"/>
                        <a:gd name="connsiteX2-873" fmla="*/ 4116250 w 8166683"/>
                        <a:gd name="connsiteY2-874" fmla="*/ 3099826 h 3099826"/>
                        <a:gd name="connsiteX3-875" fmla="*/ 8764 w 8166683"/>
                        <a:gd name="connsiteY3-876" fmla="*/ 1634789 h 3099826"/>
                        <a:gd name="connsiteX4-877" fmla="*/ 451 w 8166683"/>
                        <a:gd name="connsiteY4-878" fmla="*/ 0 h 3099826"/>
                        <a:gd name="connsiteX5-879" fmla="*/ 4061168 w 8166683"/>
                        <a:gd name="connsiteY5-880" fmla="*/ 1438511 h 3099826"/>
                        <a:gd name="connsiteX6-881" fmla="*/ 8165849 w 8166683"/>
                        <a:gd name="connsiteY6-882" fmla="*/ 7337 h 3099826"/>
                        <a:gd name="connsiteX0-883" fmla="*/ 8165849 w 8166683"/>
                        <a:gd name="connsiteY0-884" fmla="*/ 7337 h 3099826"/>
                        <a:gd name="connsiteX1-885" fmla="*/ 8166683 w 8166683"/>
                        <a:gd name="connsiteY1-886" fmla="*/ 1636654 h 3099826"/>
                        <a:gd name="connsiteX2-887" fmla="*/ 4116250 w 8166683"/>
                        <a:gd name="connsiteY2-888" fmla="*/ 3099826 h 3099826"/>
                        <a:gd name="connsiteX3-889" fmla="*/ 8764 w 8166683"/>
                        <a:gd name="connsiteY3-890" fmla="*/ 1634789 h 3099826"/>
                        <a:gd name="connsiteX4-891" fmla="*/ 451 w 8166683"/>
                        <a:gd name="connsiteY4-892" fmla="*/ 0 h 3099826"/>
                        <a:gd name="connsiteX5-893" fmla="*/ 4061168 w 8166683"/>
                        <a:gd name="connsiteY5-894" fmla="*/ 1438511 h 3099826"/>
                        <a:gd name="connsiteX6-895" fmla="*/ 8165849 w 8166683"/>
                        <a:gd name="connsiteY6-896" fmla="*/ 7337 h 309982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254" name="Oval 311">
                      <a:extLst>
                        <a:ext uri="{FF2B5EF4-FFF2-40B4-BE49-F238E27FC236}">
                          <a16:creationId xmlns:a16="http://schemas.microsoft.com/office/drawing/2014/main" id="{04F3CBBD-6121-E64A-8553-02993AA06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255" name="Group 312">
                      <a:extLst>
                        <a:ext uri="{FF2B5EF4-FFF2-40B4-BE49-F238E27FC236}">
                          <a16:creationId xmlns:a16="http://schemas.microsoft.com/office/drawing/2014/main" id="{E0C3FE8C-E814-CF41-AF7E-382940F772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256" name="Freeform 313">
                        <a:extLst>
                          <a:ext uri="{FF2B5EF4-FFF2-40B4-BE49-F238E27FC236}">
                            <a16:creationId xmlns:a16="http://schemas.microsoft.com/office/drawing/2014/main" id="{2E55E5A9-EACD-7F41-94F4-4BFE34102B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-1" fmla="*/ 3725333 w 4641485"/>
                          <a:gd name="connsiteY0-2" fmla="*/ 0 h 1049866"/>
                          <a:gd name="connsiteX1-3" fmla="*/ 4641485 w 4641485"/>
                          <a:gd name="connsiteY1-4" fmla="*/ 239402 h 1049866"/>
                          <a:gd name="connsiteX2-5" fmla="*/ 3962400 w 4641485"/>
                          <a:gd name="connsiteY2-6" fmla="*/ 541866 h 1049866"/>
                          <a:gd name="connsiteX3-7" fmla="*/ 3742267 w 4641485"/>
                          <a:gd name="connsiteY3-8" fmla="*/ 457200 h 1049866"/>
                          <a:gd name="connsiteX4-9" fmla="*/ 2269067 w 4641485"/>
                          <a:gd name="connsiteY4-10" fmla="*/ 1049866 h 1049866"/>
                          <a:gd name="connsiteX5-11" fmla="*/ 880533 w 4641485"/>
                          <a:gd name="connsiteY5-12" fmla="*/ 457200 h 1049866"/>
                          <a:gd name="connsiteX6-13" fmla="*/ 592667 w 4641485"/>
                          <a:gd name="connsiteY6-14" fmla="*/ 541866 h 1049866"/>
                          <a:gd name="connsiteX7-15" fmla="*/ 0 w 4641485"/>
                          <a:gd name="connsiteY7-16" fmla="*/ 254000 h 1049866"/>
                          <a:gd name="connsiteX8-17" fmla="*/ 880533 w 4641485"/>
                          <a:gd name="connsiteY8-18" fmla="*/ 16933 h 1049866"/>
                          <a:gd name="connsiteX9-19" fmla="*/ 2302933 w 4641485"/>
                          <a:gd name="connsiteY9-20" fmla="*/ 626533 h 1049866"/>
                          <a:gd name="connsiteX10-21" fmla="*/ 3725333 w 4641485"/>
                          <a:gd name="connsiteY10-22" fmla="*/ 0 h 1049866"/>
                          <a:gd name="connsiteX0-23" fmla="*/ 3756864 w 4673016"/>
                          <a:gd name="connsiteY0-24" fmla="*/ 0 h 1049866"/>
                          <a:gd name="connsiteX1-25" fmla="*/ 4673016 w 4673016"/>
                          <a:gd name="connsiteY1-26" fmla="*/ 239402 h 1049866"/>
                          <a:gd name="connsiteX2-27" fmla="*/ 3993931 w 4673016"/>
                          <a:gd name="connsiteY2-28" fmla="*/ 541866 h 1049866"/>
                          <a:gd name="connsiteX3-29" fmla="*/ 3773798 w 4673016"/>
                          <a:gd name="connsiteY3-30" fmla="*/ 457200 h 1049866"/>
                          <a:gd name="connsiteX4-31" fmla="*/ 2300598 w 4673016"/>
                          <a:gd name="connsiteY4-32" fmla="*/ 1049866 h 1049866"/>
                          <a:gd name="connsiteX5-33" fmla="*/ 912064 w 4673016"/>
                          <a:gd name="connsiteY5-34" fmla="*/ 457200 h 1049866"/>
                          <a:gd name="connsiteX6-35" fmla="*/ 624198 w 4673016"/>
                          <a:gd name="connsiteY6-36" fmla="*/ 541866 h 1049866"/>
                          <a:gd name="connsiteX7-37" fmla="*/ 0 w 4673016"/>
                          <a:gd name="connsiteY7-38" fmla="*/ 232979 h 1049866"/>
                          <a:gd name="connsiteX8-39" fmla="*/ 912064 w 4673016"/>
                          <a:gd name="connsiteY8-40" fmla="*/ 16933 h 1049866"/>
                          <a:gd name="connsiteX9-41" fmla="*/ 2334464 w 4673016"/>
                          <a:gd name="connsiteY9-42" fmla="*/ 626533 h 1049866"/>
                          <a:gd name="connsiteX10-43" fmla="*/ 3756864 w 4673016"/>
                          <a:gd name="connsiteY10-44" fmla="*/ 0 h 1049866"/>
                          <a:gd name="connsiteX0-45" fmla="*/ 3756864 w 4673016"/>
                          <a:gd name="connsiteY0-46" fmla="*/ 0 h 1049866"/>
                          <a:gd name="connsiteX1-47" fmla="*/ 4673016 w 4673016"/>
                          <a:gd name="connsiteY1-48" fmla="*/ 239402 h 1049866"/>
                          <a:gd name="connsiteX2-49" fmla="*/ 3993931 w 4673016"/>
                          <a:gd name="connsiteY2-50" fmla="*/ 541866 h 1049866"/>
                          <a:gd name="connsiteX3-51" fmla="*/ 3784308 w 4673016"/>
                          <a:gd name="connsiteY3-52" fmla="*/ 404648 h 1049866"/>
                          <a:gd name="connsiteX4-53" fmla="*/ 2300598 w 4673016"/>
                          <a:gd name="connsiteY4-54" fmla="*/ 1049866 h 1049866"/>
                          <a:gd name="connsiteX5-55" fmla="*/ 912064 w 4673016"/>
                          <a:gd name="connsiteY5-56" fmla="*/ 457200 h 1049866"/>
                          <a:gd name="connsiteX6-57" fmla="*/ 624198 w 4673016"/>
                          <a:gd name="connsiteY6-58" fmla="*/ 541866 h 1049866"/>
                          <a:gd name="connsiteX7-59" fmla="*/ 0 w 4673016"/>
                          <a:gd name="connsiteY7-60" fmla="*/ 232979 h 1049866"/>
                          <a:gd name="connsiteX8-61" fmla="*/ 912064 w 4673016"/>
                          <a:gd name="connsiteY8-62" fmla="*/ 16933 h 1049866"/>
                          <a:gd name="connsiteX9-63" fmla="*/ 2334464 w 4673016"/>
                          <a:gd name="connsiteY9-64" fmla="*/ 626533 h 1049866"/>
                          <a:gd name="connsiteX10-65" fmla="*/ 3756864 w 4673016"/>
                          <a:gd name="connsiteY10-66" fmla="*/ 0 h 1049866"/>
                          <a:gd name="connsiteX0-67" fmla="*/ 3756864 w 4673016"/>
                          <a:gd name="connsiteY0-68" fmla="*/ 0 h 1049866"/>
                          <a:gd name="connsiteX1-69" fmla="*/ 4673016 w 4673016"/>
                          <a:gd name="connsiteY1-70" fmla="*/ 239402 h 1049866"/>
                          <a:gd name="connsiteX2-71" fmla="*/ 3993931 w 4673016"/>
                          <a:gd name="connsiteY2-72" fmla="*/ 541866 h 1049866"/>
                          <a:gd name="connsiteX3-73" fmla="*/ 3794818 w 4673016"/>
                          <a:gd name="connsiteY3-74" fmla="*/ 436179 h 1049866"/>
                          <a:gd name="connsiteX4-75" fmla="*/ 2300598 w 4673016"/>
                          <a:gd name="connsiteY4-76" fmla="*/ 1049866 h 1049866"/>
                          <a:gd name="connsiteX5-77" fmla="*/ 912064 w 4673016"/>
                          <a:gd name="connsiteY5-78" fmla="*/ 457200 h 1049866"/>
                          <a:gd name="connsiteX6-79" fmla="*/ 624198 w 4673016"/>
                          <a:gd name="connsiteY6-80" fmla="*/ 541866 h 1049866"/>
                          <a:gd name="connsiteX7-81" fmla="*/ 0 w 4673016"/>
                          <a:gd name="connsiteY7-82" fmla="*/ 232979 h 1049866"/>
                          <a:gd name="connsiteX8-83" fmla="*/ 912064 w 4673016"/>
                          <a:gd name="connsiteY8-84" fmla="*/ 16933 h 1049866"/>
                          <a:gd name="connsiteX9-85" fmla="*/ 2334464 w 4673016"/>
                          <a:gd name="connsiteY9-86" fmla="*/ 626533 h 1049866"/>
                          <a:gd name="connsiteX10-87" fmla="*/ 3756864 w 4673016"/>
                          <a:gd name="connsiteY10-88" fmla="*/ 0 h 1049866"/>
                          <a:gd name="connsiteX0-89" fmla="*/ 3756864 w 4673016"/>
                          <a:gd name="connsiteY0-90" fmla="*/ 0 h 1049866"/>
                          <a:gd name="connsiteX1-91" fmla="*/ 4673016 w 4673016"/>
                          <a:gd name="connsiteY1-92" fmla="*/ 239402 h 1049866"/>
                          <a:gd name="connsiteX2-93" fmla="*/ 3993931 w 4673016"/>
                          <a:gd name="connsiteY2-94" fmla="*/ 541866 h 1049866"/>
                          <a:gd name="connsiteX3-95" fmla="*/ 3794818 w 4673016"/>
                          <a:gd name="connsiteY3-96" fmla="*/ 436179 h 1049866"/>
                          <a:gd name="connsiteX4-97" fmla="*/ 2300598 w 4673016"/>
                          <a:gd name="connsiteY4-98" fmla="*/ 1049866 h 1049866"/>
                          <a:gd name="connsiteX5-99" fmla="*/ 912064 w 4673016"/>
                          <a:gd name="connsiteY5-100" fmla="*/ 457200 h 1049866"/>
                          <a:gd name="connsiteX6-101" fmla="*/ 624198 w 4673016"/>
                          <a:gd name="connsiteY6-102" fmla="*/ 541866 h 1049866"/>
                          <a:gd name="connsiteX7-103" fmla="*/ 0 w 4673016"/>
                          <a:gd name="connsiteY7-104" fmla="*/ 232979 h 1049866"/>
                          <a:gd name="connsiteX8-105" fmla="*/ 912064 w 4673016"/>
                          <a:gd name="connsiteY8-106" fmla="*/ 16933 h 1049866"/>
                          <a:gd name="connsiteX9-107" fmla="*/ 2323954 w 4673016"/>
                          <a:gd name="connsiteY9-108" fmla="*/ 616023 h 1049866"/>
                          <a:gd name="connsiteX10-109" fmla="*/ 3756864 w 4673016"/>
                          <a:gd name="connsiteY10-110" fmla="*/ 0 h 1049866"/>
                          <a:gd name="connsiteX0-111" fmla="*/ 3756864 w 4673016"/>
                          <a:gd name="connsiteY0-112" fmla="*/ 0 h 1049866"/>
                          <a:gd name="connsiteX1-113" fmla="*/ 4673016 w 4673016"/>
                          <a:gd name="connsiteY1-114" fmla="*/ 239402 h 1049866"/>
                          <a:gd name="connsiteX2-115" fmla="*/ 3993931 w 4673016"/>
                          <a:gd name="connsiteY2-116" fmla="*/ 541866 h 1049866"/>
                          <a:gd name="connsiteX3-117" fmla="*/ 3794818 w 4673016"/>
                          <a:gd name="connsiteY3-118" fmla="*/ 436179 h 1049866"/>
                          <a:gd name="connsiteX4-119" fmla="*/ 2300598 w 4673016"/>
                          <a:gd name="connsiteY4-120" fmla="*/ 1049866 h 1049866"/>
                          <a:gd name="connsiteX5-121" fmla="*/ 912064 w 4673016"/>
                          <a:gd name="connsiteY5-122" fmla="*/ 457200 h 1049866"/>
                          <a:gd name="connsiteX6-123" fmla="*/ 624198 w 4673016"/>
                          <a:gd name="connsiteY6-124" fmla="*/ 541866 h 1049866"/>
                          <a:gd name="connsiteX7-125" fmla="*/ 0 w 4673016"/>
                          <a:gd name="connsiteY7-126" fmla="*/ 275021 h 1049866"/>
                          <a:gd name="connsiteX8-127" fmla="*/ 912064 w 4673016"/>
                          <a:gd name="connsiteY8-128" fmla="*/ 16933 h 1049866"/>
                          <a:gd name="connsiteX9-129" fmla="*/ 2323954 w 4673016"/>
                          <a:gd name="connsiteY9-130" fmla="*/ 616023 h 1049866"/>
                          <a:gd name="connsiteX10-131" fmla="*/ 3756864 w 4673016"/>
                          <a:gd name="connsiteY10-132" fmla="*/ 0 h 1049866"/>
                          <a:gd name="connsiteX0-133" fmla="*/ 3756864 w 4673016"/>
                          <a:gd name="connsiteY0-134" fmla="*/ 0 h 1049866"/>
                          <a:gd name="connsiteX1-135" fmla="*/ 4673016 w 4673016"/>
                          <a:gd name="connsiteY1-136" fmla="*/ 239402 h 1049866"/>
                          <a:gd name="connsiteX2-137" fmla="*/ 3993931 w 4673016"/>
                          <a:gd name="connsiteY2-138" fmla="*/ 541866 h 1049866"/>
                          <a:gd name="connsiteX3-139" fmla="*/ 3815839 w 4673016"/>
                          <a:gd name="connsiteY3-140" fmla="*/ 467710 h 1049866"/>
                          <a:gd name="connsiteX4-141" fmla="*/ 2300598 w 4673016"/>
                          <a:gd name="connsiteY4-142" fmla="*/ 1049866 h 1049866"/>
                          <a:gd name="connsiteX5-143" fmla="*/ 912064 w 4673016"/>
                          <a:gd name="connsiteY5-144" fmla="*/ 457200 h 1049866"/>
                          <a:gd name="connsiteX6-145" fmla="*/ 624198 w 4673016"/>
                          <a:gd name="connsiteY6-146" fmla="*/ 541866 h 1049866"/>
                          <a:gd name="connsiteX7-147" fmla="*/ 0 w 4673016"/>
                          <a:gd name="connsiteY7-148" fmla="*/ 275021 h 1049866"/>
                          <a:gd name="connsiteX8-149" fmla="*/ 912064 w 4673016"/>
                          <a:gd name="connsiteY8-150" fmla="*/ 16933 h 1049866"/>
                          <a:gd name="connsiteX9-151" fmla="*/ 2323954 w 4673016"/>
                          <a:gd name="connsiteY9-152" fmla="*/ 616023 h 1049866"/>
                          <a:gd name="connsiteX10-153" fmla="*/ 3756864 w 4673016"/>
                          <a:gd name="connsiteY10-154" fmla="*/ 0 h 104986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57" name="Freeform 314">
                        <a:extLst>
                          <a:ext uri="{FF2B5EF4-FFF2-40B4-BE49-F238E27FC236}">
                            <a16:creationId xmlns:a16="http://schemas.microsoft.com/office/drawing/2014/main" id="{10DEE084-0633-A442-8FC9-89CCEA97BD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58" name="Freeform 315">
                        <a:extLst>
                          <a:ext uri="{FF2B5EF4-FFF2-40B4-BE49-F238E27FC236}">
                            <a16:creationId xmlns:a16="http://schemas.microsoft.com/office/drawing/2014/main" id="{380302F1-0586-0E4E-8C16-8B9038578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59" name="Freeform 316">
                        <a:extLst>
                          <a:ext uri="{FF2B5EF4-FFF2-40B4-BE49-F238E27FC236}">
                            <a16:creationId xmlns:a16="http://schemas.microsoft.com/office/drawing/2014/main" id="{22060882-1548-CF4B-8CCB-93B441942A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-1" fmla="*/ 168165 w 3731172"/>
                          <a:gd name="connsiteY0-2" fmla="*/ 73572 h 1418896"/>
                          <a:gd name="connsiteX1-3" fmla="*/ 451945 w 3731172"/>
                          <a:gd name="connsiteY1-4" fmla="*/ 0 h 1418896"/>
                          <a:gd name="connsiteX2-5" fmla="*/ 1881352 w 3731172"/>
                          <a:gd name="connsiteY2-6" fmla="*/ 599089 h 1418896"/>
                          <a:gd name="connsiteX3-7" fmla="*/ 3363310 w 3731172"/>
                          <a:gd name="connsiteY3-8" fmla="*/ 0 h 1418896"/>
                          <a:gd name="connsiteX4-9" fmla="*/ 3584027 w 3731172"/>
                          <a:gd name="connsiteY4-10" fmla="*/ 73572 h 1418896"/>
                          <a:gd name="connsiteX5-11" fmla="*/ 2627586 w 3731172"/>
                          <a:gd name="connsiteY5-12" fmla="*/ 441434 h 1418896"/>
                          <a:gd name="connsiteX6-13" fmla="*/ 2596055 w 3731172"/>
                          <a:gd name="connsiteY6-14" fmla="*/ 914400 h 1418896"/>
                          <a:gd name="connsiteX7-15" fmla="*/ 3731172 w 3731172"/>
                          <a:gd name="connsiteY7-16" fmla="*/ 1345324 h 1418896"/>
                          <a:gd name="connsiteX8-17" fmla="*/ 3447393 w 3731172"/>
                          <a:gd name="connsiteY8-18" fmla="*/ 1408386 h 1418896"/>
                          <a:gd name="connsiteX9-19" fmla="*/ 1870841 w 3731172"/>
                          <a:gd name="connsiteY9-20" fmla="*/ 746234 h 1418896"/>
                          <a:gd name="connsiteX10-21" fmla="*/ 262758 w 3731172"/>
                          <a:gd name="connsiteY10-22" fmla="*/ 1418896 h 1418896"/>
                          <a:gd name="connsiteX11-23" fmla="*/ 0 w 3731172"/>
                          <a:gd name="connsiteY11-24" fmla="*/ 1324303 h 1418896"/>
                          <a:gd name="connsiteX12-25" fmla="*/ 1145627 w 3731172"/>
                          <a:gd name="connsiteY12-26" fmla="*/ 882869 h 1418896"/>
                          <a:gd name="connsiteX13-27" fmla="*/ 1114096 w 3731172"/>
                          <a:gd name="connsiteY13-28" fmla="*/ 409903 h 1418896"/>
                          <a:gd name="connsiteX14-29" fmla="*/ 441434 w 3731172"/>
                          <a:gd name="connsiteY14-30" fmla="*/ 10510 h 1418896"/>
                          <a:gd name="connsiteX15-31" fmla="*/ 441434 w 3731172"/>
                          <a:gd name="connsiteY15-32" fmla="*/ 10510 h 1418896"/>
                          <a:gd name="connsiteX0-33" fmla="*/ 168165 w 3731172"/>
                          <a:gd name="connsiteY0-34" fmla="*/ 73572 h 1418896"/>
                          <a:gd name="connsiteX1-35" fmla="*/ 451945 w 3731172"/>
                          <a:gd name="connsiteY1-36" fmla="*/ 0 h 1418896"/>
                          <a:gd name="connsiteX2-37" fmla="*/ 1881352 w 3731172"/>
                          <a:gd name="connsiteY2-38" fmla="*/ 599089 h 1418896"/>
                          <a:gd name="connsiteX3-39" fmla="*/ 3363310 w 3731172"/>
                          <a:gd name="connsiteY3-40" fmla="*/ 0 h 1418896"/>
                          <a:gd name="connsiteX4-41" fmla="*/ 3584027 w 3731172"/>
                          <a:gd name="connsiteY4-42" fmla="*/ 73572 h 1418896"/>
                          <a:gd name="connsiteX5-43" fmla="*/ 2627586 w 3731172"/>
                          <a:gd name="connsiteY5-44" fmla="*/ 441434 h 1418896"/>
                          <a:gd name="connsiteX6-45" fmla="*/ 2596055 w 3731172"/>
                          <a:gd name="connsiteY6-46" fmla="*/ 914400 h 1418896"/>
                          <a:gd name="connsiteX7-47" fmla="*/ 3731172 w 3731172"/>
                          <a:gd name="connsiteY7-48" fmla="*/ 1345324 h 1418896"/>
                          <a:gd name="connsiteX8-49" fmla="*/ 3447393 w 3731172"/>
                          <a:gd name="connsiteY8-50" fmla="*/ 1408386 h 1418896"/>
                          <a:gd name="connsiteX9-51" fmla="*/ 1870841 w 3731172"/>
                          <a:gd name="connsiteY9-52" fmla="*/ 746234 h 1418896"/>
                          <a:gd name="connsiteX10-53" fmla="*/ 262758 w 3731172"/>
                          <a:gd name="connsiteY10-54" fmla="*/ 1418896 h 1418896"/>
                          <a:gd name="connsiteX11-55" fmla="*/ 0 w 3731172"/>
                          <a:gd name="connsiteY11-56" fmla="*/ 1324303 h 1418896"/>
                          <a:gd name="connsiteX12-57" fmla="*/ 1145627 w 3731172"/>
                          <a:gd name="connsiteY12-58" fmla="*/ 882869 h 1418896"/>
                          <a:gd name="connsiteX13-59" fmla="*/ 1114096 w 3731172"/>
                          <a:gd name="connsiteY13-60" fmla="*/ 409903 h 1418896"/>
                          <a:gd name="connsiteX14-61" fmla="*/ 441434 w 3731172"/>
                          <a:gd name="connsiteY14-62" fmla="*/ 10510 h 1418896"/>
                          <a:gd name="connsiteX0-63" fmla="*/ 168165 w 3731172"/>
                          <a:gd name="connsiteY0-64" fmla="*/ 73572 h 1418896"/>
                          <a:gd name="connsiteX1-65" fmla="*/ 451945 w 3731172"/>
                          <a:gd name="connsiteY1-66" fmla="*/ 0 h 1418896"/>
                          <a:gd name="connsiteX2-67" fmla="*/ 1881352 w 3731172"/>
                          <a:gd name="connsiteY2-68" fmla="*/ 599089 h 1418896"/>
                          <a:gd name="connsiteX3-69" fmla="*/ 3363310 w 3731172"/>
                          <a:gd name="connsiteY3-70" fmla="*/ 0 h 1418896"/>
                          <a:gd name="connsiteX4-71" fmla="*/ 3584027 w 3731172"/>
                          <a:gd name="connsiteY4-72" fmla="*/ 73572 h 1418896"/>
                          <a:gd name="connsiteX5-73" fmla="*/ 2627586 w 3731172"/>
                          <a:gd name="connsiteY5-74" fmla="*/ 441434 h 1418896"/>
                          <a:gd name="connsiteX6-75" fmla="*/ 2596055 w 3731172"/>
                          <a:gd name="connsiteY6-76" fmla="*/ 914400 h 1418896"/>
                          <a:gd name="connsiteX7-77" fmla="*/ 3731172 w 3731172"/>
                          <a:gd name="connsiteY7-78" fmla="*/ 1345324 h 1418896"/>
                          <a:gd name="connsiteX8-79" fmla="*/ 3447393 w 3731172"/>
                          <a:gd name="connsiteY8-80" fmla="*/ 1408386 h 1418896"/>
                          <a:gd name="connsiteX9-81" fmla="*/ 1870841 w 3731172"/>
                          <a:gd name="connsiteY9-82" fmla="*/ 746234 h 1418896"/>
                          <a:gd name="connsiteX10-83" fmla="*/ 262758 w 3731172"/>
                          <a:gd name="connsiteY10-84" fmla="*/ 1418896 h 1418896"/>
                          <a:gd name="connsiteX11-85" fmla="*/ 0 w 3731172"/>
                          <a:gd name="connsiteY11-86" fmla="*/ 1324303 h 1418896"/>
                          <a:gd name="connsiteX12-87" fmla="*/ 1145627 w 3731172"/>
                          <a:gd name="connsiteY12-88" fmla="*/ 882869 h 1418896"/>
                          <a:gd name="connsiteX13-89" fmla="*/ 1114096 w 3731172"/>
                          <a:gd name="connsiteY13-90" fmla="*/ 409903 h 1418896"/>
                          <a:gd name="connsiteX14-91" fmla="*/ 357351 w 3731172"/>
                          <a:gd name="connsiteY14-92" fmla="*/ 115613 h 1418896"/>
                          <a:gd name="connsiteX0-93" fmla="*/ 168165 w 3731172"/>
                          <a:gd name="connsiteY0-94" fmla="*/ 73572 h 1418896"/>
                          <a:gd name="connsiteX1-95" fmla="*/ 451945 w 3731172"/>
                          <a:gd name="connsiteY1-96" fmla="*/ 0 h 1418896"/>
                          <a:gd name="connsiteX2-97" fmla="*/ 1881352 w 3731172"/>
                          <a:gd name="connsiteY2-98" fmla="*/ 599089 h 1418896"/>
                          <a:gd name="connsiteX3-99" fmla="*/ 3363310 w 3731172"/>
                          <a:gd name="connsiteY3-100" fmla="*/ 0 h 1418896"/>
                          <a:gd name="connsiteX4-101" fmla="*/ 3584027 w 3731172"/>
                          <a:gd name="connsiteY4-102" fmla="*/ 73572 h 1418896"/>
                          <a:gd name="connsiteX5-103" fmla="*/ 2627586 w 3731172"/>
                          <a:gd name="connsiteY5-104" fmla="*/ 441434 h 1418896"/>
                          <a:gd name="connsiteX6-105" fmla="*/ 2596055 w 3731172"/>
                          <a:gd name="connsiteY6-106" fmla="*/ 914400 h 1418896"/>
                          <a:gd name="connsiteX7-107" fmla="*/ 3731172 w 3731172"/>
                          <a:gd name="connsiteY7-108" fmla="*/ 1345324 h 1418896"/>
                          <a:gd name="connsiteX8-109" fmla="*/ 3447393 w 3731172"/>
                          <a:gd name="connsiteY8-110" fmla="*/ 1408386 h 1418896"/>
                          <a:gd name="connsiteX9-111" fmla="*/ 1870841 w 3731172"/>
                          <a:gd name="connsiteY9-112" fmla="*/ 746234 h 1418896"/>
                          <a:gd name="connsiteX10-113" fmla="*/ 262758 w 3731172"/>
                          <a:gd name="connsiteY10-114" fmla="*/ 1418896 h 1418896"/>
                          <a:gd name="connsiteX11-115" fmla="*/ 0 w 3731172"/>
                          <a:gd name="connsiteY11-116" fmla="*/ 1324303 h 1418896"/>
                          <a:gd name="connsiteX12-117" fmla="*/ 1145627 w 3731172"/>
                          <a:gd name="connsiteY12-118" fmla="*/ 882869 h 1418896"/>
                          <a:gd name="connsiteX13-119" fmla="*/ 1114096 w 3731172"/>
                          <a:gd name="connsiteY13-120" fmla="*/ 409903 h 1418896"/>
                          <a:gd name="connsiteX14-121" fmla="*/ 147144 w 3731172"/>
                          <a:gd name="connsiteY14-122" fmla="*/ 63061 h 1418896"/>
                          <a:gd name="connsiteX0-123" fmla="*/ 168165 w 3731172"/>
                          <a:gd name="connsiteY0-124" fmla="*/ 73572 h 1418896"/>
                          <a:gd name="connsiteX1-125" fmla="*/ 451945 w 3731172"/>
                          <a:gd name="connsiteY1-126" fmla="*/ 0 h 1418896"/>
                          <a:gd name="connsiteX2-127" fmla="*/ 1881352 w 3731172"/>
                          <a:gd name="connsiteY2-128" fmla="*/ 599089 h 1418896"/>
                          <a:gd name="connsiteX3-129" fmla="*/ 3363310 w 3731172"/>
                          <a:gd name="connsiteY3-130" fmla="*/ 0 h 1418896"/>
                          <a:gd name="connsiteX4-131" fmla="*/ 3584027 w 3731172"/>
                          <a:gd name="connsiteY4-132" fmla="*/ 73572 h 1418896"/>
                          <a:gd name="connsiteX5-133" fmla="*/ 2627586 w 3731172"/>
                          <a:gd name="connsiteY5-134" fmla="*/ 441434 h 1418896"/>
                          <a:gd name="connsiteX6-135" fmla="*/ 2596055 w 3731172"/>
                          <a:gd name="connsiteY6-136" fmla="*/ 914400 h 1418896"/>
                          <a:gd name="connsiteX7-137" fmla="*/ 3731172 w 3731172"/>
                          <a:gd name="connsiteY7-138" fmla="*/ 1345324 h 1418896"/>
                          <a:gd name="connsiteX8-139" fmla="*/ 3447393 w 3731172"/>
                          <a:gd name="connsiteY8-140" fmla="*/ 1408386 h 1418896"/>
                          <a:gd name="connsiteX9-141" fmla="*/ 1870841 w 3731172"/>
                          <a:gd name="connsiteY9-142" fmla="*/ 746234 h 1418896"/>
                          <a:gd name="connsiteX10-143" fmla="*/ 262758 w 3731172"/>
                          <a:gd name="connsiteY10-144" fmla="*/ 1418896 h 1418896"/>
                          <a:gd name="connsiteX11-145" fmla="*/ 0 w 3731172"/>
                          <a:gd name="connsiteY11-146" fmla="*/ 1324303 h 1418896"/>
                          <a:gd name="connsiteX12-147" fmla="*/ 1145627 w 3731172"/>
                          <a:gd name="connsiteY12-148" fmla="*/ 882869 h 1418896"/>
                          <a:gd name="connsiteX13-149" fmla="*/ 1114096 w 3731172"/>
                          <a:gd name="connsiteY13-150" fmla="*/ 420413 h 1418896"/>
                          <a:gd name="connsiteX14-151" fmla="*/ 147144 w 3731172"/>
                          <a:gd name="connsiteY14-152" fmla="*/ 63061 h 1418896"/>
                          <a:gd name="connsiteX0-153" fmla="*/ 168165 w 3731172"/>
                          <a:gd name="connsiteY0-154" fmla="*/ 73572 h 1418896"/>
                          <a:gd name="connsiteX1-155" fmla="*/ 451945 w 3731172"/>
                          <a:gd name="connsiteY1-156" fmla="*/ 0 h 1418896"/>
                          <a:gd name="connsiteX2-157" fmla="*/ 1881352 w 3731172"/>
                          <a:gd name="connsiteY2-158" fmla="*/ 599089 h 1418896"/>
                          <a:gd name="connsiteX3-159" fmla="*/ 3363310 w 3731172"/>
                          <a:gd name="connsiteY3-160" fmla="*/ 0 h 1418896"/>
                          <a:gd name="connsiteX4-161" fmla="*/ 3584027 w 3731172"/>
                          <a:gd name="connsiteY4-162" fmla="*/ 73572 h 1418896"/>
                          <a:gd name="connsiteX5-163" fmla="*/ 2627586 w 3731172"/>
                          <a:gd name="connsiteY5-164" fmla="*/ 441434 h 1418896"/>
                          <a:gd name="connsiteX6-165" fmla="*/ 2596055 w 3731172"/>
                          <a:gd name="connsiteY6-166" fmla="*/ 914400 h 1418896"/>
                          <a:gd name="connsiteX7-167" fmla="*/ 3731172 w 3731172"/>
                          <a:gd name="connsiteY7-168" fmla="*/ 1345324 h 1418896"/>
                          <a:gd name="connsiteX8-169" fmla="*/ 3447393 w 3731172"/>
                          <a:gd name="connsiteY8-170" fmla="*/ 1408386 h 1418896"/>
                          <a:gd name="connsiteX9-171" fmla="*/ 1870841 w 3731172"/>
                          <a:gd name="connsiteY9-172" fmla="*/ 746234 h 1418896"/>
                          <a:gd name="connsiteX10-173" fmla="*/ 262758 w 3731172"/>
                          <a:gd name="connsiteY10-174" fmla="*/ 1418896 h 1418896"/>
                          <a:gd name="connsiteX11-175" fmla="*/ 0 w 3731172"/>
                          <a:gd name="connsiteY11-176" fmla="*/ 1324303 h 1418896"/>
                          <a:gd name="connsiteX12-177" fmla="*/ 1145627 w 3731172"/>
                          <a:gd name="connsiteY12-178" fmla="*/ 882869 h 1418896"/>
                          <a:gd name="connsiteX13-179" fmla="*/ 1114096 w 3731172"/>
                          <a:gd name="connsiteY13-180" fmla="*/ 420413 h 1418896"/>
                          <a:gd name="connsiteX14-181" fmla="*/ 189185 w 3731172"/>
                          <a:gd name="connsiteY14-182" fmla="*/ 84081 h 1418896"/>
                          <a:gd name="connsiteX0-183" fmla="*/ 168165 w 3731172"/>
                          <a:gd name="connsiteY0-184" fmla="*/ 73572 h 1418896"/>
                          <a:gd name="connsiteX1-185" fmla="*/ 451945 w 3731172"/>
                          <a:gd name="connsiteY1-186" fmla="*/ 0 h 1418896"/>
                          <a:gd name="connsiteX2-187" fmla="*/ 1881352 w 3731172"/>
                          <a:gd name="connsiteY2-188" fmla="*/ 599089 h 1418896"/>
                          <a:gd name="connsiteX3-189" fmla="*/ 3363310 w 3731172"/>
                          <a:gd name="connsiteY3-190" fmla="*/ 0 h 1418896"/>
                          <a:gd name="connsiteX4-191" fmla="*/ 3584027 w 3731172"/>
                          <a:gd name="connsiteY4-192" fmla="*/ 73572 h 1418896"/>
                          <a:gd name="connsiteX5-193" fmla="*/ 2627586 w 3731172"/>
                          <a:gd name="connsiteY5-194" fmla="*/ 441434 h 1418896"/>
                          <a:gd name="connsiteX6-195" fmla="*/ 2596055 w 3731172"/>
                          <a:gd name="connsiteY6-196" fmla="*/ 914400 h 1418896"/>
                          <a:gd name="connsiteX7-197" fmla="*/ 3731172 w 3731172"/>
                          <a:gd name="connsiteY7-198" fmla="*/ 1345324 h 1418896"/>
                          <a:gd name="connsiteX8-199" fmla="*/ 3447393 w 3731172"/>
                          <a:gd name="connsiteY8-200" fmla="*/ 1408386 h 1418896"/>
                          <a:gd name="connsiteX9-201" fmla="*/ 1870841 w 3731172"/>
                          <a:gd name="connsiteY9-202" fmla="*/ 746234 h 1418896"/>
                          <a:gd name="connsiteX10-203" fmla="*/ 262758 w 3731172"/>
                          <a:gd name="connsiteY10-204" fmla="*/ 1418896 h 1418896"/>
                          <a:gd name="connsiteX11-205" fmla="*/ 0 w 3731172"/>
                          <a:gd name="connsiteY11-206" fmla="*/ 1324303 h 1418896"/>
                          <a:gd name="connsiteX12-207" fmla="*/ 1145627 w 3731172"/>
                          <a:gd name="connsiteY12-208" fmla="*/ 882869 h 1418896"/>
                          <a:gd name="connsiteX13-209" fmla="*/ 1114096 w 3731172"/>
                          <a:gd name="connsiteY13-210" fmla="*/ 420413 h 1418896"/>
                          <a:gd name="connsiteX14-211" fmla="*/ 189185 w 3731172"/>
                          <a:gd name="connsiteY14-212" fmla="*/ 84081 h 1418896"/>
                          <a:gd name="connsiteX15-213" fmla="*/ 168165 w 3731172"/>
                          <a:gd name="connsiteY15-214" fmla="*/ 73572 h 1418896"/>
                          <a:gd name="connsiteX0-215" fmla="*/ 168165 w 3731172"/>
                          <a:gd name="connsiteY0-216" fmla="*/ 73572 h 1418896"/>
                          <a:gd name="connsiteX1-217" fmla="*/ 451945 w 3731172"/>
                          <a:gd name="connsiteY1-218" fmla="*/ 0 h 1418896"/>
                          <a:gd name="connsiteX2-219" fmla="*/ 1881352 w 3731172"/>
                          <a:gd name="connsiteY2-220" fmla="*/ 599089 h 1418896"/>
                          <a:gd name="connsiteX3-221" fmla="*/ 3363310 w 3731172"/>
                          <a:gd name="connsiteY3-222" fmla="*/ 0 h 1418896"/>
                          <a:gd name="connsiteX4-223" fmla="*/ 3584027 w 3731172"/>
                          <a:gd name="connsiteY4-224" fmla="*/ 73572 h 1418896"/>
                          <a:gd name="connsiteX5-225" fmla="*/ 2627586 w 3731172"/>
                          <a:gd name="connsiteY5-226" fmla="*/ 441434 h 1418896"/>
                          <a:gd name="connsiteX6-227" fmla="*/ 2596055 w 3731172"/>
                          <a:gd name="connsiteY6-228" fmla="*/ 914400 h 1418896"/>
                          <a:gd name="connsiteX7-229" fmla="*/ 3731172 w 3731172"/>
                          <a:gd name="connsiteY7-230" fmla="*/ 1345324 h 1418896"/>
                          <a:gd name="connsiteX8-231" fmla="*/ 3447393 w 3731172"/>
                          <a:gd name="connsiteY8-232" fmla="*/ 1408386 h 1418896"/>
                          <a:gd name="connsiteX9-233" fmla="*/ 1870841 w 3731172"/>
                          <a:gd name="connsiteY9-234" fmla="*/ 746234 h 1418896"/>
                          <a:gd name="connsiteX10-235" fmla="*/ 262758 w 3731172"/>
                          <a:gd name="connsiteY10-236" fmla="*/ 1418896 h 1418896"/>
                          <a:gd name="connsiteX11-237" fmla="*/ 0 w 3731172"/>
                          <a:gd name="connsiteY11-238" fmla="*/ 1324303 h 1418896"/>
                          <a:gd name="connsiteX12-239" fmla="*/ 1145627 w 3731172"/>
                          <a:gd name="connsiteY12-240" fmla="*/ 882869 h 1418896"/>
                          <a:gd name="connsiteX13-241" fmla="*/ 1156137 w 3731172"/>
                          <a:gd name="connsiteY13-242" fmla="*/ 441434 h 1418896"/>
                          <a:gd name="connsiteX14-243" fmla="*/ 189185 w 3731172"/>
                          <a:gd name="connsiteY14-244" fmla="*/ 84081 h 1418896"/>
                          <a:gd name="connsiteX15-245" fmla="*/ 168165 w 3731172"/>
                          <a:gd name="connsiteY15-246" fmla="*/ 73572 h 1418896"/>
                          <a:gd name="connsiteX0-247" fmla="*/ 168165 w 3731172"/>
                          <a:gd name="connsiteY0-248" fmla="*/ 73572 h 1418896"/>
                          <a:gd name="connsiteX1-249" fmla="*/ 451945 w 3731172"/>
                          <a:gd name="connsiteY1-250" fmla="*/ 0 h 1418896"/>
                          <a:gd name="connsiteX2-251" fmla="*/ 1881352 w 3731172"/>
                          <a:gd name="connsiteY2-252" fmla="*/ 599089 h 1418896"/>
                          <a:gd name="connsiteX3-253" fmla="*/ 3363310 w 3731172"/>
                          <a:gd name="connsiteY3-254" fmla="*/ 0 h 1418896"/>
                          <a:gd name="connsiteX4-255" fmla="*/ 3584027 w 3731172"/>
                          <a:gd name="connsiteY4-256" fmla="*/ 73572 h 1418896"/>
                          <a:gd name="connsiteX5-257" fmla="*/ 2627586 w 3731172"/>
                          <a:gd name="connsiteY5-258" fmla="*/ 441434 h 1418896"/>
                          <a:gd name="connsiteX6-259" fmla="*/ 2596055 w 3731172"/>
                          <a:gd name="connsiteY6-260" fmla="*/ 914400 h 1418896"/>
                          <a:gd name="connsiteX7-261" fmla="*/ 3731172 w 3731172"/>
                          <a:gd name="connsiteY7-262" fmla="*/ 1345324 h 1418896"/>
                          <a:gd name="connsiteX8-263" fmla="*/ 3447393 w 3731172"/>
                          <a:gd name="connsiteY8-264" fmla="*/ 1408386 h 1418896"/>
                          <a:gd name="connsiteX9-265" fmla="*/ 1870841 w 3731172"/>
                          <a:gd name="connsiteY9-266" fmla="*/ 746234 h 1418896"/>
                          <a:gd name="connsiteX10-267" fmla="*/ 262758 w 3731172"/>
                          <a:gd name="connsiteY10-268" fmla="*/ 1418896 h 1418896"/>
                          <a:gd name="connsiteX11-269" fmla="*/ 0 w 3731172"/>
                          <a:gd name="connsiteY11-270" fmla="*/ 1324303 h 1418896"/>
                          <a:gd name="connsiteX12-271" fmla="*/ 1145627 w 3731172"/>
                          <a:gd name="connsiteY12-272" fmla="*/ 882869 h 1418896"/>
                          <a:gd name="connsiteX13-273" fmla="*/ 1145626 w 3731172"/>
                          <a:gd name="connsiteY13-274" fmla="*/ 451945 h 1418896"/>
                          <a:gd name="connsiteX14-275" fmla="*/ 189185 w 3731172"/>
                          <a:gd name="connsiteY14-276" fmla="*/ 84081 h 1418896"/>
                          <a:gd name="connsiteX15-277" fmla="*/ 168165 w 3731172"/>
                          <a:gd name="connsiteY15-278" fmla="*/ 73572 h 1418896"/>
                          <a:gd name="connsiteX0-279" fmla="*/ 168165 w 3731172"/>
                          <a:gd name="connsiteY0-280" fmla="*/ 73572 h 1418896"/>
                          <a:gd name="connsiteX1-281" fmla="*/ 451945 w 3731172"/>
                          <a:gd name="connsiteY1-282" fmla="*/ 0 h 1418896"/>
                          <a:gd name="connsiteX2-283" fmla="*/ 1881352 w 3731172"/>
                          <a:gd name="connsiteY2-284" fmla="*/ 599089 h 1418896"/>
                          <a:gd name="connsiteX3-285" fmla="*/ 3363310 w 3731172"/>
                          <a:gd name="connsiteY3-286" fmla="*/ 0 h 1418896"/>
                          <a:gd name="connsiteX4-287" fmla="*/ 3584027 w 3731172"/>
                          <a:gd name="connsiteY4-288" fmla="*/ 73572 h 1418896"/>
                          <a:gd name="connsiteX5-289" fmla="*/ 2627586 w 3731172"/>
                          <a:gd name="connsiteY5-290" fmla="*/ 441434 h 1418896"/>
                          <a:gd name="connsiteX6-291" fmla="*/ 2596055 w 3731172"/>
                          <a:gd name="connsiteY6-292" fmla="*/ 914400 h 1418896"/>
                          <a:gd name="connsiteX7-293" fmla="*/ 3731172 w 3731172"/>
                          <a:gd name="connsiteY7-294" fmla="*/ 1345324 h 1418896"/>
                          <a:gd name="connsiteX8-295" fmla="*/ 3447393 w 3731172"/>
                          <a:gd name="connsiteY8-296" fmla="*/ 1408386 h 1418896"/>
                          <a:gd name="connsiteX9-297" fmla="*/ 1870841 w 3731172"/>
                          <a:gd name="connsiteY9-298" fmla="*/ 746234 h 1418896"/>
                          <a:gd name="connsiteX10-299" fmla="*/ 262758 w 3731172"/>
                          <a:gd name="connsiteY10-300" fmla="*/ 1418896 h 1418896"/>
                          <a:gd name="connsiteX11-301" fmla="*/ 0 w 3731172"/>
                          <a:gd name="connsiteY11-302" fmla="*/ 1324303 h 1418896"/>
                          <a:gd name="connsiteX12-303" fmla="*/ 1145627 w 3731172"/>
                          <a:gd name="connsiteY12-304" fmla="*/ 903890 h 1418896"/>
                          <a:gd name="connsiteX13-305" fmla="*/ 1145626 w 3731172"/>
                          <a:gd name="connsiteY13-306" fmla="*/ 451945 h 1418896"/>
                          <a:gd name="connsiteX14-307" fmla="*/ 189185 w 3731172"/>
                          <a:gd name="connsiteY14-308" fmla="*/ 84081 h 1418896"/>
                          <a:gd name="connsiteX15-309" fmla="*/ 168165 w 3731172"/>
                          <a:gd name="connsiteY15-310" fmla="*/ 73572 h 1418896"/>
                          <a:gd name="connsiteX0-311" fmla="*/ 147144 w 3710151"/>
                          <a:gd name="connsiteY0-312" fmla="*/ 73572 h 1418896"/>
                          <a:gd name="connsiteX1-313" fmla="*/ 430924 w 3710151"/>
                          <a:gd name="connsiteY1-314" fmla="*/ 0 h 1418896"/>
                          <a:gd name="connsiteX2-315" fmla="*/ 1860331 w 3710151"/>
                          <a:gd name="connsiteY2-316" fmla="*/ 599089 h 1418896"/>
                          <a:gd name="connsiteX3-317" fmla="*/ 3342289 w 3710151"/>
                          <a:gd name="connsiteY3-318" fmla="*/ 0 h 1418896"/>
                          <a:gd name="connsiteX4-319" fmla="*/ 3563006 w 3710151"/>
                          <a:gd name="connsiteY4-320" fmla="*/ 73572 h 1418896"/>
                          <a:gd name="connsiteX5-321" fmla="*/ 2606565 w 3710151"/>
                          <a:gd name="connsiteY5-322" fmla="*/ 441434 h 1418896"/>
                          <a:gd name="connsiteX6-323" fmla="*/ 2575034 w 3710151"/>
                          <a:gd name="connsiteY6-324" fmla="*/ 914400 h 1418896"/>
                          <a:gd name="connsiteX7-325" fmla="*/ 3710151 w 3710151"/>
                          <a:gd name="connsiteY7-326" fmla="*/ 1345324 h 1418896"/>
                          <a:gd name="connsiteX8-327" fmla="*/ 3426372 w 3710151"/>
                          <a:gd name="connsiteY8-328" fmla="*/ 1408386 h 1418896"/>
                          <a:gd name="connsiteX9-329" fmla="*/ 1849820 w 3710151"/>
                          <a:gd name="connsiteY9-330" fmla="*/ 746234 h 1418896"/>
                          <a:gd name="connsiteX10-331" fmla="*/ 241737 w 3710151"/>
                          <a:gd name="connsiteY10-332" fmla="*/ 1418896 h 1418896"/>
                          <a:gd name="connsiteX11-333" fmla="*/ 0 w 3710151"/>
                          <a:gd name="connsiteY11-334" fmla="*/ 1334814 h 1418896"/>
                          <a:gd name="connsiteX12-335" fmla="*/ 1124606 w 3710151"/>
                          <a:gd name="connsiteY12-336" fmla="*/ 903890 h 1418896"/>
                          <a:gd name="connsiteX13-337" fmla="*/ 1124605 w 3710151"/>
                          <a:gd name="connsiteY13-338" fmla="*/ 451945 h 1418896"/>
                          <a:gd name="connsiteX14-339" fmla="*/ 168164 w 3710151"/>
                          <a:gd name="connsiteY14-340" fmla="*/ 84081 h 1418896"/>
                          <a:gd name="connsiteX15-341" fmla="*/ 147144 w 3710151"/>
                          <a:gd name="connsiteY15-342" fmla="*/ 73572 h 1418896"/>
                          <a:gd name="connsiteX0-343" fmla="*/ 147144 w 3710151"/>
                          <a:gd name="connsiteY0-344" fmla="*/ 73572 h 1418896"/>
                          <a:gd name="connsiteX1-345" fmla="*/ 430924 w 3710151"/>
                          <a:gd name="connsiteY1-346" fmla="*/ 0 h 1418896"/>
                          <a:gd name="connsiteX2-347" fmla="*/ 1860331 w 3710151"/>
                          <a:gd name="connsiteY2-348" fmla="*/ 599089 h 1418896"/>
                          <a:gd name="connsiteX3-349" fmla="*/ 3342289 w 3710151"/>
                          <a:gd name="connsiteY3-350" fmla="*/ 0 h 1418896"/>
                          <a:gd name="connsiteX4-351" fmla="*/ 3563006 w 3710151"/>
                          <a:gd name="connsiteY4-352" fmla="*/ 73572 h 1418896"/>
                          <a:gd name="connsiteX5-353" fmla="*/ 2606565 w 3710151"/>
                          <a:gd name="connsiteY5-354" fmla="*/ 441434 h 1418896"/>
                          <a:gd name="connsiteX6-355" fmla="*/ 2606565 w 3710151"/>
                          <a:gd name="connsiteY6-356" fmla="*/ 924910 h 1418896"/>
                          <a:gd name="connsiteX7-357" fmla="*/ 3710151 w 3710151"/>
                          <a:gd name="connsiteY7-358" fmla="*/ 1345324 h 1418896"/>
                          <a:gd name="connsiteX8-359" fmla="*/ 3426372 w 3710151"/>
                          <a:gd name="connsiteY8-360" fmla="*/ 1408386 h 1418896"/>
                          <a:gd name="connsiteX9-361" fmla="*/ 1849820 w 3710151"/>
                          <a:gd name="connsiteY9-362" fmla="*/ 746234 h 1418896"/>
                          <a:gd name="connsiteX10-363" fmla="*/ 241737 w 3710151"/>
                          <a:gd name="connsiteY10-364" fmla="*/ 1418896 h 1418896"/>
                          <a:gd name="connsiteX11-365" fmla="*/ 0 w 3710151"/>
                          <a:gd name="connsiteY11-366" fmla="*/ 1334814 h 1418896"/>
                          <a:gd name="connsiteX12-367" fmla="*/ 1124606 w 3710151"/>
                          <a:gd name="connsiteY12-368" fmla="*/ 903890 h 1418896"/>
                          <a:gd name="connsiteX13-369" fmla="*/ 1124605 w 3710151"/>
                          <a:gd name="connsiteY13-370" fmla="*/ 451945 h 1418896"/>
                          <a:gd name="connsiteX14-371" fmla="*/ 168164 w 3710151"/>
                          <a:gd name="connsiteY14-372" fmla="*/ 84081 h 1418896"/>
                          <a:gd name="connsiteX15-373" fmla="*/ 147144 w 3710151"/>
                          <a:gd name="connsiteY15-374" fmla="*/ 73572 h 1418896"/>
                          <a:gd name="connsiteX0-375" fmla="*/ 147144 w 3710151"/>
                          <a:gd name="connsiteY0-376" fmla="*/ 73572 h 1418896"/>
                          <a:gd name="connsiteX1-377" fmla="*/ 430924 w 3710151"/>
                          <a:gd name="connsiteY1-378" fmla="*/ 0 h 1418896"/>
                          <a:gd name="connsiteX2-379" fmla="*/ 1860331 w 3710151"/>
                          <a:gd name="connsiteY2-380" fmla="*/ 599089 h 1418896"/>
                          <a:gd name="connsiteX3-381" fmla="*/ 3342289 w 3710151"/>
                          <a:gd name="connsiteY3-382" fmla="*/ 0 h 1418896"/>
                          <a:gd name="connsiteX4-383" fmla="*/ 3563006 w 3710151"/>
                          <a:gd name="connsiteY4-384" fmla="*/ 73572 h 1418896"/>
                          <a:gd name="connsiteX5-385" fmla="*/ 2606565 w 3710151"/>
                          <a:gd name="connsiteY5-386" fmla="*/ 441434 h 1418896"/>
                          <a:gd name="connsiteX6-387" fmla="*/ 2610282 w 3710151"/>
                          <a:gd name="connsiteY6-388" fmla="*/ 902607 h 1418896"/>
                          <a:gd name="connsiteX7-389" fmla="*/ 3710151 w 3710151"/>
                          <a:gd name="connsiteY7-390" fmla="*/ 1345324 h 1418896"/>
                          <a:gd name="connsiteX8-391" fmla="*/ 3426372 w 3710151"/>
                          <a:gd name="connsiteY8-392" fmla="*/ 1408386 h 1418896"/>
                          <a:gd name="connsiteX9-393" fmla="*/ 1849820 w 3710151"/>
                          <a:gd name="connsiteY9-394" fmla="*/ 746234 h 1418896"/>
                          <a:gd name="connsiteX10-395" fmla="*/ 241737 w 3710151"/>
                          <a:gd name="connsiteY10-396" fmla="*/ 1418896 h 1418896"/>
                          <a:gd name="connsiteX11-397" fmla="*/ 0 w 3710151"/>
                          <a:gd name="connsiteY11-398" fmla="*/ 1334814 h 1418896"/>
                          <a:gd name="connsiteX12-399" fmla="*/ 1124606 w 3710151"/>
                          <a:gd name="connsiteY12-400" fmla="*/ 903890 h 1418896"/>
                          <a:gd name="connsiteX13-401" fmla="*/ 1124605 w 3710151"/>
                          <a:gd name="connsiteY13-402" fmla="*/ 451945 h 1418896"/>
                          <a:gd name="connsiteX14-403" fmla="*/ 168164 w 3710151"/>
                          <a:gd name="connsiteY14-404" fmla="*/ 84081 h 1418896"/>
                          <a:gd name="connsiteX15-405" fmla="*/ 147144 w 3710151"/>
                          <a:gd name="connsiteY15-406" fmla="*/ 73572 h 1418896"/>
                          <a:gd name="connsiteX0-407" fmla="*/ 147144 w 3710151"/>
                          <a:gd name="connsiteY0-408" fmla="*/ 73572 h 1418896"/>
                          <a:gd name="connsiteX1-409" fmla="*/ 430924 w 3710151"/>
                          <a:gd name="connsiteY1-410" fmla="*/ 0 h 1418896"/>
                          <a:gd name="connsiteX2-411" fmla="*/ 1860331 w 3710151"/>
                          <a:gd name="connsiteY2-412" fmla="*/ 599089 h 1418896"/>
                          <a:gd name="connsiteX3-413" fmla="*/ 3342289 w 3710151"/>
                          <a:gd name="connsiteY3-414" fmla="*/ 0 h 1418896"/>
                          <a:gd name="connsiteX4-415" fmla="*/ 3563006 w 3710151"/>
                          <a:gd name="connsiteY4-416" fmla="*/ 73572 h 1418896"/>
                          <a:gd name="connsiteX5-417" fmla="*/ 2617717 w 3710151"/>
                          <a:gd name="connsiteY5-418" fmla="*/ 445151 h 1418896"/>
                          <a:gd name="connsiteX6-419" fmla="*/ 2610282 w 3710151"/>
                          <a:gd name="connsiteY6-420" fmla="*/ 902607 h 1418896"/>
                          <a:gd name="connsiteX7-421" fmla="*/ 3710151 w 3710151"/>
                          <a:gd name="connsiteY7-422" fmla="*/ 1345324 h 1418896"/>
                          <a:gd name="connsiteX8-423" fmla="*/ 3426372 w 3710151"/>
                          <a:gd name="connsiteY8-424" fmla="*/ 1408386 h 1418896"/>
                          <a:gd name="connsiteX9-425" fmla="*/ 1849820 w 3710151"/>
                          <a:gd name="connsiteY9-426" fmla="*/ 746234 h 1418896"/>
                          <a:gd name="connsiteX10-427" fmla="*/ 241737 w 3710151"/>
                          <a:gd name="connsiteY10-428" fmla="*/ 1418896 h 1418896"/>
                          <a:gd name="connsiteX11-429" fmla="*/ 0 w 3710151"/>
                          <a:gd name="connsiteY11-430" fmla="*/ 1334814 h 1418896"/>
                          <a:gd name="connsiteX12-431" fmla="*/ 1124606 w 3710151"/>
                          <a:gd name="connsiteY12-432" fmla="*/ 903890 h 1418896"/>
                          <a:gd name="connsiteX13-433" fmla="*/ 1124605 w 3710151"/>
                          <a:gd name="connsiteY13-434" fmla="*/ 451945 h 1418896"/>
                          <a:gd name="connsiteX14-435" fmla="*/ 168164 w 3710151"/>
                          <a:gd name="connsiteY14-436" fmla="*/ 84081 h 1418896"/>
                          <a:gd name="connsiteX15-437" fmla="*/ 147144 w 3710151"/>
                          <a:gd name="connsiteY15-438" fmla="*/ 73572 h 1418896"/>
                          <a:gd name="connsiteX0-439" fmla="*/ 147144 w 3710151"/>
                          <a:gd name="connsiteY0-440" fmla="*/ 73572 h 1418896"/>
                          <a:gd name="connsiteX1-441" fmla="*/ 430924 w 3710151"/>
                          <a:gd name="connsiteY1-442" fmla="*/ 0 h 1418896"/>
                          <a:gd name="connsiteX2-443" fmla="*/ 1860331 w 3710151"/>
                          <a:gd name="connsiteY2-444" fmla="*/ 599089 h 1418896"/>
                          <a:gd name="connsiteX3-445" fmla="*/ 3342289 w 3710151"/>
                          <a:gd name="connsiteY3-446" fmla="*/ 0 h 1418896"/>
                          <a:gd name="connsiteX4-447" fmla="*/ 3563006 w 3710151"/>
                          <a:gd name="connsiteY4-448" fmla="*/ 73572 h 1418896"/>
                          <a:gd name="connsiteX5-449" fmla="*/ 2617717 w 3710151"/>
                          <a:gd name="connsiteY5-450" fmla="*/ 448868 h 1418896"/>
                          <a:gd name="connsiteX6-451" fmla="*/ 2610282 w 3710151"/>
                          <a:gd name="connsiteY6-452" fmla="*/ 902607 h 1418896"/>
                          <a:gd name="connsiteX7-453" fmla="*/ 3710151 w 3710151"/>
                          <a:gd name="connsiteY7-454" fmla="*/ 1345324 h 1418896"/>
                          <a:gd name="connsiteX8-455" fmla="*/ 3426372 w 3710151"/>
                          <a:gd name="connsiteY8-456" fmla="*/ 1408386 h 1418896"/>
                          <a:gd name="connsiteX9-457" fmla="*/ 1849820 w 3710151"/>
                          <a:gd name="connsiteY9-458" fmla="*/ 746234 h 1418896"/>
                          <a:gd name="connsiteX10-459" fmla="*/ 241737 w 3710151"/>
                          <a:gd name="connsiteY10-460" fmla="*/ 1418896 h 1418896"/>
                          <a:gd name="connsiteX11-461" fmla="*/ 0 w 3710151"/>
                          <a:gd name="connsiteY11-462" fmla="*/ 1334814 h 1418896"/>
                          <a:gd name="connsiteX12-463" fmla="*/ 1124606 w 3710151"/>
                          <a:gd name="connsiteY12-464" fmla="*/ 903890 h 1418896"/>
                          <a:gd name="connsiteX13-465" fmla="*/ 1124605 w 3710151"/>
                          <a:gd name="connsiteY13-466" fmla="*/ 451945 h 1418896"/>
                          <a:gd name="connsiteX14-467" fmla="*/ 168164 w 3710151"/>
                          <a:gd name="connsiteY14-468" fmla="*/ 84081 h 1418896"/>
                          <a:gd name="connsiteX15-469" fmla="*/ 147144 w 3710151"/>
                          <a:gd name="connsiteY15-470" fmla="*/ 73572 h 1418896"/>
                          <a:gd name="connsiteX0-471" fmla="*/ 147144 w 3710151"/>
                          <a:gd name="connsiteY0-472" fmla="*/ 73572 h 1418896"/>
                          <a:gd name="connsiteX1-473" fmla="*/ 430924 w 3710151"/>
                          <a:gd name="connsiteY1-474" fmla="*/ 0 h 1418896"/>
                          <a:gd name="connsiteX2-475" fmla="*/ 1838028 w 3710151"/>
                          <a:gd name="connsiteY2-476" fmla="*/ 591655 h 1418896"/>
                          <a:gd name="connsiteX3-477" fmla="*/ 3342289 w 3710151"/>
                          <a:gd name="connsiteY3-478" fmla="*/ 0 h 1418896"/>
                          <a:gd name="connsiteX4-479" fmla="*/ 3563006 w 3710151"/>
                          <a:gd name="connsiteY4-480" fmla="*/ 73572 h 1418896"/>
                          <a:gd name="connsiteX5-481" fmla="*/ 2617717 w 3710151"/>
                          <a:gd name="connsiteY5-482" fmla="*/ 448868 h 1418896"/>
                          <a:gd name="connsiteX6-483" fmla="*/ 2610282 w 3710151"/>
                          <a:gd name="connsiteY6-484" fmla="*/ 902607 h 1418896"/>
                          <a:gd name="connsiteX7-485" fmla="*/ 3710151 w 3710151"/>
                          <a:gd name="connsiteY7-486" fmla="*/ 1345324 h 1418896"/>
                          <a:gd name="connsiteX8-487" fmla="*/ 3426372 w 3710151"/>
                          <a:gd name="connsiteY8-488" fmla="*/ 1408386 h 1418896"/>
                          <a:gd name="connsiteX9-489" fmla="*/ 1849820 w 3710151"/>
                          <a:gd name="connsiteY9-490" fmla="*/ 746234 h 1418896"/>
                          <a:gd name="connsiteX10-491" fmla="*/ 241737 w 3710151"/>
                          <a:gd name="connsiteY10-492" fmla="*/ 1418896 h 1418896"/>
                          <a:gd name="connsiteX11-493" fmla="*/ 0 w 3710151"/>
                          <a:gd name="connsiteY11-494" fmla="*/ 1334814 h 1418896"/>
                          <a:gd name="connsiteX12-495" fmla="*/ 1124606 w 3710151"/>
                          <a:gd name="connsiteY12-496" fmla="*/ 903890 h 1418896"/>
                          <a:gd name="connsiteX13-497" fmla="*/ 1124605 w 3710151"/>
                          <a:gd name="connsiteY13-498" fmla="*/ 451945 h 1418896"/>
                          <a:gd name="connsiteX14-499" fmla="*/ 168164 w 3710151"/>
                          <a:gd name="connsiteY14-500" fmla="*/ 84081 h 1418896"/>
                          <a:gd name="connsiteX15-501" fmla="*/ 147144 w 3710151"/>
                          <a:gd name="connsiteY15-502" fmla="*/ 73572 h 1418896"/>
                          <a:gd name="connsiteX0-503" fmla="*/ 147144 w 3710151"/>
                          <a:gd name="connsiteY0-504" fmla="*/ 73572 h 1418896"/>
                          <a:gd name="connsiteX1-505" fmla="*/ 430924 w 3710151"/>
                          <a:gd name="connsiteY1-506" fmla="*/ 0 h 1418896"/>
                          <a:gd name="connsiteX2-507" fmla="*/ 1838028 w 3710151"/>
                          <a:gd name="connsiteY2-508" fmla="*/ 591655 h 1418896"/>
                          <a:gd name="connsiteX3-509" fmla="*/ 3342289 w 3710151"/>
                          <a:gd name="connsiteY3-510" fmla="*/ 0 h 1418896"/>
                          <a:gd name="connsiteX4-511" fmla="*/ 3563006 w 3710151"/>
                          <a:gd name="connsiteY4-512" fmla="*/ 73572 h 1418896"/>
                          <a:gd name="connsiteX5-513" fmla="*/ 2617717 w 3710151"/>
                          <a:gd name="connsiteY5-514" fmla="*/ 448868 h 1418896"/>
                          <a:gd name="connsiteX6-515" fmla="*/ 2610282 w 3710151"/>
                          <a:gd name="connsiteY6-516" fmla="*/ 902607 h 1418896"/>
                          <a:gd name="connsiteX7-517" fmla="*/ 3710151 w 3710151"/>
                          <a:gd name="connsiteY7-518" fmla="*/ 1345324 h 1418896"/>
                          <a:gd name="connsiteX8-519" fmla="*/ 3426372 w 3710151"/>
                          <a:gd name="connsiteY8-520" fmla="*/ 1408386 h 1418896"/>
                          <a:gd name="connsiteX9-521" fmla="*/ 1849820 w 3710151"/>
                          <a:gd name="connsiteY9-522" fmla="*/ 746234 h 1418896"/>
                          <a:gd name="connsiteX10-523" fmla="*/ 241737 w 3710151"/>
                          <a:gd name="connsiteY10-524" fmla="*/ 1418896 h 1418896"/>
                          <a:gd name="connsiteX11-525" fmla="*/ 0 w 3710151"/>
                          <a:gd name="connsiteY11-526" fmla="*/ 1334814 h 1418896"/>
                          <a:gd name="connsiteX12-527" fmla="*/ 1124606 w 3710151"/>
                          <a:gd name="connsiteY12-528" fmla="*/ 903890 h 1418896"/>
                          <a:gd name="connsiteX13-529" fmla="*/ 1087434 w 3710151"/>
                          <a:gd name="connsiteY13-530" fmla="*/ 451945 h 1418896"/>
                          <a:gd name="connsiteX14-531" fmla="*/ 168164 w 3710151"/>
                          <a:gd name="connsiteY14-532" fmla="*/ 84081 h 1418896"/>
                          <a:gd name="connsiteX15-533" fmla="*/ 147144 w 3710151"/>
                          <a:gd name="connsiteY15-534" fmla="*/ 73572 h 1418896"/>
                          <a:gd name="connsiteX0-535" fmla="*/ 147144 w 3710151"/>
                          <a:gd name="connsiteY0-536" fmla="*/ 73572 h 1418896"/>
                          <a:gd name="connsiteX1-537" fmla="*/ 430924 w 3710151"/>
                          <a:gd name="connsiteY1-538" fmla="*/ 0 h 1418896"/>
                          <a:gd name="connsiteX2-539" fmla="*/ 1838028 w 3710151"/>
                          <a:gd name="connsiteY2-540" fmla="*/ 591655 h 1418896"/>
                          <a:gd name="connsiteX3-541" fmla="*/ 3342289 w 3710151"/>
                          <a:gd name="connsiteY3-542" fmla="*/ 0 h 1418896"/>
                          <a:gd name="connsiteX4-543" fmla="*/ 3563006 w 3710151"/>
                          <a:gd name="connsiteY4-544" fmla="*/ 73572 h 1418896"/>
                          <a:gd name="connsiteX5-545" fmla="*/ 2617717 w 3710151"/>
                          <a:gd name="connsiteY5-546" fmla="*/ 448868 h 1418896"/>
                          <a:gd name="connsiteX6-547" fmla="*/ 2610282 w 3710151"/>
                          <a:gd name="connsiteY6-548" fmla="*/ 902607 h 1418896"/>
                          <a:gd name="connsiteX7-549" fmla="*/ 3710151 w 3710151"/>
                          <a:gd name="connsiteY7-550" fmla="*/ 1345324 h 1418896"/>
                          <a:gd name="connsiteX8-551" fmla="*/ 3426372 w 3710151"/>
                          <a:gd name="connsiteY8-552" fmla="*/ 1408386 h 1418896"/>
                          <a:gd name="connsiteX9-553" fmla="*/ 1849820 w 3710151"/>
                          <a:gd name="connsiteY9-554" fmla="*/ 746234 h 1418896"/>
                          <a:gd name="connsiteX10-555" fmla="*/ 241737 w 3710151"/>
                          <a:gd name="connsiteY10-556" fmla="*/ 1418896 h 1418896"/>
                          <a:gd name="connsiteX11-557" fmla="*/ 0 w 3710151"/>
                          <a:gd name="connsiteY11-558" fmla="*/ 1334814 h 1418896"/>
                          <a:gd name="connsiteX12-559" fmla="*/ 1098586 w 3710151"/>
                          <a:gd name="connsiteY12-560" fmla="*/ 903890 h 1418896"/>
                          <a:gd name="connsiteX13-561" fmla="*/ 1087434 w 3710151"/>
                          <a:gd name="connsiteY13-562" fmla="*/ 451945 h 1418896"/>
                          <a:gd name="connsiteX14-563" fmla="*/ 168164 w 3710151"/>
                          <a:gd name="connsiteY14-564" fmla="*/ 84081 h 1418896"/>
                          <a:gd name="connsiteX15-565" fmla="*/ 147144 w 3710151"/>
                          <a:gd name="connsiteY15-566" fmla="*/ 73572 h 1418896"/>
                          <a:gd name="connsiteX0-567" fmla="*/ 162012 w 3725019"/>
                          <a:gd name="connsiteY0-568" fmla="*/ 73572 h 1418896"/>
                          <a:gd name="connsiteX1-569" fmla="*/ 445792 w 3725019"/>
                          <a:gd name="connsiteY1-570" fmla="*/ 0 h 1418896"/>
                          <a:gd name="connsiteX2-571" fmla="*/ 1852896 w 3725019"/>
                          <a:gd name="connsiteY2-572" fmla="*/ 591655 h 1418896"/>
                          <a:gd name="connsiteX3-573" fmla="*/ 3357157 w 3725019"/>
                          <a:gd name="connsiteY3-574" fmla="*/ 0 h 1418896"/>
                          <a:gd name="connsiteX4-575" fmla="*/ 3577874 w 3725019"/>
                          <a:gd name="connsiteY4-576" fmla="*/ 73572 h 1418896"/>
                          <a:gd name="connsiteX5-577" fmla="*/ 2632585 w 3725019"/>
                          <a:gd name="connsiteY5-578" fmla="*/ 448868 h 1418896"/>
                          <a:gd name="connsiteX6-579" fmla="*/ 2625150 w 3725019"/>
                          <a:gd name="connsiteY6-580" fmla="*/ 902607 h 1418896"/>
                          <a:gd name="connsiteX7-581" fmla="*/ 3725019 w 3725019"/>
                          <a:gd name="connsiteY7-582" fmla="*/ 1345324 h 1418896"/>
                          <a:gd name="connsiteX8-583" fmla="*/ 3441240 w 3725019"/>
                          <a:gd name="connsiteY8-584" fmla="*/ 1408386 h 1418896"/>
                          <a:gd name="connsiteX9-585" fmla="*/ 1864688 w 3725019"/>
                          <a:gd name="connsiteY9-586" fmla="*/ 746234 h 1418896"/>
                          <a:gd name="connsiteX10-587" fmla="*/ 256605 w 3725019"/>
                          <a:gd name="connsiteY10-588" fmla="*/ 1418896 h 1418896"/>
                          <a:gd name="connsiteX11-589" fmla="*/ 0 w 3725019"/>
                          <a:gd name="connsiteY11-590" fmla="*/ 1331097 h 1418896"/>
                          <a:gd name="connsiteX12-591" fmla="*/ 1113454 w 3725019"/>
                          <a:gd name="connsiteY12-592" fmla="*/ 903890 h 1418896"/>
                          <a:gd name="connsiteX13-593" fmla="*/ 1102302 w 3725019"/>
                          <a:gd name="connsiteY13-594" fmla="*/ 451945 h 1418896"/>
                          <a:gd name="connsiteX14-595" fmla="*/ 183032 w 3725019"/>
                          <a:gd name="connsiteY14-596" fmla="*/ 84081 h 1418896"/>
                          <a:gd name="connsiteX15-597" fmla="*/ 162012 w 3725019"/>
                          <a:gd name="connsiteY15-598" fmla="*/ 73572 h 141889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  <a:cxn ang="0">
                            <a:pos x="connsiteX14-29" y="connsiteY14-30"/>
                          </a:cxn>
                          <a:cxn ang="0">
                            <a:pos x="connsiteX15-31" y="connsiteY15-32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237" name="Group 317">
                    <a:extLst>
                      <a:ext uri="{FF2B5EF4-FFF2-40B4-BE49-F238E27FC236}">
                        <a16:creationId xmlns:a16="http://schemas.microsoft.com/office/drawing/2014/main" id="{D2B02A91-FB4A-5B44-B27D-46A8853AC298}"/>
                      </a:ext>
                    </a:extLst>
                  </p:cNvPr>
                  <p:cNvGrpSpPr/>
                  <p:nvPr/>
                </p:nvGrpSpPr>
                <p:grpSpPr>
                  <a:xfrm>
                    <a:off x="7720114" y="3593282"/>
                    <a:ext cx="576221" cy="330754"/>
                    <a:chOff x="7493876" y="2774731"/>
                    <a:chExt cx="1481958" cy="894622"/>
                  </a:xfrm>
                </p:grpSpPr>
                <p:sp>
                  <p:nvSpPr>
                    <p:cNvPr id="246" name="Freeform 318">
                      <a:extLst>
                        <a:ext uri="{FF2B5EF4-FFF2-40B4-BE49-F238E27FC236}">
                          <a16:creationId xmlns:a16="http://schemas.microsoft.com/office/drawing/2014/main" id="{4D443F25-1697-4A42-B9FD-6E0B4C99CD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-1" fmla="*/ 8187558 w 8187558"/>
                        <a:gd name="connsiteY0-2" fmla="*/ 0 h 2617076"/>
                        <a:gd name="connsiteX1-3" fmla="*/ 8187558 w 8187558"/>
                        <a:gd name="connsiteY1-4" fmla="*/ 1271752 h 2617076"/>
                        <a:gd name="connsiteX2-5" fmla="*/ 4025462 w 8187558"/>
                        <a:gd name="connsiteY2-6" fmla="*/ 2617076 h 2617076"/>
                        <a:gd name="connsiteX3-7" fmla="*/ 0 w 8187558"/>
                        <a:gd name="connsiteY3-8" fmla="*/ 1229711 h 2617076"/>
                        <a:gd name="connsiteX4-9" fmla="*/ 31531 w 8187558"/>
                        <a:gd name="connsiteY4-10" fmla="*/ 147145 h 2617076"/>
                        <a:gd name="connsiteX5-11" fmla="*/ 4046482 w 8187558"/>
                        <a:gd name="connsiteY5-12" fmla="*/ 1576552 h 2617076"/>
                        <a:gd name="connsiteX6-13" fmla="*/ 8187558 w 8187558"/>
                        <a:gd name="connsiteY6-14" fmla="*/ 0 h 2617076"/>
                        <a:gd name="connsiteX0-15" fmla="*/ 8187558 w 8187558"/>
                        <a:gd name="connsiteY0-16" fmla="*/ 0 h 2617076"/>
                        <a:gd name="connsiteX1-17" fmla="*/ 8187558 w 8187558"/>
                        <a:gd name="connsiteY1-18" fmla="*/ 1271752 h 2617076"/>
                        <a:gd name="connsiteX2-19" fmla="*/ 4025462 w 8187558"/>
                        <a:gd name="connsiteY2-20" fmla="*/ 2617076 h 2617076"/>
                        <a:gd name="connsiteX3-21" fmla="*/ 0 w 8187558"/>
                        <a:gd name="connsiteY3-22" fmla="*/ 1229711 h 2617076"/>
                        <a:gd name="connsiteX4-23" fmla="*/ 31531 w 8187558"/>
                        <a:gd name="connsiteY4-24" fmla="*/ 147145 h 2617076"/>
                        <a:gd name="connsiteX5-25" fmla="*/ 4046482 w 8187558"/>
                        <a:gd name="connsiteY5-26" fmla="*/ 1576552 h 2617076"/>
                        <a:gd name="connsiteX6-27" fmla="*/ 8187558 w 8187558"/>
                        <a:gd name="connsiteY6-28" fmla="*/ 0 h 2617076"/>
                        <a:gd name="connsiteX0-29" fmla="*/ 8187558 w 8187558"/>
                        <a:gd name="connsiteY0-30" fmla="*/ 0 h 2617076"/>
                        <a:gd name="connsiteX1-31" fmla="*/ 8187558 w 8187558"/>
                        <a:gd name="connsiteY1-32" fmla="*/ 1271752 h 2617076"/>
                        <a:gd name="connsiteX2-33" fmla="*/ 4025462 w 8187558"/>
                        <a:gd name="connsiteY2-34" fmla="*/ 2617076 h 2617076"/>
                        <a:gd name="connsiteX3-35" fmla="*/ 0 w 8187558"/>
                        <a:gd name="connsiteY3-36" fmla="*/ 1229711 h 2617076"/>
                        <a:gd name="connsiteX4-37" fmla="*/ 31531 w 8187558"/>
                        <a:gd name="connsiteY4-38" fmla="*/ 147145 h 2617076"/>
                        <a:gd name="connsiteX5-39" fmla="*/ 4046482 w 8187558"/>
                        <a:gd name="connsiteY5-40" fmla="*/ 1576552 h 2617076"/>
                        <a:gd name="connsiteX6-41" fmla="*/ 8187558 w 8187558"/>
                        <a:gd name="connsiteY6-42" fmla="*/ 0 h 2617076"/>
                        <a:gd name="connsiteX0-43" fmla="*/ 8187558 w 8187558"/>
                        <a:gd name="connsiteY0-44" fmla="*/ 0 h 2617076"/>
                        <a:gd name="connsiteX1-45" fmla="*/ 8187558 w 8187558"/>
                        <a:gd name="connsiteY1-46" fmla="*/ 1271752 h 2617076"/>
                        <a:gd name="connsiteX2-47" fmla="*/ 4025462 w 8187558"/>
                        <a:gd name="connsiteY2-48" fmla="*/ 2617076 h 2617076"/>
                        <a:gd name="connsiteX3-49" fmla="*/ 0 w 8187558"/>
                        <a:gd name="connsiteY3-50" fmla="*/ 1229711 h 2617076"/>
                        <a:gd name="connsiteX4-51" fmla="*/ 31531 w 8187558"/>
                        <a:gd name="connsiteY4-52" fmla="*/ 147145 h 2617076"/>
                        <a:gd name="connsiteX5-53" fmla="*/ 4046482 w 8187558"/>
                        <a:gd name="connsiteY5-54" fmla="*/ 1576552 h 2617076"/>
                        <a:gd name="connsiteX6-55" fmla="*/ 8187558 w 8187558"/>
                        <a:gd name="connsiteY6-56" fmla="*/ 0 h 2617076"/>
                        <a:gd name="connsiteX0-57" fmla="*/ 8187558 w 8187558"/>
                        <a:gd name="connsiteY0-58" fmla="*/ 0 h 2617076"/>
                        <a:gd name="connsiteX1-59" fmla="*/ 8187558 w 8187558"/>
                        <a:gd name="connsiteY1-60" fmla="*/ 1271752 h 2617076"/>
                        <a:gd name="connsiteX2-61" fmla="*/ 4025462 w 8187558"/>
                        <a:gd name="connsiteY2-62" fmla="*/ 2617076 h 2617076"/>
                        <a:gd name="connsiteX3-63" fmla="*/ 0 w 8187558"/>
                        <a:gd name="connsiteY3-64" fmla="*/ 1229711 h 2617076"/>
                        <a:gd name="connsiteX4-65" fmla="*/ 31531 w 8187558"/>
                        <a:gd name="connsiteY4-66" fmla="*/ 147145 h 2617076"/>
                        <a:gd name="connsiteX5-67" fmla="*/ 4046482 w 8187558"/>
                        <a:gd name="connsiteY5-68" fmla="*/ 1576552 h 2617076"/>
                        <a:gd name="connsiteX6-69" fmla="*/ 8187558 w 8187558"/>
                        <a:gd name="connsiteY6-70" fmla="*/ 0 h 2617076"/>
                        <a:gd name="connsiteX0-71" fmla="*/ 8187558 w 8187558"/>
                        <a:gd name="connsiteY0-72" fmla="*/ 0 h 2617076"/>
                        <a:gd name="connsiteX1-73" fmla="*/ 8187558 w 8187558"/>
                        <a:gd name="connsiteY1-74" fmla="*/ 1271752 h 2617076"/>
                        <a:gd name="connsiteX2-75" fmla="*/ 4025462 w 8187558"/>
                        <a:gd name="connsiteY2-76" fmla="*/ 2617076 h 2617076"/>
                        <a:gd name="connsiteX3-77" fmla="*/ 0 w 8187558"/>
                        <a:gd name="connsiteY3-78" fmla="*/ 1229711 h 2617076"/>
                        <a:gd name="connsiteX4-79" fmla="*/ 31531 w 8187558"/>
                        <a:gd name="connsiteY4-80" fmla="*/ 147145 h 2617076"/>
                        <a:gd name="connsiteX5-81" fmla="*/ 4046482 w 8187558"/>
                        <a:gd name="connsiteY5-82" fmla="*/ 1576552 h 2617076"/>
                        <a:gd name="connsiteX6-83" fmla="*/ 8187558 w 8187558"/>
                        <a:gd name="connsiteY6-84" fmla="*/ 0 h 2617076"/>
                        <a:gd name="connsiteX0-85" fmla="*/ 8187558 w 8187558"/>
                        <a:gd name="connsiteY0-86" fmla="*/ 0 h 2638097"/>
                        <a:gd name="connsiteX1-87" fmla="*/ 8187558 w 8187558"/>
                        <a:gd name="connsiteY1-88" fmla="*/ 1271752 h 2638097"/>
                        <a:gd name="connsiteX2-89" fmla="*/ 4099035 w 8187558"/>
                        <a:gd name="connsiteY2-90" fmla="*/ 2638097 h 2638097"/>
                        <a:gd name="connsiteX3-91" fmla="*/ 0 w 8187558"/>
                        <a:gd name="connsiteY3-92" fmla="*/ 1229711 h 2638097"/>
                        <a:gd name="connsiteX4-93" fmla="*/ 31531 w 8187558"/>
                        <a:gd name="connsiteY4-94" fmla="*/ 147145 h 2638097"/>
                        <a:gd name="connsiteX5-95" fmla="*/ 4046482 w 8187558"/>
                        <a:gd name="connsiteY5-96" fmla="*/ 1576552 h 2638097"/>
                        <a:gd name="connsiteX6-97" fmla="*/ 8187558 w 8187558"/>
                        <a:gd name="connsiteY6-98" fmla="*/ 0 h 2638097"/>
                        <a:gd name="connsiteX0-99" fmla="*/ 8187558 w 8187558"/>
                        <a:gd name="connsiteY0-100" fmla="*/ 0 h 2638097"/>
                        <a:gd name="connsiteX1-101" fmla="*/ 8187558 w 8187558"/>
                        <a:gd name="connsiteY1-102" fmla="*/ 1271752 h 2638097"/>
                        <a:gd name="connsiteX2-103" fmla="*/ 4099035 w 8187558"/>
                        <a:gd name="connsiteY2-104" fmla="*/ 2638097 h 2638097"/>
                        <a:gd name="connsiteX3-105" fmla="*/ 0 w 8187558"/>
                        <a:gd name="connsiteY3-106" fmla="*/ 1229711 h 2638097"/>
                        <a:gd name="connsiteX4-107" fmla="*/ 31531 w 8187558"/>
                        <a:gd name="connsiteY4-108" fmla="*/ 147145 h 2638097"/>
                        <a:gd name="connsiteX5-109" fmla="*/ 4046482 w 8187558"/>
                        <a:gd name="connsiteY5-110" fmla="*/ 1576552 h 2638097"/>
                        <a:gd name="connsiteX6-111" fmla="*/ 8187558 w 8187558"/>
                        <a:gd name="connsiteY6-112" fmla="*/ 0 h 2638097"/>
                        <a:gd name="connsiteX0-113" fmla="*/ 8187558 w 8187558"/>
                        <a:gd name="connsiteY0-114" fmla="*/ 0 h 2638097"/>
                        <a:gd name="connsiteX1-115" fmla="*/ 8187558 w 8187558"/>
                        <a:gd name="connsiteY1-116" fmla="*/ 1271752 h 2638097"/>
                        <a:gd name="connsiteX2-117" fmla="*/ 4099035 w 8187558"/>
                        <a:gd name="connsiteY2-118" fmla="*/ 2638097 h 2638097"/>
                        <a:gd name="connsiteX3-119" fmla="*/ 0 w 8187558"/>
                        <a:gd name="connsiteY3-120" fmla="*/ 1229711 h 2638097"/>
                        <a:gd name="connsiteX4-121" fmla="*/ 31531 w 8187558"/>
                        <a:gd name="connsiteY4-122" fmla="*/ 147145 h 2638097"/>
                        <a:gd name="connsiteX5-123" fmla="*/ 4046482 w 8187558"/>
                        <a:gd name="connsiteY5-124" fmla="*/ 1576552 h 2638097"/>
                        <a:gd name="connsiteX6-125" fmla="*/ 8187558 w 8187558"/>
                        <a:gd name="connsiteY6-126" fmla="*/ 0 h 2638097"/>
                        <a:gd name="connsiteX0-127" fmla="*/ 8187558 w 8187558"/>
                        <a:gd name="connsiteY0-128" fmla="*/ 0 h 2638097"/>
                        <a:gd name="connsiteX1-129" fmla="*/ 8187558 w 8187558"/>
                        <a:gd name="connsiteY1-130" fmla="*/ 1271752 h 2638097"/>
                        <a:gd name="connsiteX2-131" fmla="*/ 4099035 w 8187558"/>
                        <a:gd name="connsiteY2-132" fmla="*/ 2638097 h 2638097"/>
                        <a:gd name="connsiteX3-133" fmla="*/ 0 w 8187558"/>
                        <a:gd name="connsiteY3-134" fmla="*/ 1229711 h 2638097"/>
                        <a:gd name="connsiteX4-135" fmla="*/ 31531 w 8187558"/>
                        <a:gd name="connsiteY4-136" fmla="*/ 147145 h 2638097"/>
                        <a:gd name="connsiteX5-137" fmla="*/ 4046482 w 8187558"/>
                        <a:gd name="connsiteY5-138" fmla="*/ 1576552 h 2638097"/>
                        <a:gd name="connsiteX6-139" fmla="*/ 8187558 w 8187558"/>
                        <a:gd name="connsiteY6-140" fmla="*/ 0 h 2638097"/>
                        <a:gd name="connsiteX0-141" fmla="*/ 8187558 w 8187558"/>
                        <a:gd name="connsiteY0-142" fmla="*/ 0 h 2638097"/>
                        <a:gd name="connsiteX1-143" fmla="*/ 8187558 w 8187558"/>
                        <a:gd name="connsiteY1-144" fmla="*/ 1271752 h 2638097"/>
                        <a:gd name="connsiteX2-145" fmla="*/ 4099035 w 8187558"/>
                        <a:gd name="connsiteY2-146" fmla="*/ 2638097 h 2638097"/>
                        <a:gd name="connsiteX3-147" fmla="*/ 0 w 8187558"/>
                        <a:gd name="connsiteY3-148" fmla="*/ 1229711 h 2638097"/>
                        <a:gd name="connsiteX4-149" fmla="*/ 31531 w 8187558"/>
                        <a:gd name="connsiteY4-150" fmla="*/ 147145 h 2638097"/>
                        <a:gd name="connsiteX5-151" fmla="*/ 4088524 w 8187558"/>
                        <a:gd name="connsiteY5-152" fmla="*/ 1597573 h 2638097"/>
                        <a:gd name="connsiteX6-153" fmla="*/ 8187558 w 8187558"/>
                        <a:gd name="connsiteY6-154" fmla="*/ 0 h 2638097"/>
                        <a:gd name="connsiteX0-155" fmla="*/ 8187558 w 8187558"/>
                        <a:gd name="connsiteY0-156" fmla="*/ 0 h 2638097"/>
                        <a:gd name="connsiteX1-157" fmla="*/ 8187558 w 8187558"/>
                        <a:gd name="connsiteY1-158" fmla="*/ 1271752 h 2638097"/>
                        <a:gd name="connsiteX2-159" fmla="*/ 4099035 w 8187558"/>
                        <a:gd name="connsiteY2-160" fmla="*/ 2638097 h 2638097"/>
                        <a:gd name="connsiteX3-161" fmla="*/ 0 w 8187558"/>
                        <a:gd name="connsiteY3-162" fmla="*/ 1229711 h 2638097"/>
                        <a:gd name="connsiteX4-163" fmla="*/ 31531 w 8187558"/>
                        <a:gd name="connsiteY4-164" fmla="*/ 147145 h 2638097"/>
                        <a:gd name="connsiteX5-165" fmla="*/ 4088524 w 8187558"/>
                        <a:gd name="connsiteY5-166" fmla="*/ 1597573 h 2638097"/>
                        <a:gd name="connsiteX6-167" fmla="*/ 8187558 w 8187558"/>
                        <a:gd name="connsiteY6-168" fmla="*/ 0 h 2638097"/>
                        <a:gd name="connsiteX0-169" fmla="*/ 8187558 w 8187558"/>
                        <a:gd name="connsiteY0-170" fmla="*/ 0 h 2638097"/>
                        <a:gd name="connsiteX1-171" fmla="*/ 8187558 w 8187558"/>
                        <a:gd name="connsiteY1-172" fmla="*/ 1271752 h 2638097"/>
                        <a:gd name="connsiteX2-173" fmla="*/ 4099035 w 8187558"/>
                        <a:gd name="connsiteY2-174" fmla="*/ 2638097 h 2638097"/>
                        <a:gd name="connsiteX3-175" fmla="*/ 0 w 8187558"/>
                        <a:gd name="connsiteY3-176" fmla="*/ 1229711 h 2638097"/>
                        <a:gd name="connsiteX4-177" fmla="*/ 31531 w 8187558"/>
                        <a:gd name="connsiteY4-178" fmla="*/ 147145 h 2638097"/>
                        <a:gd name="connsiteX5-179" fmla="*/ 4099035 w 8187558"/>
                        <a:gd name="connsiteY5-180" fmla="*/ 1566042 h 2638097"/>
                        <a:gd name="connsiteX6-181" fmla="*/ 8187558 w 8187558"/>
                        <a:gd name="connsiteY6-182" fmla="*/ 0 h 2638097"/>
                        <a:gd name="connsiteX0-183" fmla="*/ 8187558 w 8187558"/>
                        <a:gd name="connsiteY0-184" fmla="*/ 0 h 2638097"/>
                        <a:gd name="connsiteX1-185" fmla="*/ 8187558 w 8187558"/>
                        <a:gd name="connsiteY1-186" fmla="*/ 1271752 h 2638097"/>
                        <a:gd name="connsiteX2-187" fmla="*/ 4099035 w 8187558"/>
                        <a:gd name="connsiteY2-188" fmla="*/ 2638097 h 2638097"/>
                        <a:gd name="connsiteX3-189" fmla="*/ 0 w 8187558"/>
                        <a:gd name="connsiteY3-190" fmla="*/ 1229711 h 2638097"/>
                        <a:gd name="connsiteX4-191" fmla="*/ 31531 w 8187558"/>
                        <a:gd name="connsiteY4-192" fmla="*/ 147145 h 2638097"/>
                        <a:gd name="connsiteX5-193" fmla="*/ 4099035 w 8187558"/>
                        <a:gd name="connsiteY5-194" fmla="*/ 1566042 h 2638097"/>
                        <a:gd name="connsiteX6-195" fmla="*/ 8187558 w 8187558"/>
                        <a:gd name="connsiteY6-196" fmla="*/ 0 h 2638097"/>
                        <a:gd name="connsiteX0-197" fmla="*/ 8187558 w 8187558"/>
                        <a:gd name="connsiteY0-198" fmla="*/ 0 h 2638097"/>
                        <a:gd name="connsiteX1-199" fmla="*/ 8187558 w 8187558"/>
                        <a:gd name="connsiteY1-200" fmla="*/ 1271752 h 2638097"/>
                        <a:gd name="connsiteX2-201" fmla="*/ 4099035 w 8187558"/>
                        <a:gd name="connsiteY2-202" fmla="*/ 2638097 h 2638097"/>
                        <a:gd name="connsiteX3-203" fmla="*/ 0 w 8187558"/>
                        <a:gd name="connsiteY3-204" fmla="*/ 1229711 h 2638097"/>
                        <a:gd name="connsiteX4-205" fmla="*/ 31531 w 8187558"/>
                        <a:gd name="connsiteY4-206" fmla="*/ 147145 h 2638097"/>
                        <a:gd name="connsiteX5-207" fmla="*/ 4099035 w 8187558"/>
                        <a:gd name="connsiteY5-208" fmla="*/ 1566042 h 2638097"/>
                        <a:gd name="connsiteX6-209" fmla="*/ 8187558 w 8187558"/>
                        <a:gd name="connsiteY6-210" fmla="*/ 0 h 2638097"/>
                        <a:gd name="connsiteX0-211" fmla="*/ 8187558 w 8187558"/>
                        <a:gd name="connsiteY0-212" fmla="*/ 0 h 2638097"/>
                        <a:gd name="connsiteX1-213" fmla="*/ 8187558 w 8187558"/>
                        <a:gd name="connsiteY1-214" fmla="*/ 1271752 h 2638097"/>
                        <a:gd name="connsiteX2-215" fmla="*/ 4099035 w 8187558"/>
                        <a:gd name="connsiteY2-216" fmla="*/ 2638097 h 2638097"/>
                        <a:gd name="connsiteX3-217" fmla="*/ 0 w 8187558"/>
                        <a:gd name="connsiteY3-218" fmla="*/ 1229711 h 2638097"/>
                        <a:gd name="connsiteX4-219" fmla="*/ 31531 w 8187558"/>
                        <a:gd name="connsiteY4-220" fmla="*/ 147145 h 2638097"/>
                        <a:gd name="connsiteX5-221" fmla="*/ 4099035 w 8187558"/>
                        <a:gd name="connsiteY5-222" fmla="*/ 1566042 h 2638097"/>
                        <a:gd name="connsiteX6-223" fmla="*/ 8187558 w 8187558"/>
                        <a:gd name="connsiteY6-224" fmla="*/ 0 h 2638097"/>
                        <a:gd name="connsiteX0-225" fmla="*/ 8187558 w 8187558"/>
                        <a:gd name="connsiteY0-226" fmla="*/ 0 h 2638097"/>
                        <a:gd name="connsiteX1-227" fmla="*/ 8187558 w 8187558"/>
                        <a:gd name="connsiteY1-228" fmla="*/ 1271752 h 2638097"/>
                        <a:gd name="connsiteX2-229" fmla="*/ 4099035 w 8187558"/>
                        <a:gd name="connsiteY2-230" fmla="*/ 2638097 h 2638097"/>
                        <a:gd name="connsiteX3-231" fmla="*/ 0 w 8187558"/>
                        <a:gd name="connsiteY3-232" fmla="*/ 1229711 h 2638097"/>
                        <a:gd name="connsiteX4-233" fmla="*/ 31531 w 8187558"/>
                        <a:gd name="connsiteY4-234" fmla="*/ 147145 h 2638097"/>
                        <a:gd name="connsiteX5-235" fmla="*/ 4099035 w 8187558"/>
                        <a:gd name="connsiteY5-236" fmla="*/ 1566042 h 2638097"/>
                        <a:gd name="connsiteX6-237" fmla="*/ 8187558 w 8187558"/>
                        <a:gd name="connsiteY6-238" fmla="*/ 0 h 2638097"/>
                        <a:gd name="connsiteX0-239" fmla="*/ 8187558 w 8187558"/>
                        <a:gd name="connsiteY0-240" fmla="*/ 0 h 2638097"/>
                        <a:gd name="connsiteX1-241" fmla="*/ 8187558 w 8187558"/>
                        <a:gd name="connsiteY1-242" fmla="*/ 1271752 h 2638097"/>
                        <a:gd name="connsiteX2-243" fmla="*/ 4099035 w 8187558"/>
                        <a:gd name="connsiteY2-244" fmla="*/ 2638097 h 2638097"/>
                        <a:gd name="connsiteX3-245" fmla="*/ 0 w 8187558"/>
                        <a:gd name="connsiteY3-246" fmla="*/ 1229711 h 2638097"/>
                        <a:gd name="connsiteX4-247" fmla="*/ 31531 w 8187558"/>
                        <a:gd name="connsiteY4-248" fmla="*/ 147145 h 2638097"/>
                        <a:gd name="connsiteX5-249" fmla="*/ 4099035 w 8187558"/>
                        <a:gd name="connsiteY5-250" fmla="*/ 1566042 h 2638097"/>
                        <a:gd name="connsiteX6-251" fmla="*/ 8187558 w 8187558"/>
                        <a:gd name="connsiteY6-252" fmla="*/ 0 h 2638097"/>
                        <a:gd name="connsiteX0-253" fmla="*/ 8187558 w 8187558"/>
                        <a:gd name="connsiteY0-254" fmla="*/ 0 h 2638097"/>
                        <a:gd name="connsiteX1-255" fmla="*/ 8187558 w 8187558"/>
                        <a:gd name="connsiteY1-256" fmla="*/ 1271752 h 2638097"/>
                        <a:gd name="connsiteX2-257" fmla="*/ 4099035 w 8187558"/>
                        <a:gd name="connsiteY2-258" fmla="*/ 2638097 h 2638097"/>
                        <a:gd name="connsiteX3-259" fmla="*/ 0 w 8187558"/>
                        <a:gd name="connsiteY3-260" fmla="*/ 1229711 h 2638097"/>
                        <a:gd name="connsiteX4-261" fmla="*/ 31531 w 8187558"/>
                        <a:gd name="connsiteY4-262" fmla="*/ 147145 h 2638097"/>
                        <a:gd name="connsiteX5-263" fmla="*/ 4099035 w 8187558"/>
                        <a:gd name="connsiteY5-264" fmla="*/ 1566042 h 2638097"/>
                        <a:gd name="connsiteX6-265" fmla="*/ 8187558 w 8187558"/>
                        <a:gd name="connsiteY6-266" fmla="*/ 0 h 2638097"/>
                        <a:gd name="connsiteX0-267" fmla="*/ 8187558 w 8187558"/>
                        <a:gd name="connsiteY0-268" fmla="*/ 0 h 2638097"/>
                        <a:gd name="connsiteX1-269" fmla="*/ 8187558 w 8187558"/>
                        <a:gd name="connsiteY1-270" fmla="*/ 1271752 h 2638097"/>
                        <a:gd name="connsiteX2-271" fmla="*/ 4099035 w 8187558"/>
                        <a:gd name="connsiteY2-272" fmla="*/ 2638097 h 2638097"/>
                        <a:gd name="connsiteX3-273" fmla="*/ 0 w 8187558"/>
                        <a:gd name="connsiteY3-274" fmla="*/ 1229711 h 2638097"/>
                        <a:gd name="connsiteX4-275" fmla="*/ 31531 w 8187558"/>
                        <a:gd name="connsiteY4-276" fmla="*/ 147145 h 2638097"/>
                        <a:gd name="connsiteX5-277" fmla="*/ 4099035 w 8187558"/>
                        <a:gd name="connsiteY5-278" fmla="*/ 1566042 h 2638097"/>
                        <a:gd name="connsiteX6-279" fmla="*/ 8187558 w 8187558"/>
                        <a:gd name="connsiteY6-280" fmla="*/ 0 h 2638097"/>
                        <a:gd name="connsiteX0-281" fmla="*/ 8187558 w 8187558"/>
                        <a:gd name="connsiteY0-282" fmla="*/ 0 h 2638097"/>
                        <a:gd name="connsiteX1-283" fmla="*/ 8187558 w 8187558"/>
                        <a:gd name="connsiteY1-284" fmla="*/ 1271752 h 2638097"/>
                        <a:gd name="connsiteX2-285" fmla="*/ 4099035 w 8187558"/>
                        <a:gd name="connsiteY2-286" fmla="*/ 2638097 h 2638097"/>
                        <a:gd name="connsiteX3-287" fmla="*/ 0 w 8187558"/>
                        <a:gd name="connsiteY3-288" fmla="*/ 1229711 h 2638097"/>
                        <a:gd name="connsiteX4-289" fmla="*/ 31531 w 8187558"/>
                        <a:gd name="connsiteY4-290" fmla="*/ 147145 h 2638097"/>
                        <a:gd name="connsiteX5-291" fmla="*/ 4099035 w 8187558"/>
                        <a:gd name="connsiteY5-292" fmla="*/ 1566042 h 2638097"/>
                        <a:gd name="connsiteX6-293" fmla="*/ 8187558 w 8187558"/>
                        <a:gd name="connsiteY6-294" fmla="*/ 0 h 2638097"/>
                        <a:gd name="connsiteX0-295" fmla="*/ 8176538 w 8176538"/>
                        <a:gd name="connsiteY0-296" fmla="*/ 0 h 2638097"/>
                        <a:gd name="connsiteX1-297" fmla="*/ 8176538 w 8176538"/>
                        <a:gd name="connsiteY1-298" fmla="*/ 1271752 h 2638097"/>
                        <a:gd name="connsiteX2-299" fmla="*/ 4088015 w 8176538"/>
                        <a:gd name="connsiteY2-300" fmla="*/ 2638097 h 2638097"/>
                        <a:gd name="connsiteX3-301" fmla="*/ 0 w 8176538"/>
                        <a:gd name="connsiteY3-302" fmla="*/ 1269888 h 2638097"/>
                        <a:gd name="connsiteX4-303" fmla="*/ 20511 w 8176538"/>
                        <a:gd name="connsiteY4-304" fmla="*/ 147145 h 2638097"/>
                        <a:gd name="connsiteX5-305" fmla="*/ 4088015 w 8176538"/>
                        <a:gd name="connsiteY5-306" fmla="*/ 1566042 h 2638097"/>
                        <a:gd name="connsiteX6-307" fmla="*/ 8176538 w 8176538"/>
                        <a:gd name="connsiteY6-308" fmla="*/ 0 h 2638097"/>
                        <a:gd name="connsiteX0-309" fmla="*/ 8176538 w 8176538"/>
                        <a:gd name="connsiteY0-310" fmla="*/ 0 h 2772020"/>
                        <a:gd name="connsiteX1-311" fmla="*/ 8176538 w 8176538"/>
                        <a:gd name="connsiteY1-312" fmla="*/ 1271752 h 2772020"/>
                        <a:gd name="connsiteX2-313" fmla="*/ 4099034 w 8176538"/>
                        <a:gd name="connsiteY2-314" fmla="*/ 2772020 h 2772020"/>
                        <a:gd name="connsiteX3-315" fmla="*/ 0 w 8176538"/>
                        <a:gd name="connsiteY3-316" fmla="*/ 1269888 h 2772020"/>
                        <a:gd name="connsiteX4-317" fmla="*/ 20511 w 8176538"/>
                        <a:gd name="connsiteY4-318" fmla="*/ 147145 h 2772020"/>
                        <a:gd name="connsiteX5-319" fmla="*/ 4088015 w 8176538"/>
                        <a:gd name="connsiteY5-320" fmla="*/ 1566042 h 2772020"/>
                        <a:gd name="connsiteX6-321" fmla="*/ 8176538 w 8176538"/>
                        <a:gd name="connsiteY6-322" fmla="*/ 0 h 2772020"/>
                        <a:gd name="connsiteX0-323" fmla="*/ 8176538 w 8176538"/>
                        <a:gd name="connsiteY0-324" fmla="*/ 0 h 2772339"/>
                        <a:gd name="connsiteX1-325" fmla="*/ 8176538 w 8176538"/>
                        <a:gd name="connsiteY1-326" fmla="*/ 1378890 h 2772339"/>
                        <a:gd name="connsiteX2-327" fmla="*/ 4099034 w 8176538"/>
                        <a:gd name="connsiteY2-328" fmla="*/ 2772020 h 2772339"/>
                        <a:gd name="connsiteX3-329" fmla="*/ 0 w 8176538"/>
                        <a:gd name="connsiteY3-330" fmla="*/ 1269888 h 2772339"/>
                        <a:gd name="connsiteX4-331" fmla="*/ 20511 w 8176538"/>
                        <a:gd name="connsiteY4-332" fmla="*/ 147145 h 2772339"/>
                        <a:gd name="connsiteX5-333" fmla="*/ 4088015 w 8176538"/>
                        <a:gd name="connsiteY5-334" fmla="*/ 1566042 h 2772339"/>
                        <a:gd name="connsiteX6-335" fmla="*/ 8176538 w 8176538"/>
                        <a:gd name="connsiteY6-336" fmla="*/ 0 h 2772339"/>
                        <a:gd name="connsiteX0-337" fmla="*/ 8176538 w 8176538"/>
                        <a:gd name="connsiteY0-338" fmla="*/ 0 h 2825888"/>
                        <a:gd name="connsiteX1-339" fmla="*/ 8176538 w 8176538"/>
                        <a:gd name="connsiteY1-340" fmla="*/ 1378890 h 2825888"/>
                        <a:gd name="connsiteX2-341" fmla="*/ 4099034 w 8176538"/>
                        <a:gd name="connsiteY2-342" fmla="*/ 2825590 h 2825888"/>
                        <a:gd name="connsiteX3-343" fmla="*/ 0 w 8176538"/>
                        <a:gd name="connsiteY3-344" fmla="*/ 1269888 h 2825888"/>
                        <a:gd name="connsiteX4-345" fmla="*/ 20511 w 8176538"/>
                        <a:gd name="connsiteY4-346" fmla="*/ 147145 h 2825888"/>
                        <a:gd name="connsiteX5-347" fmla="*/ 4088015 w 8176538"/>
                        <a:gd name="connsiteY5-348" fmla="*/ 1566042 h 2825888"/>
                        <a:gd name="connsiteX6-349" fmla="*/ 8176538 w 8176538"/>
                        <a:gd name="connsiteY6-350" fmla="*/ 0 h 2825888"/>
                        <a:gd name="connsiteX0-351" fmla="*/ 8165518 w 8165518"/>
                        <a:gd name="connsiteY0-352" fmla="*/ 0 h 2825606"/>
                        <a:gd name="connsiteX1-353" fmla="*/ 8165518 w 8165518"/>
                        <a:gd name="connsiteY1-354" fmla="*/ 1378890 h 2825606"/>
                        <a:gd name="connsiteX2-355" fmla="*/ 4088014 w 8165518"/>
                        <a:gd name="connsiteY2-356" fmla="*/ 2825590 h 2825606"/>
                        <a:gd name="connsiteX3-357" fmla="*/ 0 w 8165518"/>
                        <a:gd name="connsiteY3-358" fmla="*/ 1403811 h 2825606"/>
                        <a:gd name="connsiteX4-359" fmla="*/ 9491 w 8165518"/>
                        <a:gd name="connsiteY4-360" fmla="*/ 147145 h 2825606"/>
                        <a:gd name="connsiteX5-361" fmla="*/ 4076995 w 8165518"/>
                        <a:gd name="connsiteY5-362" fmla="*/ 1566042 h 2825606"/>
                        <a:gd name="connsiteX6-363" fmla="*/ 8165518 w 8165518"/>
                        <a:gd name="connsiteY6-364" fmla="*/ 0 h 2825606"/>
                        <a:gd name="connsiteX0-365" fmla="*/ 8165518 w 8165518"/>
                        <a:gd name="connsiteY0-366" fmla="*/ 0 h 2879174"/>
                        <a:gd name="connsiteX1-367" fmla="*/ 8165518 w 8165518"/>
                        <a:gd name="connsiteY1-368" fmla="*/ 1378890 h 2879174"/>
                        <a:gd name="connsiteX2-369" fmla="*/ 4132092 w 8165518"/>
                        <a:gd name="connsiteY2-370" fmla="*/ 2879159 h 2879174"/>
                        <a:gd name="connsiteX3-371" fmla="*/ 0 w 8165518"/>
                        <a:gd name="connsiteY3-372" fmla="*/ 1403811 h 2879174"/>
                        <a:gd name="connsiteX4-373" fmla="*/ 9491 w 8165518"/>
                        <a:gd name="connsiteY4-374" fmla="*/ 147145 h 2879174"/>
                        <a:gd name="connsiteX5-375" fmla="*/ 4076995 w 8165518"/>
                        <a:gd name="connsiteY5-376" fmla="*/ 1566042 h 2879174"/>
                        <a:gd name="connsiteX6-377" fmla="*/ 8165518 w 8165518"/>
                        <a:gd name="connsiteY6-378" fmla="*/ 0 h 2879174"/>
                        <a:gd name="connsiteX0-379" fmla="*/ 8165518 w 8176537"/>
                        <a:gd name="connsiteY0-380" fmla="*/ 0 h 2879410"/>
                        <a:gd name="connsiteX1-381" fmla="*/ 8176537 w 8176537"/>
                        <a:gd name="connsiteY1-382" fmla="*/ 1499420 h 2879410"/>
                        <a:gd name="connsiteX2-383" fmla="*/ 4132092 w 8176537"/>
                        <a:gd name="connsiteY2-384" fmla="*/ 2879159 h 2879410"/>
                        <a:gd name="connsiteX3-385" fmla="*/ 0 w 8176537"/>
                        <a:gd name="connsiteY3-386" fmla="*/ 1403811 h 2879410"/>
                        <a:gd name="connsiteX4-387" fmla="*/ 9491 w 8176537"/>
                        <a:gd name="connsiteY4-388" fmla="*/ 147145 h 2879410"/>
                        <a:gd name="connsiteX5-389" fmla="*/ 4076995 w 8176537"/>
                        <a:gd name="connsiteY5-390" fmla="*/ 1566042 h 2879410"/>
                        <a:gd name="connsiteX6-391" fmla="*/ 8165518 w 8176537"/>
                        <a:gd name="connsiteY6-392" fmla="*/ 0 h 2879410"/>
                        <a:gd name="connsiteX0-393" fmla="*/ 8165518 w 8176537"/>
                        <a:gd name="connsiteY0-394" fmla="*/ 0 h 2879262"/>
                        <a:gd name="connsiteX1-395" fmla="*/ 8176537 w 8176537"/>
                        <a:gd name="connsiteY1-396" fmla="*/ 1499420 h 2879262"/>
                        <a:gd name="connsiteX2-397" fmla="*/ 4132092 w 8176537"/>
                        <a:gd name="connsiteY2-398" fmla="*/ 2879159 h 2879262"/>
                        <a:gd name="connsiteX3-399" fmla="*/ 0 w 8176537"/>
                        <a:gd name="connsiteY3-400" fmla="*/ 1403811 h 2879262"/>
                        <a:gd name="connsiteX4-401" fmla="*/ 9491 w 8176537"/>
                        <a:gd name="connsiteY4-402" fmla="*/ 147145 h 2879262"/>
                        <a:gd name="connsiteX5-403" fmla="*/ 4076995 w 8176537"/>
                        <a:gd name="connsiteY5-404" fmla="*/ 1566042 h 2879262"/>
                        <a:gd name="connsiteX6-405" fmla="*/ 8165518 w 8176537"/>
                        <a:gd name="connsiteY6-406" fmla="*/ 0 h 2879262"/>
                        <a:gd name="connsiteX0-407" fmla="*/ 8165518 w 8176537"/>
                        <a:gd name="connsiteY0-408" fmla="*/ 0 h 2879163"/>
                        <a:gd name="connsiteX1-409" fmla="*/ 8176537 w 8176537"/>
                        <a:gd name="connsiteY1-410" fmla="*/ 1499420 h 2879163"/>
                        <a:gd name="connsiteX2-411" fmla="*/ 4132092 w 8176537"/>
                        <a:gd name="connsiteY2-412" fmla="*/ 2879159 h 2879163"/>
                        <a:gd name="connsiteX3-413" fmla="*/ 0 w 8176537"/>
                        <a:gd name="connsiteY3-414" fmla="*/ 1510948 h 2879163"/>
                        <a:gd name="connsiteX4-415" fmla="*/ 9491 w 8176537"/>
                        <a:gd name="connsiteY4-416" fmla="*/ 147145 h 2879163"/>
                        <a:gd name="connsiteX5-417" fmla="*/ 4076995 w 8176537"/>
                        <a:gd name="connsiteY5-418" fmla="*/ 1566042 h 2879163"/>
                        <a:gd name="connsiteX6-419" fmla="*/ 8165518 w 8176537"/>
                        <a:gd name="connsiteY6-420" fmla="*/ 0 h 2879163"/>
                        <a:gd name="connsiteX0-421" fmla="*/ 8165518 w 8198577"/>
                        <a:gd name="connsiteY0-422" fmla="*/ 0 h 2879451"/>
                        <a:gd name="connsiteX1-423" fmla="*/ 8198577 w 8198577"/>
                        <a:gd name="connsiteY1-424" fmla="*/ 1606558 h 2879451"/>
                        <a:gd name="connsiteX2-425" fmla="*/ 4132092 w 8198577"/>
                        <a:gd name="connsiteY2-426" fmla="*/ 2879159 h 2879451"/>
                        <a:gd name="connsiteX3-427" fmla="*/ 0 w 8198577"/>
                        <a:gd name="connsiteY3-428" fmla="*/ 1510948 h 2879451"/>
                        <a:gd name="connsiteX4-429" fmla="*/ 9491 w 8198577"/>
                        <a:gd name="connsiteY4-430" fmla="*/ 147145 h 2879451"/>
                        <a:gd name="connsiteX5-431" fmla="*/ 4076995 w 8198577"/>
                        <a:gd name="connsiteY5-432" fmla="*/ 1566042 h 2879451"/>
                        <a:gd name="connsiteX6-433" fmla="*/ 8165518 w 8198577"/>
                        <a:gd name="connsiteY6-434" fmla="*/ 0 h 2879451"/>
                        <a:gd name="connsiteX0-435" fmla="*/ 8165518 w 8165518"/>
                        <a:gd name="connsiteY0-436" fmla="*/ 0 h 2880066"/>
                        <a:gd name="connsiteX1-437" fmla="*/ 8165518 w 8165518"/>
                        <a:gd name="connsiteY1-438" fmla="*/ 1673520 h 2880066"/>
                        <a:gd name="connsiteX2-439" fmla="*/ 4132092 w 8165518"/>
                        <a:gd name="connsiteY2-440" fmla="*/ 2879159 h 2880066"/>
                        <a:gd name="connsiteX3-441" fmla="*/ 0 w 8165518"/>
                        <a:gd name="connsiteY3-442" fmla="*/ 1510948 h 2880066"/>
                        <a:gd name="connsiteX4-443" fmla="*/ 9491 w 8165518"/>
                        <a:gd name="connsiteY4-444" fmla="*/ 147145 h 2880066"/>
                        <a:gd name="connsiteX5-445" fmla="*/ 4076995 w 8165518"/>
                        <a:gd name="connsiteY5-446" fmla="*/ 1566042 h 2880066"/>
                        <a:gd name="connsiteX6-447" fmla="*/ 8165518 w 8165518"/>
                        <a:gd name="connsiteY6-448" fmla="*/ 0 h 2880066"/>
                        <a:gd name="connsiteX0-449" fmla="*/ 8156794 w 8156794"/>
                        <a:gd name="connsiteY0-450" fmla="*/ 0 h 2879270"/>
                        <a:gd name="connsiteX1-451" fmla="*/ 8156794 w 8156794"/>
                        <a:gd name="connsiteY1-452" fmla="*/ 1673520 h 2879270"/>
                        <a:gd name="connsiteX2-453" fmla="*/ 4123368 w 8156794"/>
                        <a:gd name="connsiteY2-454" fmla="*/ 2879159 h 2879270"/>
                        <a:gd name="connsiteX3-455" fmla="*/ 2295 w 8156794"/>
                        <a:gd name="connsiteY3-456" fmla="*/ 1618086 h 2879270"/>
                        <a:gd name="connsiteX4-457" fmla="*/ 767 w 8156794"/>
                        <a:gd name="connsiteY4-458" fmla="*/ 147145 h 2879270"/>
                        <a:gd name="connsiteX5-459" fmla="*/ 4068271 w 8156794"/>
                        <a:gd name="connsiteY5-460" fmla="*/ 1566042 h 2879270"/>
                        <a:gd name="connsiteX6-461" fmla="*/ 8156794 w 8156794"/>
                        <a:gd name="connsiteY6-462" fmla="*/ 0 h 2879270"/>
                        <a:gd name="connsiteX0-463" fmla="*/ 8156794 w 8156794"/>
                        <a:gd name="connsiteY0-464" fmla="*/ 0 h 2973000"/>
                        <a:gd name="connsiteX1-465" fmla="*/ 8156794 w 8156794"/>
                        <a:gd name="connsiteY1-466" fmla="*/ 1673520 h 2973000"/>
                        <a:gd name="connsiteX2-467" fmla="*/ 4134388 w 8156794"/>
                        <a:gd name="connsiteY2-468" fmla="*/ 2972904 h 2973000"/>
                        <a:gd name="connsiteX3-469" fmla="*/ 2295 w 8156794"/>
                        <a:gd name="connsiteY3-470" fmla="*/ 1618086 h 2973000"/>
                        <a:gd name="connsiteX4-471" fmla="*/ 767 w 8156794"/>
                        <a:gd name="connsiteY4-472" fmla="*/ 147145 h 2973000"/>
                        <a:gd name="connsiteX5-473" fmla="*/ 4068271 w 8156794"/>
                        <a:gd name="connsiteY5-474" fmla="*/ 1566042 h 2973000"/>
                        <a:gd name="connsiteX6-475" fmla="*/ 8156794 w 8156794"/>
                        <a:gd name="connsiteY6-476" fmla="*/ 0 h 2973000"/>
                        <a:gd name="connsiteX0-477" fmla="*/ 8156794 w 8156794"/>
                        <a:gd name="connsiteY0-478" fmla="*/ 0 h 2973000"/>
                        <a:gd name="connsiteX1-479" fmla="*/ 8156794 w 8156794"/>
                        <a:gd name="connsiteY1-480" fmla="*/ 1673520 h 2973000"/>
                        <a:gd name="connsiteX2-481" fmla="*/ 4134388 w 8156794"/>
                        <a:gd name="connsiteY2-482" fmla="*/ 2972904 h 2973000"/>
                        <a:gd name="connsiteX3-483" fmla="*/ 2295 w 8156794"/>
                        <a:gd name="connsiteY3-484" fmla="*/ 1618086 h 2973000"/>
                        <a:gd name="connsiteX4-485" fmla="*/ 767 w 8156794"/>
                        <a:gd name="connsiteY4-486" fmla="*/ 147145 h 2973000"/>
                        <a:gd name="connsiteX5-487" fmla="*/ 4068271 w 8156794"/>
                        <a:gd name="connsiteY5-488" fmla="*/ 1566042 h 2973000"/>
                        <a:gd name="connsiteX6-489" fmla="*/ 8156794 w 8156794"/>
                        <a:gd name="connsiteY6-490" fmla="*/ 0 h 2973000"/>
                        <a:gd name="connsiteX0-491" fmla="*/ 8156794 w 8156794"/>
                        <a:gd name="connsiteY0-492" fmla="*/ 0 h 2973000"/>
                        <a:gd name="connsiteX1-493" fmla="*/ 8156794 w 8156794"/>
                        <a:gd name="connsiteY1-494" fmla="*/ 1673520 h 2973000"/>
                        <a:gd name="connsiteX2-495" fmla="*/ 4134388 w 8156794"/>
                        <a:gd name="connsiteY2-496" fmla="*/ 2972904 h 2973000"/>
                        <a:gd name="connsiteX3-497" fmla="*/ 2295 w 8156794"/>
                        <a:gd name="connsiteY3-498" fmla="*/ 1618086 h 2973000"/>
                        <a:gd name="connsiteX4-499" fmla="*/ 767 w 8156794"/>
                        <a:gd name="connsiteY4-500" fmla="*/ 147145 h 2973000"/>
                        <a:gd name="connsiteX5-501" fmla="*/ 4068271 w 8156794"/>
                        <a:gd name="connsiteY5-502" fmla="*/ 1566042 h 2973000"/>
                        <a:gd name="connsiteX6-503" fmla="*/ 8156794 w 8156794"/>
                        <a:gd name="connsiteY6-504" fmla="*/ 0 h 2973000"/>
                        <a:gd name="connsiteX0-505" fmla="*/ 8156794 w 8156794"/>
                        <a:gd name="connsiteY0-506" fmla="*/ 0 h 2973020"/>
                        <a:gd name="connsiteX1-507" fmla="*/ 8156794 w 8156794"/>
                        <a:gd name="connsiteY1-508" fmla="*/ 1673520 h 2973020"/>
                        <a:gd name="connsiteX2-509" fmla="*/ 4134388 w 8156794"/>
                        <a:gd name="connsiteY2-510" fmla="*/ 2972904 h 2973020"/>
                        <a:gd name="connsiteX3-511" fmla="*/ 2295 w 8156794"/>
                        <a:gd name="connsiteY3-512" fmla="*/ 1618086 h 2973020"/>
                        <a:gd name="connsiteX4-513" fmla="*/ 767 w 8156794"/>
                        <a:gd name="connsiteY4-514" fmla="*/ 147145 h 2973020"/>
                        <a:gd name="connsiteX5-515" fmla="*/ 4068271 w 8156794"/>
                        <a:gd name="connsiteY5-516" fmla="*/ 1566042 h 2973020"/>
                        <a:gd name="connsiteX6-517" fmla="*/ 8156794 w 8156794"/>
                        <a:gd name="connsiteY6-518" fmla="*/ 0 h 2973020"/>
                        <a:gd name="connsiteX0-519" fmla="*/ 8156794 w 8156794"/>
                        <a:gd name="connsiteY0-520" fmla="*/ 0 h 2973021"/>
                        <a:gd name="connsiteX1-521" fmla="*/ 8156794 w 8156794"/>
                        <a:gd name="connsiteY1-522" fmla="*/ 1673520 h 2973021"/>
                        <a:gd name="connsiteX2-523" fmla="*/ 4134388 w 8156794"/>
                        <a:gd name="connsiteY2-524" fmla="*/ 2972904 h 2973021"/>
                        <a:gd name="connsiteX3-525" fmla="*/ 2295 w 8156794"/>
                        <a:gd name="connsiteY3-526" fmla="*/ 1618086 h 2973021"/>
                        <a:gd name="connsiteX4-527" fmla="*/ 767 w 8156794"/>
                        <a:gd name="connsiteY4-528" fmla="*/ 147145 h 2973021"/>
                        <a:gd name="connsiteX5-529" fmla="*/ 4068271 w 8156794"/>
                        <a:gd name="connsiteY5-530" fmla="*/ 1566042 h 2973021"/>
                        <a:gd name="connsiteX6-531" fmla="*/ 8156794 w 8156794"/>
                        <a:gd name="connsiteY6-532" fmla="*/ 0 h 2973021"/>
                        <a:gd name="connsiteX0-533" fmla="*/ 8156794 w 8156794"/>
                        <a:gd name="connsiteY0-534" fmla="*/ 0 h 2973021"/>
                        <a:gd name="connsiteX1-535" fmla="*/ 8156794 w 8156794"/>
                        <a:gd name="connsiteY1-536" fmla="*/ 1673520 h 2973021"/>
                        <a:gd name="connsiteX2-537" fmla="*/ 4134388 w 8156794"/>
                        <a:gd name="connsiteY2-538" fmla="*/ 2972904 h 2973021"/>
                        <a:gd name="connsiteX3-539" fmla="*/ 2295 w 8156794"/>
                        <a:gd name="connsiteY3-540" fmla="*/ 1618086 h 2973021"/>
                        <a:gd name="connsiteX4-541" fmla="*/ 767 w 8156794"/>
                        <a:gd name="connsiteY4-542" fmla="*/ 147145 h 2973021"/>
                        <a:gd name="connsiteX5-543" fmla="*/ 4068271 w 8156794"/>
                        <a:gd name="connsiteY5-544" fmla="*/ 1566042 h 2973021"/>
                        <a:gd name="connsiteX6-545" fmla="*/ 8156794 w 8156794"/>
                        <a:gd name="connsiteY6-546" fmla="*/ 0 h 2973021"/>
                        <a:gd name="connsiteX0-547" fmla="*/ 8156794 w 8156794"/>
                        <a:gd name="connsiteY0-548" fmla="*/ 0 h 2973021"/>
                        <a:gd name="connsiteX1-549" fmla="*/ 8156794 w 8156794"/>
                        <a:gd name="connsiteY1-550" fmla="*/ 1673520 h 2973021"/>
                        <a:gd name="connsiteX2-551" fmla="*/ 4134388 w 8156794"/>
                        <a:gd name="connsiteY2-552" fmla="*/ 2972904 h 2973021"/>
                        <a:gd name="connsiteX3-553" fmla="*/ 2295 w 8156794"/>
                        <a:gd name="connsiteY3-554" fmla="*/ 1618086 h 2973021"/>
                        <a:gd name="connsiteX4-555" fmla="*/ 767 w 8156794"/>
                        <a:gd name="connsiteY4-556" fmla="*/ 147145 h 2973021"/>
                        <a:gd name="connsiteX5-557" fmla="*/ 4068271 w 8156794"/>
                        <a:gd name="connsiteY5-558" fmla="*/ 1566042 h 2973021"/>
                        <a:gd name="connsiteX6-559" fmla="*/ 8156794 w 8156794"/>
                        <a:gd name="connsiteY6-560" fmla="*/ 0 h 2973021"/>
                        <a:gd name="connsiteX0-561" fmla="*/ 8156794 w 8156794"/>
                        <a:gd name="connsiteY0-562" fmla="*/ 0 h 2973021"/>
                        <a:gd name="connsiteX1-563" fmla="*/ 8156794 w 8156794"/>
                        <a:gd name="connsiteY1-564" fmla="*/ 1673520 h 2973021"/>
                        <a:gd name="connsiteX2-565" fmla="*/ 4134388 w 8156794"/>
                        <a:gd name="connsiteY2-566" fmla="*/ 2972904 h 2973021"/>
                        <a:gd name="connsiteX3-567" fmla="*/ 2295 w 8156794"/>
                        <a:gd name="connsiteY3-568" fmla="*/ 1618086 h 2973021"/>
                        <a:gd name="connsiteX4-569" fmla="*/ 767 w 8156794"/>
                        <a:gd name="connsiteY4-570" fmla="*/ 147145 h 2973021"/>
                        <a:gd name="connsiteX5-571" fmla="*/ 4068271 w 8156794"/>
                        <a:gd name="connsiteY5-572" fmla="*/ 1566042 h 2973021"/>
                        <a:gd name="connsiteX6-573" fmla="*/ 8156794 w 8156794"/>
                        <a:gd name="connsiteY6-574" fmla="*/ 0 h 2973021"/>
                        <a:gd name="connsiteX0-575" fmla="*/ 8156794 w 8156794"/>
                        <a:gd name="connsiteY0-576" fmla="*/ 0 h 2973141"/>
                        <a:gd name="connsiteX1-577" fmla="*/ 8156794 w 8156794"/>
                        <a:gd name="connsiteY1-578" fmla="*/ 1673520 h 2973141"/>
                        <a:gd name="connsiteX2-579" fmla="*/ 4134388 w 8156794"/>
                        <a:gd name="connsiteY2-580" fmla="*/ 2972904 h 2973141"/>
                        <a:gd name="connsiteX3-581" fmla="*/ 2295 w 8156794"/>
                        <a:gd name="connsiteY3-582" fmla="*/ 1618086 h 2973141"/>
                        <a:gd name="connsiteX4-583" fmla="*/ 767 w 8156794"/>
                        <a:gd name="connsiteY4-584" fmla="*/ 147145 h 2973141"/>
                        <a:gd name="connsiteX5-585" fmla="*/ 4068271 w 8156794"/>
                        <a:gd name="connsiteY5-586" fmla="*/ 1566042 h 2973141"/>
                        <a:gd name="connsiteX6-587" fmla="*/ 8156794 w 8156794"/>
                        <a:gd name="connsiteY6-588" fmla="*/ 0 h 2973141"/>
                        <a:gd name="connsiteX0-589" fmla="*/ 8156794 w 8156794"/>
                        <a:gd name="connsiteY0-590" fmla="*/ 0 h 3066827"/>
                        <a:gd name="connsiteX1-591" fmla="*/ 8156794 w 8156794"/>
                        <a:gd name="connsiteY1-592" fmla="*/ 1673520 h 3066827"/>
                        <a:gd name="connsiteX2-593" fmla="*/ 4123353 w 8156794"/>
                        <a:gd name="connsiteY2-594" fmla="*/ 3066650 h 3066827"/>
                        <a:gd name="connsiteX3-595" fmla="*/ 2295 w 8156794"/>
                        <a:gd name="connsiteY3-596" fmla="*/ 1618086 h 3066827"/>
                        <a:gd name="connsiteX4-597" fmla="*/ 767 w 8156794"/>
                        <a:gd name="connsiteY4-598" fmla="*/ 147145 h 3066827"/>
                        <a:gd name="connsiteX5-599" fmla="*/ 4068271 w 8156794"/>
                        <a:gd name="connsiteY5-600" fmla="*/ 1566042 h 3066827"/>
                        <a:gd name="connsiteX6-601" fmla="*/ 8156794 w 8156794"/>
                        <a:gd name="connsiteY6-602" fmla="*/ 0 h 3066827"/>
                        <a:gd name="connsiteX0-603" fmla="*/ 8123689 w 8156794"/>
                        <a:gd name="connsiteY0-604" fmla="*/ 0 h 2999866"/>
                        <a:gd name="connsiteX1-605" fmla="*/ 8156794 w 8156794"/>
                        <a:gd name="connsiteY1-606" fmla="*/ 1606559 h 2999866"/>
                        <a:gd name="connsiteX2-607" fmla="*/ 4123353 w 8156794"/>
                        <a:gd name="connsiteY2-608" fmla="*/ 2999689 h 2999866"/>
                        <a:gd name="connsiteX3-609" fmla="*/ 2295 w 8156794"/>
                        <a:gd name="connsiteY3-610" fmla="*/ 1551125 h 2999866"/>
                        <a:gd name="connsiteX4-611" fmla="*/ 767 w 8156794"/>
                        <a:gd name="connsiteY4-612" fmla="*/ 80184 h 2999866"/>
                        <a:gd name="connsiteX5-613" fmla="*/ 4068271 w 8156794"/>
                        <a:gd name="connsiteY5-614" fmla="*/ 1499081 h 2999866"/>
                        <a:gd name="connsiteX6-615" fmla="*/ 8123689 w 8156794"/>
                        <a:gd name="connsiteY6-616" fmla="*/ 0 h 2999866"/>
                        <a:gd name="connsiteX0-617" fmla="*/ 8167828 w 8167828"/>
                        <a:gd name="connsiteY0-618" fmla="*/ 0 h 3026651"/>
                        <a:gd name="connsiteX1-619" fmla="*/ 8156794 w 8167828"/>
                        <a:gd name="connsiteY1-620" fmla="*/ 1633344 h 3026651"/>
                        <a:gd name="connsiteX2-621" fmla="*/ 4123353 w 8167828"/>
                        <a:gd name="connsiteY2-622" fmla="*/ 3026474 h 3026651"/>
                        <a:gd name="connsiteX3-623" fmla="*/ 2295 w 8167828"/>
                        <a:gd name="connsiteY3-624" fmla="*/ 1577910 h 3026651"/>
                        <a:gd name="connsiteX4-625" fmla="*/ 767 w 8167828"/>
                        <a:gd name="connsiteY4-626" fmla="*/ 106969 h 3026651"/>
                        <a:gd name="connsiteX5-627" fmla="*/ 4068271 w 8167828"/>
                        <a:gd name="connsiteY5-628" fmla="*/ 1525866 h 3026651"/>
                        <a:gd name="connsiteX6-629" fmla="*/ 8167828 w 8167828"/>
                        <a:gd name="connsiteY6-630" fmla="*/ 0 h 3026651"/>
                        <a:gd name="connsiteX0-631" fmla="*/ 8167828 w 8167828"/>
                        <a:gd name="connsiteY0-632" fmla="*/ 0 h 3027228"/>
                        <a:gd name="connsiteX1-633" fmla="*/ 8145760 w 8167828"/>
                        <a:gd name="connsiteY1-634" fmla="*/ 1686913 h 3027228"/>
                        <a:gd name="connsiteX2-635" fmla="*/ 4123353 w 8167828"/>
                        <a:gd name="connsiteY2-636" fmla="*/ 3026474 h 3027228"/>
                        <a:gd name="connsiteX3-637" fmla="*/ 2295 w 8167828"/>
                        <a:gd name="connsiteY3-638" fmla="*/ 1577910 h 3027228"/>
                        <a:gd name="connsiteX4-639" fmla="*/ 767 w 8167828"/>
                        <a:gd name="connsiteY4-640" fmla="*/ 106969 h 3027228"/>
                        <a:gd name="connsiteX5-641" fmla="*/ 4068271 w 8167828"/>
                        <a:gd name="connsiteY5-642" fmla="*/ 1525866 h 3027228"/>
                        <a:gd name="connsiteX6-643" fmla="*/ 8167828 w 8167828"/>
                        <a:gd name="connsiteY6-644" fmla="*/ 0 h 3027228"/>
                        <a:gd name="connsiteX0-645" fmla="*/ 8156794 w 8156794"/>
                        <a:gd name="connsiteY0-646" fmla="*/ 0 h 2933483"/>
                        <a:gd name="connsiteX1-647" fmla="*/ 8145760 w 8156794"/>
                        <a:gd name="connsiteY1-648" fmla="*/ 1593168 h 2933483"/>
                        <a:gd name="connsiteX2-649" fmla="*/ 4123353 w 8156794"/>
                        <a:gd name="connsiteY2-650" fmla="*/ 2932729 h 2933483"/>
                        <a:gd name="connsiteX3-651" fmla="*/ 2295 w 8156794"/>
                        <a:gd name="connsiteY3-652" fmla="*/ 1484165 h 2933483"/>
                        <a:gd name="connsiteX4-653" fmla="*/ 767 w 8156794"/>
                        <a:gd name="connsiteY4-654" fmla="*/ 13224 h 2933483"/>
                        <a:gd name="connsiteX5-655" fmla="*/ 4068271 w 8156794"/>
                        <a:gd name="connsiteY5-656" fmla="*/ 1432121 h 2933483"/>
                        <a:gd name="connsiteX6-657" fmla="*/ 8156794 w 8156794"/>
                        <a:gd name="connsiteY6-658" fmla="*/ 0 h 2933483"/>
                        <a:gd name="connsiteX0-659" fmla="*/ 8156794 w 8156794"/>
                        <a:gd name="connsiteY0-660" fmla="*/ 0 h 2933483"/>
                        <a:gd name="connsiteX1-661" fmla="*/ 8145760 w 8156794"/>
                        <a:gd name="connsiteY1-662" fmla="*/ 1593168 h 2933483"/>
                        <a:gd name="connsiteX2-663" fmla="*/ 4123353 w 8156794"/>
                        <a:gd name="connsiteY2-664" fmla="*/ 2932729 h 2933483"/>
                        <a:gd name="connsiteX3-665" fmla="*/ 2295 w 8156794"/>
                        <a:gd name="connsiteY3-666" fmla="*/ 1484165 h 2933483"/>
                        <a:gd name="connsiteX4-667" fmla="*/ 767 w 8156794"/>
                        <a:gd name="connsiteY4-668" fmla="*/ 13224 h 2933483"/>
                        <a:gd name="connsiteX5-669" fmla="*/ 4068271 w 8156794"/>
                        <a:gd name="connsiteY5-670" fmla="*/ 1432121 h 2933483"/>
                        <a:gd name="connsiteX6-671" fmla="*/ 8156794 w 8156794"/>
                        <a:gd name="connsiteY6-672" fmla="*/ 0 h 2933483"/>
                        <a:gd name="connsiteX0-673" fmla="*/ 8123689 w 8145760"/>
                        <a:gd name="connsiteY0-674" fmla="*/ 13560 h 2920259"/>
                        <a:gd name="connsiteX1-675" fmla="*/ 8145760 w 8145760"/>
                        <a:gd name="connsiteY1-676" fmla="*/ 1579944 h 2920259"/>
                        <a:gd name="connsiteX2-677" fmla="*/ 4123353 w 8145760"/>
                        <a:gd name="connsiteY2-678" fmla="*/ 2919505 h 2920259"/>
                        <a:gd name="connsiteX3-679" fmla="*/ 2295 w 8145760"/>
                        <a:gd name="connsiteY3-680" fmla="*/ 1470941 h 2920259"/>
                        <a:gd name="connsiteX4-681" fmla="*/ 767 w 8145760"/>
                        <a:gd name="connsiteY4-682" fmla="*/ 0 h 2920259"/>
                        <a:gd name="connsiteX5-683" fmla="*/ 4068271 w 8145760"/>
                        <a:gd name="connsiteY5-684" fmla="*/ 1418897 h 2920259"/>
                        <a:gd name="connsiteX6-685" fmla="*/ 8123689 w 8145760"/>
                        <a:gd name="connsiteY6-686" fmla="*/ 13560 h 2920259"/>
                        <a:gd name="connsiteX0-687" fmla="*/ 8178863 w 8178863"/>
                        <a:gd name="connsiteY0-688" fmla="*/ 26952 h 2920259"/>
                        <a:gd name="connsiteX1-689" fmla="*/ 8145760 w 8178863"/>
                        <a:gd name="connsiteY1-690" fmla="*/ 1579944 h 2920259"/>
                        <a:gd name="connsiteX2-691" fmla="*/ 4123353 w 8178863"/>
                        <a:gd name="connsiteY2-692" fmla="*/ 2919505 h 2920259"/>
                        <a:gd name="connsiteX3-693" fmla="*/ 2295 w 8178863"/>
                        <a:gd name="connsiteY3-694" fmla="*/ 1470941 h 2920259"/>
                        <a:gd name="connsiteX4-695" fmla="*/ 767 w 8178863"/>
                        <a:gd name="connsiteY4-696" fmla="*/ 0 h 2920259"/>
                        <a:gd name="connsiteX5-697" fmla="*/ 4068271 w 8178863"/>
                        <a:gd name="connsiteY5-698" fmla="*/ 1418897 h 2920259"/>
                        <a:gd name="connsiteX6-699" fmla="*/ 8178863 w 8178863"/>
                        <a:gd name="connsiteY6-700" fmla="*/ 26952 h 2920259"/>
                        <a:gd name="connsiteX0-701" fmla="*/ 8167827 w 8167827"/>
                        <a:gd name="connsiteY0-702" fmla="*/ 40343 h 2920259"/>
                        <a:gd name="connsiteX1-703" fmla="*/ 8145760 w 8167827"/>
                        <a:gd name="connsiteY1-704" fmla="*/ 1579944 h 2920259"/>
                        <a:gd name="connsiteX2-705" fmla="*/ 4123353 w 8167827"/>
                        <a:gd name="connsiteY2-706" fmla="*/ 2919505 h 2920259"/>
                        <a:gd name="connsiteX3-707" fmla="*/ 2295 w 8167827"/>
                        <a:gd name="connsiteY3-708" fmla="*/ 1470941 h 2920259"/>
                        <a:gd name="connsiteX4-709" fmla="*/ 767 w 8167827"/>
                        <a:gd name="connsiteY4-710" fmla="*/ 0 h 2920259"/>
                        <a:gd name="connsiteX5-711" fmla="*/ 4068271 w 8167827"/>
                        <a:gd name="connsiteY5-712" fmla="*/ 1418897 h 2920259"/>
                        <a:gd name="connsiteX6-713" fmla="*/ 8167827 w 8167827"/>
                        <a:gd name="connsiteY6-714" fmla="*/ 40343 h 2920259"/>
                        <a:gd name="connsiteX0-715" fmla="*/ 8123687 w 8145760"/>
                        <a:gd name="connsiteY0-716" fmla="*/ 53735 h 2920259"/>
                        <a:gd name="connsiteX1-717" fmla="*/ 8145760 w 8145760"/>
                        <a:gd name="connsiteY1-718" fmla="*/ 1579944 h 2920259"/>
                        <a:gd name="connsiteX2-719" fmla="*/ 4123353 w 8145760"/>
                        <a:gd name="connsiteY2-720" fmla="*/ 2919505 h 2920259"/>
                        <a:gd name="connsiteX3-721" fmla="*/ 2295 w 8145760"/>
                        <a:gd name="connsiteY3-722" fmla="*/ 1470941 h 2920259"/>
                        <a:gd name="connsiteX4-723" fmla="*/ 767 w 8145760"/>
                        <a:gd name="connsiteY4-724" fmla="*/ 0 h 2920259"/>
                        <a:gd name="connsiteX5-725" fmla="*/ 4068271 w 8145760"/>
                        <a:gd name="connsiteY5-726" fmla="*/ 1418897 h 2920259"/>
                        <a:gd name="connsiteX6-727" fmla="*/ 8123687 w 8145760"/>
                        <a:gd name="connsiteY6-728" fmla="*/ 53735 h 2920259"/>
                        <a:gd name="connsiteX0-729" fmla="*/ 8161918 w 8161918"/>
                        <a:gd name="connsiteY0-730" fmla="*/ 0 h 2943855"/>
                        <a:gd name="connsiteX1-731" fmla="*/ 8145760 w 8161918"/>
                        <a:gd name="connsiteY1-732" fmla="*/ 1603540 h 2943855"/>
                        <a:gd name="connsiteX2-733" fmla="*/ 4123353 w 8161918"/>
                        <a:gd name="connsiteY2-734" fmla="*/ 2943101 h 2943855"/>
                        <a:gd name="connsiteX3-735" fmla="*/ 2295 w 8161918"/>
                        <a:gd name="connsiteY3-736" fmla="*/ 1494537 h 2943855"/>
                        <a:gd name="connsiteX4-737" fmla="*/ 767 w 8161918"/>
                        <a:gd name="connsiteY4-738" fmla="*/ 23596 h 2943855"/>
                        <a:gd name="connsiteX5-739" fmla="*/ 4068271 w 8161918"/>
                        <a:gd name="connsiteY5-740" fmla="*/ 1442493 h 2943855"/>
                        <a:gd name="connsiteX6-741" fmla="*/ 8161918 w 8161918"/>
                        <a:gd name="connsiteY6-742" fmla="*/ 0 h 2943855"/>
                        <a:gd name="connsiteX0-743" fmla="*/ 8144926 w 8145760"/>
                        <a:gd name="connsiteY0-744" fmla="*/ 43424 h 2920259"/>
                        <a:gd name="connsiteX1-745" fmla="*/ 8145760 w 8145760"/>
                        <a:gd name="connsiteY1-746" fmla="*/ 1579944 h 2920259"/>
                        <a:gd name="connsiteX2-747" fmla="*/ 4123353 w 8145760"/>
                        <a:gd name="connsiteY2-748" fmla="*/ 2919505 h 2920259"/>
                        <a:gd name="connsiteX3-749" fmla="*/ 2295 w 8145760"/>
                        <a:gd name="connsiteY3-750" fmla="*/ 1470941 h 2920259"/>
                        <a:gd name="connsiteX4-751" fmla="*/ 767 w 8145760"/>
                        <a:gd name="connsiteY4-752" fmla="*/ 0 h 2920259"/>
                        <a:gd name="connsiteX5-753" fmla="*/ 4068271 w 8145760"/>
                        <a:gd name="connsiteY5-754" fmla="*/ 1418897 h 2920259"/>
                        <a:gd name="connsiteX6-755" fmla="*/ 8144926 w 8145760"/>
                        <a:gd name="connsiteY6-756" fmla="*/ 43424 h 2920259"/>
                        <a:gd name="connsiteX0-757" fmla="*/ 8161918 w 8161918"/>
                        <a:gd name="connsiteY0-758" fmla="*/ 0 h 2959321"/>
                        <a:gd name="connsiteX1-759" fmla="*/ 8145760 w 8161918"/>
                        <a:gd name="connsiteY1-760" fmla="*/ 1619006 h 2959321"/>
                        <a:gd name="connsiteX2-761" fmla="*/ 4123353 w 8161918"/>
                        <a:gd name="connsiteY2-762" fmla="*/ 2958567 h 2959321"/>
                        <a:gd name="connsiteX3-763" fmla="*/ 2295 w 8161918"/>
                        <a:gd name="connsiteY3-764" fmla="*/ 1510003 h 2959321"/>
                        <a:gd name="connsiteX4-765" fmla="*/ 767 w 8161918"/>
                        <a:gd name="connsiteY4-766" fmla="*/ 39062 h 2959321"/>
                        <a:gd name="connsiteX5-767" fmla="*/ 4068271 w 8161918"/>
                        <a:gd name="connsiteY5-768" fmla="*/ 1457959 h 2959321"/>
                        <a:gd name="connsiteX6-769" fmla="*/ 8161918 w 8161918"/>
                        <a:gd name="connsiteY6-770" fmla="*/ 0 h 2959321"/>
                        <a:gd name="connsiteX0-771" fmla="*/ 8161918 w 8162752"/>
                        <a:gd name="connsiteY0-772" fmla="*/ 0 h 2959488"/>
                        <a:gd name="connsiteX1-773" fmla="*/ 8162752 w 8162752"/>
                        <a:gd name="connsiteY1-774" fmla="*/ 1629317 h 2959488"/>
                        <a:gd name="connsiteX2-775" fmla="*/ 4123353 w 8162752"/>
                        <a:gd name="connsiteY2-776" fmla="*/ 2958567 h 2959488"/>
                        <a:gd name="connsiteX3-777" fmla="*/ 2295 w 8162752"/>
                        <a:gd name="connsiteY3-778" fmla="*/ 1510003 h 2959488"/>
                        <a:gd name="connsiteX4-779" fmla="*/ 767 w 8162752"/>
                        <a:gd name="connsiteY4-780" fmla="*/ 39062 h 2959488"/>
                        <a:gd name="connsiteX5-781" fmla="*/ 4068271 w 8162752"/>
                        <a:gd name="connsiteY5-782" fmla="*/ 1457959 h 2959488"/>
                        <a:gd name="connsiteX6-783" fmla="*/ 8161918 w 8162752"/>
                        <a:gd name="connsiteY6-784" fmla="*/ 0 h 2959488"/>
                        <a:gd name="connsiteX0-785" fmla="*/ 8165930 w 8166764"/>
                        <a:gd name="connsiteY0-786" fmla="*/ 7337 h 2966825"/>
                        <a:gd name="connsiteX1-787" fmla="*/ 8166764 w 8166764"/>
                        <a:gd name="connsiteY1-788" fmla="*/ 1636654 h 2966825"/>
                        <a:gd name="connsiteX2-789" fmla="*/ 4127365 w 8166764"/>
                        <a:gd name="connsiteY2-790" fmla="*/ 2965904 h 2966825"/>
                        <a:gd name="connsiteX3-791" fmla="*/ 6307 w 8166764"/>
                        <a:gd name="connsiteY3-792" fmla="*/ 1517340 h 2966825"/>
                        <a:gd name="connsiteX4-793" fmla="*/ 532 w 8166764"/>
                        <a:gd name="connsiteY4-794" fmla="*/ 0 h 2966825"/>
                        <a:gd name="connsiteX5-795" fmla="*/ 4072283 w 8166764"/>
                        <a:gd name="connsiteY5-796" fmla="*/ 1465296 h 2966825"/>
                        <a:gd name="connsiteX6-797" fmla="*/ 8165930 w 8166764"/>
                        <a:gd name="connsiteY6-798" fmla="*/ 7337 h 2966825"/>
                        <a:gd name="connsiteX0-799" fmla="*/ 8168119 w 8168953"/>
                        <a:gd name="connsiteY0-800" fmla="*/ 7337 h 2966682"/>
                        <a:gd name="connsiteX1-801" fmla="*/ 8168953 w 8168953"/>
                        <a:gd name="connsiteY1-802" fmla="*/ 1636654 h 2966682"/>
                        <a:gd name="connsiteX2-803" fmla="*/ 4129554 w 8168953"/>
                        <a:gd name="connsiteY2-804" fmla="*/ 2965904 h 2966682"/>
                        <a:gd name="connsiteX3-805" fmla="*/ 0 w 8168953"/>
                        <a:gd name="connsiteY3-806" fmla="*/ 1527651 h 2966682"/>
                        <a:gd name="connsiteX4-807" fmla="*/ 2721 w 8168953"/>
                        <a:gd name="connsiteY4-808" fmla="*/ 0 h 2966682"/>
                        <a:gd name="connsiteX5-809" fmla="*/ 4074472 w 8168953"/>
                        <a:gd name="connsiteY5-810" fmla="*/ 1465296 h 2966682"/>
                        <a:gd name="connsiteX6-811" fmla="*/ 8168119 w 8168953"/>
                        <a:gd name="connsiteY6-812" fmla="*/ 7337 h 2966682"/>
                        <a:gd name="connsiteX0-813" fmla="*/ 8168119 w 8168953"/>
                        <a:gd name="connsiteY0-814" fmla="*/ 7337 h 3100377"/>
                        <a:gd name="connsiteX1-815" fmla="*/ 8168953 w 8168953"/>
                        <a:gd name="connsiteY1-816" fmla="*/ 1636654 h 3100377"/>
                        <a:gd name="connsiteX2-817" fmla="*/ 4118520 w 8168953"/>
                        <a:gd name="connsiteY2-818" fmla="*/ 3099826 h 3100377"/>
                        <a:gd name="connsiteX3-819" fmla="*/ 0 w 8168953"/>
                        <a:gd name="connsiteY3-820" fmla="*/ 1527651 h 3100377"/>
                        <a:gd name="connsiteX4-821" fmla="*/ 2721 w 8168953"/>
                        <a:gd name="connsiteY4-822" fmla="*/ 0 h 3100377"/>
                        <a:gd name="connsiteX5-823" fmla="*/ 4074472 w 8168953"/>
                        <a:gd name="connsiteY5-824" fmla="*/ 1465296 h 3100377"/>
                        <a:gd name="connsiteX6-825" fmla="*/ 8168119 w 8168953"/>
                        <a:gd name="connsiteY6-826" fmla="*/ 7337 h 3100377"/>
                        <a:gd name="connsiteX0-827" fmla="*/ 8168119 w 8168953"/>
                        <a:gd name="connsiteY0-828" fmla="*/ 7337 h 3100429"/>
                        <a:gd name="connsiteX1-829" fmla="*/ 8168953 w 8168953"/>
                        <a:gd name="connsiteY1-830" fmla="*/ 1636654 h 3100429"/>
                        <a:gd name="connsiteX2-831" fmla="*/ 4118520 w 8168953"/>
                        <a:gd name="connsiteY2-832" fmla="*/ 3099826 h 3100429"/>
                        <a:gd name="connsiteX3-833" fmla="*/ 0 w 8168953"/>
                        <a:gd name="connsiteY3-834" fmla="*/ 1527651 h 3100429"/>
                        <a:gd name="connsiteX4-835" fmla="*/ 2721 w 8168953"/>
                        <a:gd name="connsiteY4-836" fmla="*/ 0 h 3100429"/>
                        <a:gd name="connsiteX5-837" fmla="*/ 4074472 w 8168953"/>
                        <a:gd name="connsiteY5-838" fmla="*/ 1465296 h 3100429"/>
                        <a:gd name="connsiteX6-839" fmla="*/ 8168119 w 8168953"/>
                        <a:gd name="connsiteY6-840" fmla="*/ 7337 h 3100429"/>
                        <a:gd name="connsiteX0-841" fmla="*/ 8165849 w 8166683"/>
                        <a:gd name="connsiteY0-842" fmla="*/ 7337 h 3099826"/>
                        <a:gd name="connsiteX1-843" fmla="*/ 8166683 w 8166683"/>
                        <a:gd name="connsiteY1-844" fmla="*/ 1636654 h 3099826"/>
                        <a:gd name="connsiteX2-845" fmla="*/ 4116250 w 8166683"/>
                        <a:gd name="connsiteY2-846" fmla="*/ 3099826 h 3099826"/>
                        <a:gd name="connsiteX3-847" fmla="*/ 8764 w 8166683"/>
                        <a:gd name="connsiteY3-848" fmla="*/ 1634789 h 3099826"/>
                        <a:gd name="connsiteX4-849" fmla="*/ 451 w 8166683"/>
                        <a:gd name="connsiteY4-850" fmla="*/ 0 h 3099826"/>
                        <a:gd name="connsiteX5-851" fmla="*/ 4072202 w 8166683"/>
                        <a:gd name="connsiteY5-852" fmla="*/ 1465296 h 3099826"/>
                        <a:gd name="connsiteX6-853" fmla="*/ 8165849 w 8166683"/>
                        <a:gd name="connsiteY6-854" fmla="*/ 7337 h 3099826"/>
                        <a:gd name="connsiteX0-855" fmla="*/ 8165849 w 8166683"/>
                        <a:gd name="connsiteY0-856" fmla="*/ 7337 h 3099826"/>
                        <a:gd name="connsiteX1-857" fmla="*/ 8166683 w 8166683"/>
                        <a:gd name="connsiteY1-858" fmla="*/ 1636654 h 3099826"/>
                        <a:gd name="connsiteX2-859" fmla="*/ 4116250 w 8166683"/>
                        <a:gd name="connsiteY2-860" fmla="*/ 3099826 h 3099826"/>
                        <a:gd name="connsiteX3-861" fmla="*/ 8764 w 8166683"/>
                        <a:gd name="connsiteY3-862" fmla="*/ 1634789 h 3099826"/>
                        <a:gd name="connsiteX4-863" fmla="*/ 451 w 8166683"/>
                        <a:gd name="connsiteY4-864" fmla="*/ 0 h 3099826"/>
                        <a:gd name="connsiteX5-865" fmla="*/ 4072202 w 8166683"/>
                        <a:gd name="connsiteY5-866" fmla="*/ 1465296 h 3099826"/>
                        <a:gd name="connsiteX6-867" fmla="*/ 8165849 w 8166683"/>
                        <a:gd name="connsiteY6-868" fmla="*/ 7337 h 3099826"/>
                        <a:gd name="connsiteX0-869" fmla="*/ 8165849 w 8166683"/>
                        <a:gd name="connsiteY0-870" fmla="*/ 7337 h 3099826"/>
                        <a:gd name="connsiteX1-871" fmla="*/ 8166683 w 8166683"/>
                        <a:gd name="connsiteY1-872" fmla="*/ 1636654 h 3099826"/>
                        <a:gd name="connsiteX2-873" fmla="*/ 4116250 w 8166683"/>
                        <a:gd name="connsiteY2-874" fmla="*/ 3099826 h 3099826"/>
                        <a:gd name="connsiteX3-875" fmla="*/ 8764 w 8166683"/>
                        <a:gd name="connsiteY3-876" fmla="*/ 1634789 h 3099826"/>
                        <a:gd name="connsiteX4-877" fmla="*/ 451 w 8166683"/>
                        <a:gd name="connsiteY4-878" fmla="*/ 0 h 3099826"/>
                        <a:gd name="connsiteX5-879" fmla="*/ 4061168 w 8166683"/>
                        <a:gd name="connsiteY5-880" fmla="*/ 1438511 h 3099826"/>
                        <a:gd name="connsiteX6-881" fmla="*/ 8165849 w 8166683"/>
                        <a:gd name="connsiteY6-882" fmla="*/ 7337 h 3099826"/>
                        <a:gd name="connsiteX0-883" fmla="*/ 8165849 w 8166683"/>
                        <a:gd name="connsiteY0-884" fmla="*/ 7337 h 3099826"/>
                        <a:gd name="connsiteX1-885" fmla="*/ 8166683 w 8166683"/>
                        <a:gd name="connsiteY1-886" fmla="*/ 1636654 h 3099826"/>
                        <a:gd name="connsiteX2-887" fmla="*/ 4116250 w 8166683"/>
                        <a:gd name="connsiteY2-888" fmla="*/ 3099826 h 3099826"/>
                        <a:gd name="connsiteX3-889" fmla="*/ 8764 w 8166683"/>
                        <a:gd name="connsiteY3-890" fmla="*/ 1634789 h 3099826"/>
                        <a:gd name="connsiteX4-891" fmla="*/ 451 w 8166683"/>
                        <a:gd name="connsiteY4-892" fmla="*/ 0 h 3099826"/>
                        <a:gd name="connsiteX5-893" fmla="*/ 4061168 w 8166683"/>
                        <a:gd name="connsiteY5-894" fmla="*/ 1438511 h 3099826"/>
                        <a:gd name="connsiteX6-895" fmla="*/ 8165849 w 8166683"/>
                        <a:gd name="connsiteY6-896" fmla="*/ 7337 h 309982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247" name="Oval 319">
                      <a:extLst>
                        <a:ext uri="{FF2B5EF4-FFF2-40B4-BE49-F238E27FC236}">
                          <a16:creationId xmlns:a16="http://schemas.microsoft.com/office/drawing/2014/main" id="{EE2F8602-0996-DF43-9C0F-5275FE644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248" name="Group 320">
                      <a:extLst>
                        <a:ext uri="{FF2B5EF4-FFF2-40B4-BE49-F238E27FC236}">
                          <a16:creationId xmlns:a16="http://schemas.microsoft.com/office/drawing/2014/main" id="{58DD1C11-6416-7149-9BB1-6F57A4EAFB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249" name="Freeform 321">
                        <a:extLst>
                          <a:ext uri="{FF2B5EF4-FFF2-40B4-BE49-F238E27FC236}">
                            <a16:creationId xmlns:a16="http://schemas.microsoft.com/office/drawing/2014/main" id="{A0F9E3CE-84A5-F24E-9AF4-5356C63BB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-1" fmla="*/ 3725333 w 4641485"/>
                          <a:gd name="connsiteY0-2" fmla="*/ 0 h 1049866"/>
                          <a:gd name="connsiteX1-3" fmla="*/ 4641485 w 4641485"/>
                          <a:gd name="connsiteY1-4" fmla="*/ 239402 h 1049866"/>
                          <a:gd name="connsiteX2-5" fmla="*/ 3962400 w 4641485"/>
                          <a:gd name="connsiteY2-6" fmla="*/ 541866 h 1049866"/>
                          <a:gd name="connsiteX3-7" fmla="*/ 3742267 w 4641485"/>
                          <a:gd name="connsiteY3-8" fmla="*/ 457200 h 1049866"/>
                          <a:gd name="connsiteX4-9" fmla="*/ 2269067 w 4641485"/>
                          <a:gd name="connsiteY4-10" fmla="*/ 1049866 h 1049866"/>
                          <a:gd name="connsiteX5-11" fmla="*/ 880533 w 4641485"/>
                          <a:gd name="connsiteY5-12" fmla="*/ 457200 h 1049866"/>
                          <a:gd name="connsiteX6-13" fmla="*/ 592667 w 4641485"/>
                          <a:gd name="connsiteY6-14" fmla="*/ 541866 h 1049866"/>
                          <a:gd name="connsiteX7-15" fmla="*/ 0 w 4641485"/>
                          <a:gd name="connsiteY7-16" fmla="*/ 254000 h 1049866"/>
                          <a:gd name="connsiteX8-17" fmla="*/ 880533 w 4641485"/>
                          <a:gd name="connsiteY8-18" fmla="*/ 16933 h 1049866"/>
                          <a:gd name="connsiteX9-19" fmla="*/ 2302933 w 4641485"/>
                          <a:gd name="connsiteY9-20" fmla="*/ 626533 h 1049866"/>
                          <a:gd name="connsiteX10-21" fmla="*/ 3725333 w 4641485"/>
                          <a:gd name="connsiteY10-22" fmla="*/ 0 h 1049866"/>
                          <a:gd name="connsiteX0-23" fmla="*/ 3756864 w 4673016"/>
                          <a:gd name="connsiteY0-24" fmla="*/ 0 h 1049866"/>
                          <a:gd name="connsiteX1-25" fmla="*/ 4673016 w 4673016"/>
                          <a:gd name="connsiteY1-26" fmla="*/ 239402 h 1049866"/>
                          <a:gd name="connsiteX2-27" fmla="*/ 3993931 w 4673016"/>
                          <a:gd name="connsiteY2-28" fmla="*/ 541866 h 1049866"/>
                          <a:gd name="connsiteX3-29" fmla="*/ 3773798 w 4673016"/>
                          <a:gd name="connsiteY3-30" fmla="*/ 457200 h 1049866"/>
                          <a:gd name="connsiteX4-31" fmla="*/ 2300598 w 4673016"/>
                          <a:gd name="connsiteY4-32" fmla="*/ 1049866 h 1049866"/>
                          <a:gd name="connsiteX5-33" fmla="*/ 912064 w 4673016"/>
                          <a:gd name="connsiteY5-34" fmla="*/ 457200 h 1049866"/>
                          <a:gd name="connsiteX6-35" fmla="*/ 624198 w 4673016"/>
                          <a:gd name="connsiteY6-36" fmla="*/ 541866 h 1049866"/>
                          <a:gd name="connsiteX7-37" fmla="*/ 0 w 4673016"/>
                          <a:gd name="connsiteY7-38" fmla="*/ 232979 h 1049866"/>
                          <a:gd name="connsiteX8-39" fmla="*/ 912064 w 4673016"/>
                          <a:gd name="connsiteY8-40" fmla="*/ 16933 h 1049866"/>
                          <a:gd name="connsiteX9-41" fmla="*/ 2334464 w 4673016"/>
                          <a:gd name="connsiteY9-42" fmla="*/ 626533 h 1049866"/>
                          <a:gd name="connsiteX10-43" fmla="*/ 3756864 w 4673016"/>
                          <a:gd name="connsiteY10-44" fmla="*/ 0 h 1049866"/>
                          <a:gd name="connsiteX0-45" fmla="*/ 3756864 w 4673016"/>
                          <a:gd name="connsiteY0-46" fmla="*/ 0 h 1049866"/>
                          <a:gd name="connsiteX1-47" fmla="*/ 4673016 w 4673016"/>
                          <a:gd name="connsiteY1-48" fmla="*/ 239402 h 1049866"/>
                          <a:gd name="connsiteX2-49" fmla="*/ 3993931 w 4673016"/>
                          <a:gd name="connsiteY2-50" fmla="*/ 541866 h 1049866"/>
                          <a:gd name="connsiteX3-51" fmla="*/ 3784308 w 4673016"/>
                          <a:gd name="connsiteY3-52" fmla="*/ 404648 h 1049866"/>
                          <a:gd name="connsiteX4-53" fmla="*/ 2300598 w 4673016"/>
                          <a:gd name="connsiteY4-54" fmla="*/ 1049866 h 1049866"/>
                          <a:gd name="connsiteX5-55" fmla="*/ 912064 w 4673016"/>
                          <a:gd name="connsiteY5-56" fmla="*/ 457200 h 1049866"/>
                          <a:gd name="connsiteX6-57" fmla="*/ 624198 w 4673016"/>
                          <a:gd name="connsiteY6-58" fmla="*/ 541866 h 1049866"/>
                          <a:gd name="connsiteX7-59" fmla="*/ 0 w 4673016"/>
                          <a:gd name="connsiteY7-60" fmla="*/ 232979 h 1049866"/>
                          <a:gd name="connsiteX8-61" fmla="*/ 912064 w 4673016"/>
                          <a:gd name="connsiteY8-62" fmla="*/ 16933 h 1049866"/>
                          <a:gd name="connsiteX9-63" fmla="*/ 2334464 w 4673016"/>
                          <a:gd name="connsiteY9-64" fmla="*/ 626533 h 1049866"/>
                          <a:gd name="connsiteX10-65" fmla="*/ 3756864 w 4673016"/>
                          <a:gd name="connsiteY10-66" fmla="*/ 0 h 1049866"/>
                          <a:gd name="connsiteX0-67" fmla="*/ 3756864 w 4673016"/>
                          <a:gd name="connsiteY0-68" fmla="*/ 0 h 1049866"/>
                          <a:gd name="connsiteX1-69" fmla="*/ 4673016 w 4673016"/>
                          <a:gd name="connsiteY1-70" fmla="*/ 239402 h 1049866"/>
                          <a:gd name="connsiteX2-71" fmla="*/ 3993931 w 4673016"/>
                          <a:gd name="connsiteY2-72" fmla="*/ 541866 h 1049866"/>
                          <a:gd name="connsiteX3-73" fmla="*/ 3794818 w 4673016"/>
                          <a:gd name="connsiteY3-74" fmla="*/ 436179 h 1049866"/>
                          <a:gd name="connsiteX4-75" fmla="*/ 2300598 w 4673016"/>
                          <a:gd name="connsiteY4-76" fmla="*/ 1049866 h 1049866"/>
                          <a:gd name="connsiteX5-77" fmla="*/ 912064 w 4673016"/>
                          <a:gd name="connsiteY5-78" fmla="*/ 457200 h 1049866"/>
                          <a:gd name="connsiteX6-79" fmla="*/ 624198 w 4673016"/>
                          <a:gd name="connsiteY6-80" fmla="*/ 541866 h 1049866"/>
                          <a:gd name="connsiteX7-81" fmla="*/ 0 w 4673016"/>
                          <a:gd name="connsiteY7-82" fmla="*/ 232979 h 1049866"/>
                          <a:gd name="connsiteX8-83" fmla="*/ 912064 w 4673016"/>
                          <a:gd name="connsiteY8-84" fmla="*/ 16933 h 1049866"/>
                          <a:gd name="connsiteX9-85" fmla="*/ 2334464 w 4673016"/>
                          <a:gd name="connsiteY9-86" fmla="*/ 626533 h 1049866"/>
                          <a:gd name="connsiteX10-87" fmla="*/ 3756864 w 4673016"/>
                          <a:gd name="connsiteY10-88" fmla="*/ 0 h 1049866"/>
                          <a:gd name="connsiteX0-89" fmla="*/ 3756864 w 4673016"/>
                          <a:gd name="connsiteY0-90" fmla="*/ 0 h 1049866"/>
                          <a:gd name="connsiteX1-91" fmla="*/ 4673016 w 4673016"/>
                          <a:gd name="connsiteY1-92" fmla="*/ 239402 h 1049866"/>
                          <a:gd name="connsiteX2-93" fmla="*/ 3993931 w 4673016"/>
                          <a:gd name="connsiteY2-94" fmla="*/ 541866 h 1049866"/>
                          <a:gd name="connsiteX3-95" fmla="*/ 3794818 w 4673016"/>
                          <a:gd name="connsiteY3-96" fmla="*/ 436179 h 1049866"/>
                          <a:gd name="connsiteX4-97" fmla="*/ 2300598 w 4673016"/>
                          <a:gd name="connsiteY4-98" fmla="*/ 1049866 h 1049866"/>
                          <a:gd name="connsiteX5-99" fmla="*/ 912064 w 4673016"/>
                          <a:gd name="connsiteY5-100" fmla="*/ 457200 h 1049866"/>
                          <a:gd name="connsiteX6-101" fmla="*/ 624198 w 4673016"/>
                          <a:gd name="connsiteY6-102" fmla="*/ 541866 h 1049866"/>
                          <a:gd name="connsiteX7-103" fmla="*/ 0 w 4673016"/>
                          <a:gd name="connsiteY7-104" fmla="*/ 232979 h 1049866"/>
                          <a:gd name="connsiteX8-105" fmla="*/ 912064 w 4673016"/>
                          <a:gd name="connsiteY8-106" fmla="*/ 16933 h 1049866"/>
                          <a:gd name="connsiteX9-107" fmla="*/ 2323954 w 4673016"/>
                          <a:gd name="connsiteY9-108" fmla="*/ 616023 h 1049866"/>
                          <a:gd name="connsiteX10-109" fmla="*/ 3756864 w 4673016"/>
                          <a:gd name="connsiteY10-110" fmla="*/ 0 h 1049866"/>
                          <a:gd name="connsiteX0-111" fmla="*/ 3756864 w 4673016"/>
                          <a:gd name="connsiteY0-112" fmla="*/ 0 h 1049866"/>
                          <a:gd name="connsiteX1-113" fmla="*/ 4673016 w 4673016"/>
                          <a:gd name="connsiteY1-114" fmla="*/ 239402 h 1049866"/>
                          <a:gd name="connsiteX2-115" fmla="*/ 3993931 w 4673016"/>
                          <a:gd name="connsiteY2-116" fmla="*/ 541866 h 1049866"/>
                          <a:gd name="connsiteX3-117" fmla="*/ 3794818 w 4673016"/>
                          <a:gd name="connsiteY3-118" fmla="*/ 436179 h 1049866"/>
                          <a:gd name="connsiteX4-119" fmla="*/ 2300598 w 4673016"/>
                          <a:gd name="connsiteY4-120" fmla="*/ 1049866 h 1049866"/>
                          <a:gd name="connsiteX5-121" fmla="*/ 912064 w 4673016"/>
                          <a:gd name="connsiteY5-122" fmla="*/ 457200 h 1049866"/>
                          <a:gd name="connsiteX6-123" fmla="*/ 624198 w 4673016"/>
                          <a:gd name="connsiteY6-124" fmla="*/ 541866 h 1049866"/>
                          <a:gd name="connsiteX7-125" fmla="*/ 0 w 4673016"/>
                          <a:gd name="connsiteY7-126" fmla="*/ 275021 h 1049866"/>
                          <a:gd name="connsiteX8-127" fmla="*/ 912064 w 4673016"/>
                          <a:gd name="connsiteY8-128" fmla="*/ 16933 h 1049866"/>
                          <a:gd name="connsiteX9-129" fmla="*/ 2323954 w 4673016"/>
                          <a:gd name="connsiteY9-130" fmla="*/ 616023 h 1049866"/>
                          <a:gd name="connsiteX10-131" fmla="*/ 3756864 w 4673016"/>
                          <a:gd name="connsiteY10-132" fmla="*/ 0 h 1049866"/>
                          <a:gd name="connsiteX0-133" fmla="*/ 3756864 w 4673016"/>
                          <a:gd name="connsiteY0-134" fmla="*/ 0 h 1049866"/>
                          <a:gd name="connsiteX1-135" fmla="*/ 4673016 w 4673016"/>
                          <a:gd name="connsiteY1-136" fmla="*/ 239402 h 1049866"/>
                          <a:gd name="connsiteX2-137" fmla="*/ 3993931 w 4673016"/>
                          <a:gd name="connsiteY2-138" fmla="*/ 541866 h 1049866"/>
                          <a:gd name="connsiteX3-139" fmla="*/ 3815839 w 4673016"/>
                          <a:gd name="connsiteY3-140" fmla="*/ 467710 h 1049866"/>
                          <a:gd name="connsiteX4-141" fmla="*/ 2300598 w 4673016"/>
                          <a:gd name="connsiteY4-142" fmla="*/ 1049866 h 1049866"/>
                          <a:gd name="connsiteX5-143" fmla="*/ 912064 w 4673016"/>
                          <a:gd name="connsiteY5-144" fmla="*/ 457200 h 1049866"/>
                          <a:gd name="connsiteX6-145" fmla="*/ 624198 w 4673016"/>
                          <a:gd name="connsiteY6-146" fmla="*/ 541866 h 1049866"/>
                          <a:gd name="connsiteX7-147" fmla="*/ 0 w 4673016"/>
                          <a:gd name="connsiteY7-148" fmla="*/ 275021 h 1049866"/>
                          <a:gd name="connsiteX8-149" fmla="*/ 912064 w 4673016"/>
                          <a:gd name="connsiteY8-150" fmla="*/ 16933 h 1049866"/>
                          <a:gd name="connsiteX9-151" fmla="*/ 2323954 w 4673016"/>
                          <a:gd name="connsiteY9-152" fmla="*/ 616023 h 1049866"/>
                          <a:gd name="connsiteX10-153" fmla="*/ 3756864 w 4673016"/>
                          <a:gd name="connsiteY10-154" fmla="*/ 0 h 104986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50" name="Freeform 322">
                        <a:extLst>
                          <a:ext uri="{FF2B5EF4-FFF2-40B4-BE49-F238E27FC236}">
                            <a16:creationId xmlns:a16="http://schemas.microsoft.com/office/drawing/2014/main" id="{F1FB2512-1D84-6644-BE2C-4C616FBD10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51" name="Freeform 323">
                        <a:extLst>
                          <a:ext uri="{FF2B5EF4-FFF2-40B4-BE49-F238E27FC236}">
                            <a16:creationId xmlns:a16="http://schemas.microsoft.com/office/drawing/2014/main" id="{D0F05540-236A-1941-9542-90263A3574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52" name="Freeform 324">
                        <a:extLst>
                          <a:ext uri="{FF2B5EF4-FFF2-40B4-BE49-F238E27FC236}">
                            <a16:creationId xmlns:a16="http://schemas.microsoft.com/office/drawing/2014/main" id="{B0CD28F0-46A3-2E4E-B23D-418A66B9B8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-1" fmla="*/ 168165 w 3731172"/>
                          <a:gd name="connsiteY0-2" fmla="*/ 73572 h 1418896"/>
                          <a:gd name="connsiteX1-3" fmla="*/ 451945 w 3731172"/>
                          <a:gd name="connsiteY1-4" fmla="*/ 0 h 1418896"/>
                          <a:gd name="connsiteX2-5" fmla="*/ 1881352 w 3731172"/>
                          <a:gd name="connsiteY2-6" fmla="*/ 599089 h 1418896"/>
                          <a:gd name="connsiteX3-7" fmla="*/ 3363310 w 3731172"/>
                          <a:gd name="connsiteY3-8" fmla="*/ 0 h 1418896"/>
                          <a:gd name="connsiteX4-9" fmla="*/ 3584027 w 3731172"/>
                          <a:gd name="connsiteY4-10" fmla="*/ 73572 h 1418896"/>
                          <a:gd name="connsiteX5-11" fmla="*/ 2627586 w 3731172"/>
                          <a:gd name="connsiteY5-12" fmla="*/ 441434 h 1418896"/>
                          <a:gd name="connsiteX6-13" fmla="*/ 2596055 w 3731172"/>
                          <a:gd name="connsiteY6-14" fmla="*/ 914400 h 1418896"/>
                          <a:gd name="connsiteX7-15" fmla="*/ 3731172 w 3731172"/>
                          <a:gd name="connsiteY7-16" fmla="*/ 1345324 h 1418896"/>
                          <a:gd name="connsiteX8-17" fmla="*/ 3447393 w 3731172"/>
                          <a:gd name="connsiteY8-18" fmla="*/ 1408386 h 1418896"/>
                          <a:gd name="connsiteX9-19" fmla="*/ 1870841 w 3731172"/>
                          <a:gd name="connsiteY9-20" fmla="*/ 746234 h 1418896"/>
                          <a:gd name="connsiteX10-21" fmla="*/ 262758 w 3731172"/>
                          <a:gd name="connsiteY10-22" fmla="*/ 1418896 h 1418896"/>
                          <a:gd name="connsiteX11-23" fmla="*/ 0 w 3731172"/>
                          <a:gd name="connsiteY11-24" fmla="*/ 1324303 h 1418896"/>
                          <a:gd name="connsiteX12-25" fmla="*/ 1145627 w 3731172"/>
                          <a:gd name="connsiteY12-26" fmla="*/ 882869 h 1418896"/>
                          <a:gd name="connsiteX13-27" fmla="*/ 1114096 w 3731172"/>
                          <a:gd name="connsiteY13-28" fmla="*/ 409903 h 1418896"/>
                          <a:gd name="connsiteX14-29" fmla="*/ 441434 w 3731172"/>
                          <a:gd name="connsiteY14-30" fmla="*/ 10510 h 1418896"/>
                          <a:gd name="connsiteX15-31" fmla="*/ 441434 w 3731172"/>
                          <a:gd name="connsiteY15-32" fmla="*/ 10510 h 1418896"/>
                          <a:gd name="connsiteX0-33" fmla="*/ 168165 w 3731172"/>
                          <a:gd name="connsiteY0-34" fmla="*/ 73572 h 1418896"/>
                          <a:gd name="connsiteX1-35" fmla="*/ 451945 w 3731172"/>
                          <a:gd name="connsiteY1-36" fmla="*/ 0 h 1418896"/>
                          <a:gd name="connsiteX2-37" fmla="*/ 1881352 w 3731172"/>
                          <a:gd name="connsiteY2-38" fmla="*/ 599089 h 1418896"/>
                          <a:gd name="connsiteX3-39" fmla="*/ 3363310 w 3731172"/>
                          <a:gd name="connsiteY3-40" fmla="*/ 0 h 1418896"/>
                          <a:gd name="connsiteX4-41" fmla="*/ 3584027 w 3731172"/>
                          <a:gd name="connsiteY4-42" fmla="*/ 73572 h 1418896"/>
                          <a:gd name="connsiteX5-43" fmla="*/ 2627586 w 3731172"/>
                          <a:gd name="connsiteY5-44" fmla="*/ 441434 h 1418896"/>
                          <a:gd name="connsiteX6-45" fmla="*/ 2596055 w 3731172"/>
                          <a:gd name="connsiteY6-46" fmla="*/ 914400 h 1418896"/>
                          <a:gd name="connsiteX7-47" fmla="*/ 3731172 w 3731172"/>
                          <a:gd name="connsiteY7-48" fmla="*/ 1345324 h 1418896"/>
                          <a:gd name="connsiteX8-49" fmla="*/ 3447393 w 3731172"/>
                          <a:gd name="connsiteY8-50" fmla="*/ 1408386 h 1418896"/>
                          <a:gd name="connsiteX9-51" fmla="*/ 1870841 w 3731172"/>
                          <a:gd name="connsiteY9-52" fmla="*/ 746234 h 1418896"/>
                          <a:gd name="connsiteX10-53" fmla="*/ 262758 w 3731172"/>
                          <a:gd name="connsiteY10-54" fmla="*/ 1418896 h 1418896"/>
                          <a:gd name="connsiteX11-55" fmla="*/ 0 w 3731172"/>
                          <a:gd name="connsiteY11-56" fmla="*/ 1324303 h 1418896"/>
                          <a:gd name="connsiteX12-57" fmla="*/ 1145627 w 3731172"/>
                          <a:gd name="connsiteY12-58" fmla="*/ 882869 h 1418896"/>
                          <a:gd name="connsiteX13-59" fmla="*/ 1114096 w 3731172"/>
                          <a:gd name="connsiteY13-60" fmla="*/ 409903 h 1418896"/>
                          <a:gd name="connsiteX14-61" fmla="*/ 441434 w 3731172"/>
                          <a:gd name="connsiteY14-62" fmla="*/ 10510 h 1418896"/>
                          <a:gd name="connsiteX0-63" fmla="*/ 168165 w 3731172"/>
                          <a:gd name="connsiteY0-64" fmla="*/ 73572 h 1418896"/>
                          <a:gd name="connsiteX1-65" fmla="*/ 451945 w 3731172"/>
                          <a:gd name="connsiteY1-66" fmla="*/ 0 h 1418896"/>
                          <a:gd name="connsiteX2-67" fmla="*/ 1881352 w 3731172"/>
                          <a:gd name="connsiteY2-68" fmla="*/ 599089 h 1418896"/>
                          <a:gd name="connsiteX3-69" fmla="*/ 3363310 w 3731172"/>
                          <a:gd name="connsiteY3-70" fmla="*/ 0 h 1418896"/>
                          <a:gd name="connsiteX4-71" fmla="*/ 3584027 w 3731172"/>
                          <a:gd name="connsiteY4-72" fmla="*/ 73572 h 1418896"/>
                          <a:gd name="connsiteX5-73" fmla="*/ 2627586 w 3731172"/>
                          <a:gd name="connsiteY5-74" fmla="*/ 441434 h 1418896"/>
                          <a:gd name="connsiteX6-75" fmla="*/ 2596055 w 3731172"/>
                          <a:gd name="connsiteY6-76" fmla="*/ 914400 h 1418896"/>
                          <a:gd name="connsiteX7-77" fmla="*/ 3731172 w 3731172"/>
                          <a:gd name="connsiteY7-78" fmla="*/ 1345324 h 1418896"/>
                          <a:gd name="connsiteX8-79" fmla="*/ 3447393 w 3731172"/>
                          <a:gd name="connsiteY8-80" fmla="*/ 1408386 h 1418896"/>
                          <a:gd name="connsiteX9-81" fmla="*/ 1870841 w 3731172"/>
                          <a:gd name="connsiteY9-82" fmla="*/ 746234 h 1418896"/>
                          <a:gd name="connsiteX10-83" fmla="*/ 262758 w 3731172"/>
                          <a:gd name="connsiteY10-84" fmla="*/ 1418896 h 1418896"/>
                          <a:gd name="connsiteX11-85" fmla="*/ 0 w 3731172"/>
                          <a:gd name="connsiteY11-86" fmla="*/ 1324303 h 1418896"/>
                          <a:gd name="connsiteX12-87" fmla="*/ 1145627 w 3731172"/>
                          <a:gd name="connsiteY12-88" fmla="*/ 882869 h 1418896"/>
                          <a:gd name="connsiteX13-89" fmla="*/ 1114096 w 3731172"/>
                          <a:gd name="connsiteY13-90" fmla="*/ 409903 h 1418896"/>
                          <a:gd name="connsiteX14-91" fmla="*/ 357351 w 3731172"/>
                          <a:gd name="connsiteY14-92" fmla="*/ 115613 h 1418896"/>
                          <a:gd name="connsiteX0-93" fmla="*/ 168165 w 3731172"/>
                          <a:gd name="connsiteY0-94" fmla="*/ 73572 h 1418896"/>
                          <a:gd name="connsiteX1-95" fmla="*/ 451945 w 3731172"/>
                          <a:gd name="connsiteY1-96" fmla="*/ 0 h 1418896"/>
                          <a:gd name="connsiteX2-97" fmla="*/ 1881352 w 3731172"/>
                          <a:gd name="connsiteY2-98" fmla="*/ 599089 h 1418896"/>
                          <a:gd name="connsiteX3-99" fmla="*/ 3363310 w 3731172"/>
                          <a:gd name="connsiteY3-100" fmla="*/ 0 h 1418896"/>
                          <a:gd name="connsiteX4-101" fmla="*/ 3584027 w 3731172"/>
                          <a:gd name="connsiteY4-102" fmla="*/ 73572 h 1418896"/>
                          <a:gd name="connsiteX5-103" fmla="*/ 2627586 w 3731172"/>
                          <a:gd name="connsiteY5-104" fmla="*/ 441434 h 1418896"/>
                          <a:gd name="connsiteX6-105" fmla="*/ 2596055 w 3731172"/>
                          <a:gd name="connsiteY6-106" fmla="*/ 914400 h 1418896"/>
                          <a:gd name="connsiteX7-107" fmla="*/ 3731172 w 3731172"/>
                          <a:gd name="connsiteY7-108" fmla="*/ 1345324 h 1418896"/>
                          <a:gd name="connsiteX8-109" fmla="*/ 3447393 w 3731172"/>
                          <a:gd name="connsiteY8-110" fmla="*/ 1408386 h 1418896"/>
                          <a:gd name="connsiteX9-111" fmla="*/ 1870841 w 3731172"/>
                          <a:gd name="connsiteY9-112" fmla="*/ 746234 h 1418896"/>
                          <a:gd name="connsiteX10-113" fmla="*/ 262758 w 3731172"/>
                          <a:gd name="connsiteY10-114" fmla="*/ 1418896 h 1418896"/>
                          <a:gd name="connsiteX11-115" fmla="*/ 0 w 3731172"/>
                          <a:gd name="connsiteY11-116" fmla="*/ 1324303 h 1418896"/>
                          <a:gd name="connsiteX12-117" fmla="*/ 1145627 w 3731172"/>
                          <a:gd name="connsiteY12-118" fmla="*/ 882869 h 1418896"/>
                          <a:gd name="connsiteX13-119" fmla="*/ 1114096 w 3731172"/>
                          <a:gd name="connsiteY13-120" fmla="*/ 409903 h 1418896"/>
                          <a:gd name="connsiteX14-121" fmla="*/ 147144 w 3731172"/>
                          <a:gd name="connsiteY14-122" fmla="*/ 63061 h 1418896"/>
                          <a:gd name="connsiteX0-123" fmla="*/ 168165 w 3731172"/>
                          <a:gd name="connsiteY0-124" fmla="*/ 73572 h 1418896"/>
                          <a:gd name="connsiteX1-125" fmla="*/ 451945 w 3731172"/>
                          <a:gd name="connsiteY1-126" fmla="*/ 0 h 1418896"/>
                          <a:gd name="connsiteX2-127" fmla="*/ 1881352 w 3731172"/>
                          <a:gd name="connsiteY2-128" fmla="*/ 599089 h 1418896"/>
                          <a:gd name="connsiteX3-129" fmla="*/ 3363310 w 3731172"/>
                          <a:gd name="connsiteY3-130" fmla="*/ 0 h 1418896"/>
                          <a:gd name="connsiteX4-131" fmla="*/ 3584027 w 3731172"/>
                          <a:gd name="connsiteY4-132" fmla="*/ 73572 h 1418896"/>
                          <a:gd name="connsiteX5-133" fmla="*/ 2627586 w 3731172"/>
                          <a:gd name="connsiteY5-134" fmla="*/ 441434 h 1418896"/>
                          <a:gd name="connsiteX6-135" fmla="*/ 2596055 w 3731172"/>
                          <a:gd name="connsiteY6-136" fmla="*/ 914400 h 1418896"/>
                          <a:gd name="connsiteX7-137" fmla="*/ 3731172 w 3731172"/>
                          <a:gd name="connsiteY7-138" fmla="*/ 1345324 h 1418896"/>
                          <a:gd name="connsiteX8-139" fmla="*/ 3447393 w 3731172"/>
                          <a:gd name="connsiteY8-140" fmla="*/ 1408386 h 1418896"/>
                          <a:gd name="connsiteX9-141" fmla="*/ 1870841 w 3731172"/>
                          <a:gd name="connsiteY9-142" fmla="*/ 746234 h 1418896"/>
                          <a:gd name="connsiteX10-143" fmla="*/ 262758 w 3731172"/>
                          <a:gd name="connsiteY10-144" fmla="*/ 1418896 h 1418896"/>
                          <a:gd name="connsiteX11-145" fmla="*/ 0 w 3731172"/>
                          <a:gd name="connsiteY11-146" fmla="*/ 1324303 h 1418896"/>
                          <a:gd name="connsiteX12-147" fmla="*/ 1145627 w 3731172"/>
                          <a:gd name="connsiteY12-148" fmla="*/ 882869 h 1418896"/>
                          <a:gd name="connsiteX13-149" fmla="*/ 1114096 w 3731172"/>
                          <a:gd name="connsiteY13-150" fmla="*/ 420413 h 1418896"/>
                          <a:gd name="connsiteX14-151" fmla="*/ 147144 w 3731172"/>
                          <a:gd name="connsiteY14-152" fmla="*/ 63061 h 1418896"/>
                          <a:gd name="connsiteX0-153" fmla="*/ 168165 w 3731172"/>
                          <a:gd name="connsiteY0-154" fmla="*/ 73572 h 1418896"/>
                          <a:gd name="connsiteX1-155" fmla="*/ 451945 w 3731172"/>
                          <a:gd name="connsiteY1-156" fmla="*/ 0 h 1418896"/>
                          <a:gd name="connsiteX2-157" fmla="*/ 1881352 w 3731172"/>
                          <a:gd name="connsiteY2-158" fmla="*/ 599089 h 1418896"/>
                          <a:gd name="connsiteX3-159" fmla="*/ 3363310 w 3731172"/>
                          <a:gd name="connsiteY3-160" fmla="*/ 0 h 1418896"/>
                          <a:gd name="connsiteX4-161" fmla="*/ 3584027 w 3731172"/>
                          <a:gd name="connsiteY4-162" fmla="*/ 73572 h 1418896"/>
                          <a:gd name="connsiteX5-163" fmla="*/ 2627586 w 3731172"/>
                          <a:gd name="connsiteY5-164" fmla="*/ 441434 h 1418896"/>
                          <a:gd name="connsiteX6-165" fmla="*/ 2596055 w 3731172"/>
                          <a:gd name="connsiteY6-166" fmla="*/ 914400 h 1418896"/>
                          <a:gd name="connsiteX7-167" fmla="*/ 3731172 w 3731172"/>
                          <a:gd name="connsiteY7-168" fmla="*/ 1345324 h 1418896"/>
                          <a:gd name="connsiteX8-169" fmla="*/ 3447393 w 3731172"/>
                          <a:gd name="connsiteY8-170" fmla="*/ 1408386 h 1418896"/>
                          <a:gd name="connsiteX9-171" fmla="*/ 1870841 w 3731172"/>
                          <a:gd name="connsiteY9-172" fmla="*/ 746234 h 1418896"/>
                          <a:gd name="connsiteX10-173" fmla="*/ 262758 w 3731172"/>
                          <a:gd name="connsiteY10-174" fmla="*/ 1418896 h 1418896"/>
                          <a:gd name="connsiteX11-175" fmla="*/ 0 w 3731172"/>
                          <a:gd name="connsiteY11-176" fmla="*/ 1324303 h 1418896"/>
                          <a:gd name="connsiteX12-177" fmla="*/ 1145627 w 3731172"/>
                          <a:gd name="connsiteY12-178" fmla="*/ 882869 h 1418896"/>
                          <a:gd name="connsiteX13-179" fmla="*/ 1114096 w 3731172"/>
                          <a:gd name="connsiteY13-180" fmla="*/ 420413 h 1418896"/>
                          <a:gd name="connsiteX14-181" fmla="*/ 189185 w 3731172"/>
                          <a:gd name="connsiteY14-182" fmla="*/ 84081 h 1418896"/>
                          <a:gd name="connsiteX0-183" fmla="*/ 168165 w 3731172"/>
                          <a:gd name="connsiteY0-184" fmla="*/ 73572 h 1418896"/>
                          <a:gd name="connsiteX1-185" fmla="*/ 451945 w 3731172"/>
                          <a:gd name="connsiteY1-186" fmla="*/ 0 h 1418896"/>
                          <a:gd name="connsiteX2-187" fmla="*/ 1881352 w 3731172"/>
                          <a:gd name="connsiteY2-188" fmla="*/ 599089 h 1418896"/>
                          <a:gd name="connsiteX3-189" fmla="*/ 3363310 w 3731172"/>
                          <a:gd name="connsiteY3-190" fmla="*/ 0 h 1418896"/>
                          <a:gd name="connsiteX4-191" fmla="*/ 3584027 w 3731172"/>
                          <a:gd name="connsiteY4-192" fmla="*/ 73572 h 1418896"/>
                          <a:gd name="connsiteX5-193" fmla="*/ 2627586 w 3731172"/>
                          <a:gd name="connsiteY5-194" fmla="*/ 441434 h 1418896"/>
                          <a:gd name="connsiteX6-195" fmla="*/ 2596055 w 3731172"/>
                          <a:gd name="connsiteY6-196" fmla="*/ 914400 h 1418896"/>
                          <a:gd name="connsiteX7-197" fmla="*/ 3731172 w 3731172"/>
                          <a:gd name="connsiteY7-198" fmla="*/ 1345324 h 1418896"/>
                          <a:gd name="connsiteX8-199" fmla="*/ 3447393 w 3731172"/>
                          <a:gd name="connsiteY8-200" fmla="*/ 1408386 h 1418896"/>
                          <a:gd name="connsiteX9-201" fmla="*/ 1870841 w 3731172"/>
                          <a:gd name="connsiteY9-202" fmla="*/ 746234 h 1418896"/>
                          <a:gd name="connsiteX10-203" fmla="*/ 262758 w 3731172"/>
                          <a:gd name="connsiteY10-204" fmla="*/ 1418896 h 1418896"/>
                          <a:gd name="connsiteX11-205" fmla="*/ 0 w 3731172"/>
                          <a:gd name="connsiteY11-206" fmla="*/ 1324303 h 1418896"/>
                          <a:gd name="connsiteX12-207" fmla="*/ 1145627 w 3731172"/>
                          <a:gd name="connsiteY12-208" fmla="*/ 882869 h 1418896"/>
                          <a:gd name="connsiteX13-209" fmla="*/ 1114096 w 3731172"/>
                          <a:gd name="connsiteY13-210" fmla="*/ 420413 h 1418896"/>
                          <a:gd name="connsiteX14-211" fmla="*/ 189185 w 3731172"/>
                          <a:gd name="connsiteY14-212" fmla="*/ 84081 h 1418896"/>
                          <a:gd name="connsiteX15-213" fmla="*/ 168165 w 3731172"/>
                          <a:gd name="connsiteY15-214" fmla="*/ 73572 h 1418896"/>
                          <a:gd name="connsiteX0-215" fmla="*/ 168165 w 3731172"/>
                          <a:gd name="connsiteY0-216" fmla="*/ 73572 h 1418896"/>
                          <a:gd name="connsiteX1-217" fmla="*/ 451945 w 3731172"/>
                          <a:gd name="connsiteY1-218" fmla="*/ 0 h 1418896"/>
                          <a:gd name="connsiteX2-219" fmla="*/ 1881352 w 3731172"/>
                          <a:gd name="connsiteY2-220" fmla="*/ 599089 h 1418896"/>
                          <a:gd name="connsiteX3-221" fmla="*/ 3363310 w 3731172"/>
                          <a:gd name="connsiteY3-222" fmla="*/ 0 h 1418896"/>
                          <a:gd name="connsiteX4-223" fmla="*/ 3584027 w 3731172"/>
                          <a:gd name="connsiteY4-224" fmla="*/ 73572 h 1418896"/>
                          <a:gd name="connsiteX5-225" fmla="*/ 2627586 w 3731172"/>
                          <a:gd name="connsiteY5-226" fmla="*/ 441434 h 1418896"/>
                          <a:gd name="connsiteX6-227" fmla="*/ 2596055 w 3731172"/>
                          <a:gd name="connsiteY6-228" fmla="*/ 914400 h 1418896"/>
                          <a:gd name="connsiteX7-229" fmla="*/ 3731172 w 3731172"/>
                          <a:gd name="connsiteY7-230" fmla="*/ 1345324 h 1418896"/>
                          <a:gd name="connsiteX8-231" fmla="*/ 3447393 w 3731172"/>
                          <a:gd name="connsiteY8-232" fmla="*/ 1408386 h 1418896"/>
                          <a:gd name="connsiteX9-233" fmla="*/ 1870841 w 3731172"/>
                          <a:gd name="connsiteY9-234" fmla="*/ 746234 h 1418896"/>
                          <a:gd name="connsiteX10-235" fmla="*/ 262758 w 3731172"/>
                          <a:gd name="connsiteY10-236" fmla="*/ 1418896 h 1418896"/>
                          <a:gd name="connsiteX11-237" fmla="*/ 0 w 3731172"/>
                          <a:gd name="connsiteY11-238" fmla="*/ 1324303 h 1418896"/>
                          <a:gd name="connsiteX12-239" fmla="*/ 1145627 w 3731172"/>
                          <a:gd name="connsiteY12-240" fmla="*/ 882869 h 1418896"/>
                          <a:gd name="connsiteX13-241" fmla="*/ 1156137 w 3731172"/>
                          <a:gd name="connsiteY13-242" fmla="*/ 441434 h 1418896"/>
                          <a:gd name="connsiteX14-243" fmla="*/ 189185 w 3731172"/>
                          <a:gd name="connsiteY14-244" fmla="*/ 84081 h 1418896"/>
                          <a:gd name="connsiteX15-245" fmla="*/ 168165 w 3731172"/>
                          <a:gd name="connsiteY15-246" fmla="*/ 73572 h 1418896"/>
                          <a:gd name="connsiteX0-247" fmla="*/ 168165 w 3731172"/>
                          <a:gd name="connsiteY0-248" fmla="*/ 73572 h 1418896"/>
                          <a:gd name="connsiteX1-249" fmla="*/ 451945 w 3731172"/>
                          <a:gd name="connsiteY1-250" fmla="*/ 0 h 1418896"/>
                          <a:gd name="connsiteX2-251" fmla="*/ 1881352 w 3731172"/>
                          <a:gd name="connsiteY2-252" fmla="*/ 599089 h 1418896"/>
                          <a:gd name="connsiteX3-253" fmla="*/ 3363310 w 3731172"/>
                          <a:gd name="connsiteY3-254" fmla="*/ 0 h 1418896"/>
                          <a:gd name="connsiteX4-255" fmla="*/ 3584027 w 3731172"/>
                          <a:gd name="connsiteY4-256" fmla="*/ 73572 h 1418896"/>
                          <a:gd name="connsiteX5-257" fmla="*/ 2627586 w 3731172"/>
                          <a:gd name="connsiteY5-258" fmla="*/ 441434 h 1418896"/>
                          <a:gd name="connsiteX6-259" fmla="*/ 2596055 w 3731172"/>
                          <a:gd name="connsiteY6-260" fmla="*/ 914400 h 1418896"/>
                          <a:gd name="connsiteX7-261" fmla="*/ 3731172 w 3731172"/>
                          <a:gd name="connsiteY7-262" fmla="*/ 1345324 h 1418896"/>
                          <a:gd name="connsiteX8-263" fmla="*/ 3447393 w 3731172"/>
                          <a:gd name="connsiteY8-264" fmla="*/ 1408386 h 1418896"/>
                          <a:gd name="connsiteX9-265" fmla="*/ 1870841 w 3731172"/>
                          <a:gd name="connsiteY9-266" fmla="*/ 746234 h 1418896"/>
                          <a:gd name="connsiteX10-267" fmla="*/ 262758 w 3731172"/>
                          <a:gd name="connsiteY10-268" fmla="*/ 1418896 h 1418896"/>
                          <a:gd name="connsiteX11-269" fmla="*/ 0 w 3731172"/>
                          <a:gd name="connsiteY11-270" fmla="*/ 1324303 h 1418896"/>
                          <a:gd name="connsiteX12-271" fmla="*/ 1145627 w 3731172"/>
                          <a:gd name="connsiteY12-272" fmla="*/ 882869 h 1418896"/>
                          <a:gd name="connsiteX13-273" fmla="*/ 1145626 w 3731172"/>
                          <a:gd name="connsiteY13-274" fmla="*/ 451945 h 1418896"/>
                          <a:gd name="connsiteX14-275" fmla="*/ 189185 w 3731172"/>
                          <a:gd name="connsiteY14-276" fmla="*/ 84081 h 1418896"/>
                          <a:gd name="connsiteX15-277" fmla="*/ 168165 w 3731172"/>
                          <a:gd name="connsiteY15-278" fmla="*/ 73572 h 1418896"/>
                          <a:gd name="connsiteX0-279" fmla="*/ 168165 w 3731172"/>
                          <a:gd name="connsiteY0-280" fmla="*/ 73572 h 1418896"/>
                          <a:gd name="connsiteX1-281" fmla="*/ 451945 w 3731172"/>
                          <a:gd name="connsiteY1-282" fmla="*/ 0 h 1418896"/>
                          <a:gd name="connsiteX2-283" fmla="*/ 1881352 w 3731172"/>
                          <a:gd name="connsiteY2-284" fmla="*/ 599089 h 1418896"/>
                          <a:gd name="connsiteX3-285" fmla="*/ 3363310 w 3731172"/>
                          <a:gd name="connsiteY3-286" fmla="*/ 0 h 1418896"/>
                          <a:gd name="connsiteX4-287" fmla="*/ 3584027 w 3731172"/>
                          <a:gd name="connsiteY4-288" fmla="*/ 73572 h 1418896"/>
                          <a:gd name="connsiteX5-289" fmla="*/ 2627586 w 3731172"/>
                          <a:gd name="connsiteY5-290" fmla="*/ 441434 h 1418896"/>
                          <a:gd name="connsiteX6-291" fmla="*/ 2596055 w 3731172"/>
                          <a:gd name="connsiteY6-292" fmla="*/ 914400 h 1418896"/>
                          <a:gd name="connsiteX7-293" fmla="*/ 3731172 w 3731172"/>
                          <a:gd name="connsiteY7-294" fmla="*/ 1345324 h 1418896"/>
                          <a:gd name="connsiteX8-295" fmla="*/ 3447393 w 3731172"/>
                          <a:gd name="connsiteY8-296" fmla="*/ 1408386 h 1418896"/>
                          <a:gd name="connsiteX9-297" fmla="*/ 1870841 w 3731172"/>
                          <a:gd name="connsiteY9-298" fmla="*/ 746234 h 1418896"/>
                          <a:gd name="connsiteX10-299" fmla="*/ 262758 w 3731172"/>
                          <a:gd name="connsiteY10-300" fmla="*/ 1418896 h 1418896"/>
                          <a:gd name="connsiteX11-301" fmla="*/ 0 w 3731172"/>
                          <a:gd name="connsiteY11-302" fmla="*/ 1324303 h 1418896"/>
                          <a:gd name="connsiteX12-303" fmla="*/ 1145627 w 3731172"/>
                          <a:gd name="connsiteY12-304" fmla="*/ 903890 h 1418896"/>
                          <a:gd name="connsiteX13-305" fmla="*/ 1145626 w 3731172"/>
                          <a:gd name="connsiteY13-306" fmla="*/ 451945 h 1418896"/>
                          <a:gd name="connsiteX14-307" fmla="*/ 189185 w 3731172"/>
                          <a:gd name="connsiteY14-308" fmla="*/ 84081 h 1418896"/>
                          <a:gd name="connsiteX15-309" fmla="*/ 168165 w 3731172"/>
                          <a:gd name="connsiteY15-310" fmla="*/ 73572 h 1418896"/>
                          <a:gd name="connsiteX0-311" fmla="*/ 147144 w 3710151"/>
                          <a:gd name="connsiteY0-312" fmla="*/ 73572 h 1418896"/>
                          <a:gd name="connsiteX1-313" fmla="*/ 430924 w 3710151"/>
                          <a:gd name="connsiteY1-314" fmla="*/ 0 h 1418896"/>
                          <a:gd name="connsiteX2-315" fmla="*/ 1860331 w 3710151"/>
                          <a:gd name="connsiteY2-316" fmla="*/ 599089 h 1418896"/>
                          <a:gd name="connsiteX3-317" fmla="*/ 3342289 w 3710151"/>
                          <a:gd name="connsiteY3-318" fmla="*/ 0 h 1418896"/>
                          <a:gd name="connsiteX4-319" fmla="*/ 3563006 w 3710151"/>
                          <a:gd name="connsiteY4-320" fmla="*/ 73572 h 1418896"/>
                          <a:gd name="connsiteX5-321" fmla="*/ 2606565 w 3710151"/>
                          <a:gd name="connsiteY5-322" fmla="*/ 441434 h 1418896"/>
                          <a:gd name="connsiteX6-323" fmla="*/ 2575034 w 3710151"/>
                          <a:gd name="connsiteY6-324" fmla="*/ 914400 h 1418896"/>
                          <a:gd name="connsiteX7-325" fmla="*/ 3710151 w 3710151"/>
                          <a:gd name="connsiteY7-326" fmla="*/ 1345324 h 1418896"/>
                          <a:gd name="connsiteX8-327" fmla="*/ 3426372 w 3710151"/>
                          <a:gd name="connsiteY8-328" fmla="*/ 1408386 h 1418896"/>
                          <a:gd name="connsiteX9-329" fmla="*/ 1849820 w 3710151"/>
                          <a:gd name="connsiteY9-330" fmla="*/ 746234 h 1418896"/>
                          <a:gd name="connsiteX10-331" fmla="*/ 241737 w 3710151"/>
                          <a:gd name="connsiteY10-332" fmla="*/ 1418896 h 1418896"/>
                          <a:gd name="connsiteX11-333" fmla="*/ 0 w 3710151"/>
                          <a:gd name="connsiteY11-334" fmla="*/ 1334814 h 1418896"/>
                          <a:gd name="connsiteX12-335" fmla="*/ 1124606 w 3710151"/>
                          <a:gd name="connsiteY12-336" fmla="*/ 903890 h 1418896"/>
                          <a:gd name="connsiteX13-337" fmla="*/ 1124605 w 3710151"/>
                          <a:gd name="connsiteY13-338" fmla="*/ 451945 h 1418896"/>
                          <a:gd name="connsiteX14-339" fmla="*/ 168164 w 3710151"/>
                          <a:gd name="connsiteY14-340" fmla="*/ 84081 h 1418896"/>
                          <a:gd name="connsiteX15-341" fmla="*/ 147144 w 3710151"/>
                          <a:gd name="connsiteY15-342" fmla="*/ 73572 h 1418896"/>
                          <a:gd name="connsiteX0-343" fmla="*/ 147144 w 3710151"/>
                          <a:gd name="connsiteY0-344" fmla="*/ 73572 h 1418896"/>
                          <a:gd name="connsiteX1-345" fmla="*/ 430924 w 3710151"/>
                          <a:gd name="connsiteY1-346" fmla="*/ 0 h 1418896"/>
                          <a:gd name="connsiteX2-347" fmla="*/ 1860331 w 3710151"/>
                          <a:gd name="connsiteY2-348" fmla="*/ 599089 h 1418896"/>
                          <a:gd name="connsiteX3-349" fmla="*/ 3342289 w 3710151"/>
                          <a:gd name="connsiteY3-350" fmla="*/ 0 h 1418896"/>
                          <a:gd name="connsiteX4-351" fmla="*/ 3563006 w 3710151"/>
                          <a:gd name="connsiteY4-352" fmla="*/ 73572 h 1418896"/>
                          <a:gd name="connsiteX5-353" fmla="*/ 2606565 w 3710151"/>
                          <a:gd name="connsiteY5-354" fmla="*/ 441434 h 1418896"/>
                          <a:gd name="connsiteX6-355" fmla="*/ 2606565 w 3710151"/>
                          <a:gd name="connsiteY6-356" fmla="*/ 924910 h 1418896"/>
                          <a:gd name="connsiteX7-357" fmla="*/ 3710151 w 3710151"/>
                          <a:gd name="connsiteY7-358" fmla="*/ 1345324 h 1418896"/>
                          <a:gd name="connsiteX8-359" fmla="*/ 3426372 w 3710151"/>
                          <a:gd name="connsiteY8-360" fmla="*/ 1408386 h 1418896"/>
                          <a:gd name="connsiteX9-361" fmla="*/ 1849820 w 3710151"/>
                          <a:gd name="connsiteY9-362" fmla="*/ 746234 h 1418896"/>
                          <a:gd name="connsiteX10-363" fmla="*/ 241737 w 3710151"/>
                          <a:gd name="connsiteY10-364" fmla="*/ 1418896 h 1418896"/>
                          <a:gd name="connsiteX11-365" fmla="*/ 0 w 3710151"/>
                          <a:gd name="connsiteY11-366" fmla="*/ 1334814 h 1418896"/>
                          <a:gd name="connsiteX12-367" fmla="*/ 1124606 w 3710151"/>
                          <a:gd name="connsiteY12-368" fmla="*/ 903890 h 1418896"/>
                          <a:gd name="connsiteX13-369" fmla="*/ 1124605 w 3710151"/>
                          <a:gd name="connsiteY13-370" fmla="*/ 451945 h 1418896"/>
                          <a:gd name="connsiteX14-371" fmla="*/ 168164 w 3710151"/>
                          <a:gd name="connsiteY14-372" fmla="*/ 84081 h 1418896"/>
                          <a:gd name="connsiteX15-373" fmla="*/ 147144 w 3710151"/>
                          <a:gd name="connsiteY15-374" fmla="*/ 73572 h 1418896"/>
                          <a:gd name="connsiteX0-375" fmla="*/ 147144 w 3710151"/>
                          <a:gd name="connsiteY0-376" fmla="*/ 73572 h 1418896"/>
                          <a:gd name="connsiteX1-377" fmla="*/ 430924 w 3710151"/>
                          <a:gd name="connsiteY1-378" fmla="*/ 0 h 1418896"/>
                          <a:gd name="connsiteX2-379" fmla="*/ 1860331 w 3710151"/>
                          <a:gd name="connsiteY2-380" fmla="*/ 599089 h 1418896"/>
                          <a:gd name="connsiteX3-381" fmla="*/ 3342289 w 3710151"/>
                          <a:gd name="connsiteY3-382" fmla="*/ 0 h 1418896"/>
                          <a:gd name="connsiteX4-383" fmla="*/ 3563006 w 3710151"/>
                          <a:gd name="connsiteY4-384" fmla="*/ 73572 h 1418896"/>
                          <a:gd name="connsiteX5-385" fmla="*/ 2606565 w 3710151"/>
                          <a:gd name="connsiteY5-386" fmla="*/ 441434 h 1418896"/>
                          <a:gd name="connsiteX6-387" fmla="*/ 2610282 w 3710151"/>
                          <a:gd name="connsiteY6-388" fmla="*/ 902607 h 1418896"/>
                          <a:gd name="connsiteX7-389" fmla="*/ 3710151 w 3710151"/>
                          <a:gd name="connsiteY7-390" fmla="*/ 1345324 h 1418896"/>
                          <a:gd name="connsiteX8-391" fmla="*/ 3426372 w 3710151"/>
                          <a:gd name="connsiteY8-392" fmla="*/ 1408386 h 1418896"/>
                          <a:gd name="connsiteX9-393" fmla="*/ 1849820 w 3710151"/>
                          <a:gd name="connsiteY9-394" fmla="*/ 746234 h 1418896"/>
                          <a:gd name="connsiteX10-395" fmla="*/ 241737 w 3710151"/>
                          <a:gd name="connsiteY10-396" fmla="*/ 1418896 h 1418896"/>
                          <a:gd name="connsiteX11-397" fmla="*/ 0 w 3710151"/>
                          <a:gd name="connsiteY11-398" fmla="*/ 1334814 h 1418896"/>
                          <a:gd name="connsiteX12-399" fmla="*/ 1124606 w 3710151"/>
                          <a:gd name="connsiteY12-400" fmla="*/ 903890 h 1418896"/>
                          <a:gd name="connsiteX13-401" fmla="*/ 1124605 w 3710151"/>
                          <a:gd name="connsiteY13-402" fmla="*/ 451945 h 1418896"/>
                          <a:gd name="connsiteX14-403" fmla="*/ 168164 w 3710151"/>
                          <a:gd name="connsiteY14-404" fmla="*/ 84081 h 1418896"/>
                          <a:gd name="connsiteX15-405" fmla="*/ 147144 w 3710151"/>
                          <a:gd name="connsiteY15-406" fmla="*/ 73572 h 1418896"/>
                          <a:gd name="connsiteX0-407" fmla="*/ 147144 w 3710151"/>
                          <a:gd name="connsiteY0-408" fmla="*/ 73572 h 1418896"/>
                          <a:gd name="connsiteX1-409" fmla="*/ 430924 w 3710151"/>
                          <a:gd name="connsiteY1-410" fmla="*/ 0 h 1418896"/>
                          <a:gd name="connsiteX2-411" fmla="*/ 1860331 w 3710151"/>
                          <a:gd name="connsiteY2-412" fmla="*/ 599089 h 1418896"/>
                          <a:gd name="connsiteX3-413" fmla="*/ 3342289 w 3710151"/>
                          <a:gd name="connsiteY3-414" fmla="*/ 0 h 1418896"/>
                          <a:gd name="connsiteX4-415" fmla="*/ 3563006 w 3710151"/>
                          <a:gd name="connsiteY4-416" fmla="*/ 73572 h 1418896"/>
                          <a:gd name="connsiteX5-417" fmla="*/ 2617717 w 3710151"/>
                          <a:gd name="connsiteY5-418" fmla="*/ 445151 h 1418896"/>
                          <a:gd name="connsiteX6-419" fmla="*/ 2610282 w 3710151"/>
                          <a:gd name="connsiteY6-420" fmla="*/ 902607 h 1418896"/>
                          <a:gd name="connsiteX7-421" fmla="*/ 3710151 w 3710151"/>
                          <a:gd name="connsiteY7-422" fmla="*/ 1345324 h 1418896"/>
                          <a:gd name="connsiteX8-423" fmla="*/ 3426372 w 3710151"/>
                          <a:gd name="connsiteY8-424" fmla="*/ 1408386 h 1418896"/>
                          <a:gd name="connsiteX9-425" fmla="*/ 1849820 w 3710151"/>
                          <a:gd name="connsiteY9-426" fmla="*/ 746234 h 1418896"/>
                          <a:gd name="connsiteX10-427" fmla="*/ 241737 w 3710151"/>
                          <a:gd name="connsiteY10-428" fmla="*/ 1418896 h 1418896"/>
                          <a:gd name="connsiteX11-429" fmla="*/ 0 w 3710151"/>
                          <a:gd name="connsiteY11-430" fmla="*/ 1334814 h 1418896"/>
                          <a:gd name="connsiteX12-431" fmla="*/ 1124606 w 3710151"/>
                          <a:gd name="connsiteY12-432" fmla="*/ 903890 h 1418896"/>
                          <a:gd name="connsiteX13-433" fmla="*/ 1124605 w 3710151"/>
                          <a:gd name="connsiteY13-434" fmla="*/ 451945 h 1418896"/>
                          <a:gd name="connsiteX14-435" fmla="*/ 168164 w 3710151"/>
                          <a:gd name="connsiteY14-436" fmla="*/ 84081 h 1418896"/>
                          <a:gd name="connsiteX15-437" fmla="*/ 147144 w 3710151"/>
                          <a:gd name="connsiteY15-438" fmla="*/ 73572 h 1418896"/>
                          <a:gd name="connsiteX0-439" fmla="*/ 147144 w 3710151"/>
                          <a:gd name="connsiteY0-440" fmla="*/ 73572 h 1418896"/>
                          <a:gd name="connsiteX1-441" fmla="*/ 430924 w 3710151"/>
                          <a:gd name="connsiteY1-442" fmla="*/ 0 h 1418896"/>
                          <a:gd name="connsiteX2-443" fmla="*/ 1860331 w 3710151"/>
                          <a:gd name="connsiteY2-444" fmla="*/ 599089 h 1418896"/>
                          <a:gd name="connsiteX3-445" fmla="*/ 3342289 w 3710151"/>
                          <a:gd name="connsiteY3-446" fmla="*/ 0 h 1418896"/>
                          <a:gd name="connsiteX4-447" fmla="*/ 3563006 w 3710151"/>
                          <a:gd name="connsiteY4-448" fmla="*/ 73572 h 1418896"/>
                          <a:gd name="connsiteX5-449" fmla="*/ 2617717 w 3710151"/>
                          <a:gd name="connsiteY5-450" fmla="*/ 448868 h 1418896"/>
                          <a:gd name="connsiteX6-451" fmla="*/ 2610282 w 3710151"/>
                          <a:gd name="connsiteY6-452" fmla="*/ 902607 h 1418896"/>
                          <a:gd name="connsiteX7-453" fmla="*/ 3710151 w 3710151"/>
                          <a:gd name="connsiteY7-454" fmla="*/ 1345324 h 1418896"/>
                          <a:gd name="connsiteX8-455" fmla="*/ 3426372 w 3710151"/>
                          <a:gd name="connsiteY8-456" fmla="*/ 1408386 h 1418896"/>
                          <a:gd name="connsiteX9-457" fmla="*/ 1849820 w 3710151"/>
                          <a:gd name="connsiteY9-458" fmla="*/ 746234 h 1418896"/>
                          <a:gd name="connsiteX10-459" fmla="*/ 241737 w 3710151"/>
                          <a:gd name="connsiteY10-460" fmla="*/ 1418896 h 1418896"/>
                          <a:gd name="connsiteX11-461" fmla="*/ 0 w 3710151"/>
                          <a:gd name="connsiteY11-462" fmla="*/ 1334814 h 1418896"/>
                          <a:gd name="connsiteX12-463" fmla="*/ 1124606 w 3710151"/>
                          <a:gd name="connsiteY12-464" fmla="*/ 903890 h 1418896"/>
                          <a:gd name="connsiteX13-465" fmla="*/ 1124605 w 3710151"/>
                          <a:gd name="connsiteY13-466" fmla="*/ 451945 h 1418896"/>
                          <a:gd name="connsiteX14-467" fmla="*/ 168164 w 3710151"/>
                          <a:gd name="connsiteY14-468" fmla="*/ 84081 h 1418896"/>
                          <a:gd name="connsiteX15-469" fmla="*/ 147144 w 3710151"/>
                          <a:gd name="connsiteY15-470" fmla="*/ 73572 h 1418896"/>
                          <a:gd name="connsiteX0-471" fmla="*/ 147144 w 3710151"/>
                          <a:gd name="connsiteY0-472" fmla="*/ 73572 h 1418896"/>
                          <a:gd name="connsiteX1-473" fmla="*/ 430924 w 3710151"/>
                          <a:gd name="connsiteY1-474" fmla="*/ 0 h 1418896"/>
                          <a:gd name="connsiteX2-475" fmla="*/ 1838028 w 3710151"/>
                          <a:gd name="connsiteY2-476" fmla="*/ 591655 h 1418896"/>
                          <a:gd name="connsiteX3-477" fmla="*/ 3342289 w 3710151"/>
                          <a:gd name="connsiteY3-478" fmla="*/ 0 h 1418896"/>
                          <a:gd name="connsiteX4-479" fmla="*/ 3563006 w 3710151"/>
                          <a:gd name="connsiteY4-480" fmla="*/ 73572 h 1418896"/>
                          <a:gd name="connsiteX5-481" fmla="*/ 2617717 w 3710151"/>
                          <a:gd name="connsiteY5-482" fmla="*/ 448868 h 1418896"/>
                          <a:gd name="connsiteX6-483" fmla="*/ 2610282 w 3710151"/>
                          <a:gd name="connsiteY6-484" fmla="*/ 902607 h 1418896"/>
                          <a:gd name="connsiteX7-485" fmla="*/ 3710151 w 3710151"/>
                          <a:gd name="connsiteY7-486" fmla="*/ 1345324 h 1418896"/>
                          <a:gd name="connsiteX8-487" fmla="*/ 3426372 w 3710151"/>
                          <a:gd name="connsiteY8-488" fmla="*/ 1408386 h 1418896"/>
                          <a:gd name="connsiteX9-489" fmla="*/ 1849820 w 3710151"/>
                          <a:gd name="connsiteY9-490" fmla="*/ 746234 h 1418896"/>
                          <a:gd name="connsiteX10-491" fmla="*/ 241737 w 3710151"/>
                          <a:gd name="connsiteY10-492" fmla="*/ 1418896 h 1418896"/>
                          <a:gd name="connsiteX11-493" fmla="*/ 0 w 3710151"/>
                          <a:gd name="connsiteY11-494" fmla="*/ 1334814 h 1418896"/>
                          <a:gd name="connsiteX12-495" fmla="*/ 1124606 w 3710151"/>
                          <a:gd name="connsiteY12-496" fmla="*/ 903890 h 1418896"/>
                          <a:gd name="connsiteX13-497" fmla="*/ 1124605 w 3710151"/>
                          <a:gd name="connsiteY13-498" fmla="*/ 451945 h 1418896"/>
                          <a:gd name="connsiteX14-499" fmla="*/ 168164 w 3710151"/>
                          <a:gd name="connsiteY14-500" fmla="*/ 84081 h 1418896"/>
                          <a:gd name="connsiteX15-501" fmla="*/ 147144 w 3710151"/>
                          <a:gd name="connsiteY15-502" fmla="*/ 73572 h 1418896"/>
                          <a:gd name="connsiteX0-503" fmla="*/ 147144 w 3710151"/>
                          <a:gd name="connsiteY0-504" fmla="*/ 73572 h 1418896"/>
                          <a:gd name="connsiteX1-505" fmla="*/ 430924 w 3710151"/>
                          <a:gd name="connsiteY1-506" fmla="*/ 0 h 1418896"/>
                          <a:gd name="connsiteX2-507" fmla="*/ 1838028 w 3710151"/>
                          <a:gd name="connsiteY2-508" fmla="*/ 591655 h 1418896"/>
                          <a:gd name="connsiteX3-509" fmla="*/ 3342289 w 3710151"/>
                          <a:gd name="connsiteY3-510" fmla="*/ 0 h 1418896"/>
                          <a:gd name="connsiteX4-511" fmla="*/ 3563006 w 3710151"/>
                          <a:gd name="connsiteY4-512" fmla="*/ 73572 h 1418896"/>
                          <a:gd name="connsiteX5-513" fmla="*/ 2617717 w 3710151"/>
                          <a:gd name="connsiteY5-514" fmla="*/ 448868 h 1418896"/>
                          <a:gd name="connsiteX6-515" fmla="*/ 2610282 w 3710151"/>
                          <a:gd name="connsiteY6-516" fmla="*/ 902607 h 1418896"/>
                          <a:gd name="connsiteX7-517" fmla="*/ 3710151 w 3710151"/>
                          <a:gd name="connsiteY7-518" fmla="*/ 1345324 h 1418896"/>
                          <a:gd name="connsiteX8-519" fmla="*/ 3426372 w 3710151"/>
                          <a:gd name="connsiteY8-520" fmla="*/ 1408386 h 1418896"/>
                          <a:gd name="connsiteX9-521" fmla="*/ 1849820 w 3710151"/>
                          <a:gd name="connsiteY9-522" fmla="*/ 746234 h 1418896"/>
                          <a:gd name="connsiteX10-523" fmla="*/ 241737 w 3710151"/>
                          <a:gd name="connsiteY10-524" fmla="*/ 1418896 h 1418896"/>
                          <a:gd name="connsiteX11-525" fmla="*/ 0 w 3710151"/>
                          <a:gd name="connsiteY11-526" fmla="*/ 1334814 h 1418896"/>
                          <a:gd name="connsiteX12-527" fmla="*/ 1124606 w 3710151"/>
                          <a:gd name="connsiteY12-528" fmla="*/ 903890 h 1418896"/>
                          <a:gd name="connsiteX13-529" fmla="*/ 1087434 w 3710151"/>
                          <a:gd name="connsiteY13-530" fmla="*/ 451945 h 1418896"/>
                          <a:gd name="connsiteX14-531" fmla="*/ 168164 w 3710151"/>
                          <a:gd name="connsiteY14-532" fmla="*/ 84081 h 1418896"/>
                          <a:gd name="connsiteX15-533" fmla="*/ 147144 w 3710151"/>
                          <a:gd name="connsiteY15-534" fmla="*/ 73572 h 1418896"/>
                          <a:gd name="connsiteX0-535" fmla="*/ 147144 w 3710151"/>
                          <a:gd name="connsiteY0-536" fmla="*/ 73572 h 1418896"/>
                          <a:gd name="connsiteX1-537" fmla="*/ 430924 w 3710151"/>
                          <a:gd name="connsiteY1-538" fmla="*/ 0 h 1418896"/>
                          <a:gd name="connsiteX2-539" fmla="*/ 1838028 w 3710151"/>
                          <a:gd name="connsiteY2-540" fmla="*/ 591655 h 1418896"/>
                          <a:gd name="connsiteX3-541" fmla="*/ 3342289 w 3710151"/>
                          <a:gd name="connsiteY3-542" fmla="*/ 0 h 1418896"/>
                          <a:gd name="connsiteX4-543" fmla="*/ 3563006 w 3710151"/>
                          <a:gd name="connsiteY4-544" fmla="*/ 73572 h 1418896"/>
                          <a:gd name="connsiteX5-545" fmla="*/ 2617717 w 3710151"/>
                          <a:gd name="connsiteY5-546" fmla="*/ 448868 h 1418896"/>
                          <a:gd name="connsiteX6-547" fmla="*/ 2610282 w 3710151"/>
                          <a:gd name="connsiteY6-548" fmla="*/ 902607 h 1418896"/>
                          <a:gd name="connsiteX7-549" fmla="*/ 3710151 w 3710151"/>
                          <a:gd name="connsiteY7-550" fmla="*/ 1345324 h 1418896"/>
                          <a:gd name="connsiteX8-551" fmla="*/ 3426372 w 3710151"/>
                          <a:gd name="connsiteY8-552" fmla="*/ 1408386 h 1418896"/>
                          <a:gd name="connsiteX9-553" fmla="*/ 1849820 w 3710151"/>
                          <a:gd name="connsiteY9-554" fmla="*/ 746234 h 1418896"/>
                          <a:gd name="connsiteX10-555" fmla="*/ 241737 w 3710151"/>
                          <a:gd name="connsiteY10-556" fmla="*/ 1418896 h 1418896"/>
                          <a:gd name="connsiteX11-557" fmla="*/ 0 w 3710151"/>
                          <a:gd name="connsiteY11-558" fmla="*/ 1334814 h 1418896"/>
                          <a:gd name="connsiteX12-559" fmla="*/ 1098586 w 3710151"/>
                          <a:gd name="connsiteY12-560" fmla="*/ 903890 h 1418896"/>
                          <a:gd name="connsiteX13-561" fmla="*/ 1087434 w 3710151"/>
                          <a:gd name="connsiteY13-562" fmla="*/ 451945 h 1418896"/>
                          <a:gd name="connsiteX14-563" fmla="*/ 168164 w 3710151"/>
                          <a:gd name="connsiteY14-564" fmla="*/ 84081 h 1418896"/>
                          <a:gd name="connsiteX15-565" fmla="*/ 147144 w 3710151"/>
                          <a:gd name="connsiteY15-566" fmla="*/ 73572 h 1418896"/>
                          <a:gd name="connsiteX0-567" fmla="*/ 162012 w 3725019"/>
                          <a:gd name="connsiteY0-568" fmla="*/ 73572 h 1418896"/>
                          <a:gd name="connsiteX1-569" fmla="*/ 445792 w 3725019"/>
                          <a:gd name="connsiteY1-570" fmla="*/ 0 h 1418896"/>
                          <a:gd name="connsiteX2-571" fmla="*/ 1852896 w 3725019"/>
                          <a:gd name="connsiteY2-572" fmla="*/ 591655 h 1418896"/>
                          <a:gd name="connsiteX3-573" fmla="*/ 3357157 w 3725019"/>
                          <a:gd name="connsiteY3-574" fmla="*/ 0 h 1418896"/>
                          <a:gd name="connsiteX4-575" fmla="*/ 3577874 w 3725019"/>
                          <a:gd name="connsiteY4-576" fmla="*/ 73572 h 1418896"/>
                          <a:gd name="connsiteX5-577" fmla="*/ 2632585 w 3725019"/>
                          <a:gd name="connsiteY5-578" fmla="*/ 448868 h 1418896"/>
                          <a:gd name="connsiteX6-579" fmla="*/ 2625150 w 3725019"/>
                          <a:gd name="connsiteY6-580" fmla="*/ 902607 h 1418896"/>
                          <a:gd name="connsiteX7-581" fmla="*/ 3725019 w 3725019"/>
                          <a:gd name="connsiteY7-582" fmla="*/ 1345324 h 1418896"/>
                          <a:gd name="connsiteX8-583" fmla="*/ 3441240 w 3725019"/>
                          <a:gd name="connsiteY8-584" fmla="*/ 1408386 h 1418896"/>
                          <a:gd name="connsiteX9-585" fmla="*/ 1864688 w 3725019"/>
                          <a:gd name="connsiteY9-586" fmla="*/ 746234 h 1418896"/>
                          <a:gd name="connsiteX10-587" fmla="*/ 256605 w 3725019"/>
                          <a:gd name="connsiteY10-588" fmla="*/ 1418896 h 1418896"/>
                          <a:gd name="connsiteX11-589" fmla="*/ 0 w 3725019"/>
                          <a:gd name="connsiteY11-590" fmla="*/ 1331097 h 1418896"/>
                          <a:gd name="connsiteX12-591" fmla="*/ 1113454 w 3725019"/>
                          <a:gd name="connsiteY12-592" fmla="*/ 903890 h 1418896"/>
                          <a:gd name="connsiteX13-593" fmla="*/ 1102302 w 3725019"/>
                          <a:gd name="connsiteY13-594" fmla="*/ 451945 h 1418896"/>
                          <a:gd name="connsiteX14-595" fmla="*/ 183032 w 3725019"/>
                          <a:gd name="connsiteY14-596" fmla="*/ 84081 h 1418896"/>
                          <a:gd name="connsiteX15-597" fmla="*/ 162012 w 3725019"/>
                          <a:gd name="connsiteY15-598" fmla="*/ 73572 h 141889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  <a:cxn ang="0">
                            <a:pos x="connsiteX14-29" y="connsiteY14-30"/>
                          </a:cxn>
                          <a:cxn ang="0">
                            <a:pos x="connsiteX15-31" y="connsiteY15-32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238" name="Group 266">
                    <a:extLst>
                      <a:ext uri="{FF2B5EF4-FFF2-40B4-BE49-F238E27FC236}">
                        <a16:creationId xmlns:a16="http://schemas.microsoft.com/office/drawing/2014/main" id="{AD36B45C-EC43-0A4F-89F4-37746BA6CDDE}"/>
                      </a:ext>
                    </a:extLst>
                  </p:cNvPr>
                  <p:cNvGrpSpPr/>
                  <p:nvPr/>
                </p:nvGrpSpPr>
                <p:grpSpPr>
                  <a:xfrm>
                    <a:off x="7618622" y="3082478"/>
                    <a:ext cx="576221" cy="330754"/>
                    <a:chOff x="7493876" y="2774731"/>
                    <a:chExt cx="1481958" cy="894622"/>
                  </a:xfrm>
                </p:grpSpPr>
                <p:sp>
                  <p:nvSpPr>
                    <p:cNvPr id="239" name="Freeform 275">
                      <a:extLst>
                        <a:ext uri="{FF2B5EF4-FFF2-40B4-BE49-F238E27FC236}">
                          <a16:creationId xmlns:a16="http://schemas.microsoft.com/office/drawing/2014/main" id="{F3FC2AFC-DD85-6245-94EC-D7C7323201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-1" fmla="*/ 8187558 w 8187558"/>
                        <a:gd name="connsiteY0-2" fmla="*/ 0 h 2617076"/>
                        <a:gd name="connsiteX1-3" fmla="*/ 8187558 w 8187558"/>
                        <a:gd name="connsiteY1-4" fmla="*/ 1271752 h 2617076"/>
                        <a:gd name="connsiteX2-5" fmla="*/ 4025462 w 8187558"/>
                        <a:gd name="connsiteY2-6" fmla="*/ 2617076 h 2617076"/>
                        <a:gd name="connsiteX3-7" fmla="*/ 0 w 8187558"/>
                        <a:gd name="connsiteY3-8" fmla="*/ 1229711 h 2617076"/>
                        <a:gd name="connsiteX4-9" fmla="*/ 31531 w 8187558"/>
                        <a:gd name="connsiteY4-10" fmla="*/ 147145 h 2617076"/>
                        <a:gd name="connsiteX5-11" fmla="*/ 4046482 w 8187558"/>
                        <a:gd name="connsiteY5-12" fmla="*/ 1576552 h 2617076"/>
                        <a:gd name="connsiteX6-13" fmla="*/ 8187558 w 8187558"/>
                        <a:gd name="connsiteY6-14" fmla="*/ 0 h 2617076"/>
                        <a:gd name="connsiteX0-15" fmla="*/ 8187558 w 8187558"/>
                        <a:gd name="connsiteY0-16" fmla="*/ 0 h 2617076"/>
                        <a:gd name="connsiteX1-17" fmla="*/ 8187558 w 8187558"/>
                        <a:gd name="connsiteY1-18" fmla="*/ 1271752 h 2617076"/>
                        <a:gd name="connsiteX2-19" fmla="*/ 4025462 w 8187558"/>
                        <a:gd name="connsiteY2-20" fmla="*/ 2617076 h 2617076"/>
                        <a:gd name="connsiteX3-21" fmla="*/ 0 w 8187558"/>
                        <a:gd name="connsiteY3-22" fmla="*/ 1229711 h 2617076"/>
                        <a:gd name="connsiteX4-23" fmla="*/ 31531 w 8187558"/>
                        <a:gd name="connsiteY4-24" fmla="*/ 147145 h 2617076"/>
                        <a:gd name="connsiteX5-25" fmla="*/ 4046482 w 8187558"/>
                        <a:gd name="connsiteY5-26" fmla="*/ 1576552 h 2617076"/>
                        <a:gd name="connsiteX6-27" fmla="*/ 8187558 w 8187558"/>
                        <a:gd name="connsiteY6-28" fmla="*/ 0 h 2617076"/>
                        <a:gd name="connsiteX0-29" fmla="*/ 8187558 w 8187558"/>
                        <a:gd name="connsiteY0-30" fmla="*/ 0 h 2617076"/>
                        <a:gd name="connsiteX1-31" fmla="*/ 8187558 w 8187558"/>
                        <a:gd name="connsiteY1-32" fmla="*/ 1271752 h 2617076"/>
                        <a:gd name="connsiteX2-33" fmla="*/ 4025462 w 8187558"/>
                        <a:gd name="connsiteY2-34" fmla="*/ 2617076 h 2617076"/>
                        <a:gd name="connsiteX3-35" fmla="*/ 0 w 8187558"/>
                        <a:gd name="connsiteY3-36" fmla="*/ 1229711 h 2617076"/>
                        <a:gd name="connsiteX4-37" fmla="*/ 31531 w 8187558"/>
                        <a:gd name="connsiteY4-38" fmla="*/ 147145 h 2617076"/>
                        <a:gd name="connsiteX5-39" fmla="*/ 4046482 w 8187558"/>
                        <a:gd name="connsiteY5-40" fmla="*/ 1576552 h 2617076"/>
                        <a:gd name="connsiteX6-41" fmla="*/ 8187558 w 8187558"/>
                        <a:gd name="connsiteY6-42" fmla="*/ 0 h 2617076"/>
                        <a:gd name="connsiteX0-43" fmla="*/ 8187558 w 8187558"/>
                        <a:gd name="connsiteY0-44" fmla="*/ 0 h 2617076"/>
                        <a:gd name="connsiteX1-45" fmla="*/ 8187558 w 8187558"/>
                        <a:gd name="connsiteY1-46" fmla="*/ 1271752 h 2617076"/>
                        <a:gd name="connsiteX2-47" fmla="*/ 4025462 w 8187558"/>
                        <a:gd name="connsiteY2-48" fmla="*/ 2617076 h 2617076"/>
                        <a:gd name="connsiteX3-49" fmla="*/ 0 w 8187558"/>
                        <a:gd name="connsiteY3-50" fmla="*/ 1229711 h 2617076"/>
                        <a:gd name="connsiteX4-51" fmla="*/ 31531 w 8187558"/>
                        <a:gd name="connsiteY4-52" fmla="*/ 147145 h 2617076"/>
                        <a:gd name="connsiteX5-53" fmla="*/ 4046482 w 8187558"/>
                        <a:gd name="connsiteY5-54" fmla="*/ 1576552 h 2617076"/>
                        <a:gd name="connsiteX6-55" fmla="*/ 8187558 w 8187558"/>
                        <a:gd name="connsiteY6-56" fmla="*/ 0 h 2617076"/>
                        <a:gd name="connsiteX0-57" fmla="*/ 8187558 w 8187558"/>
                        <a:gd name="connsiteY0-58" fmla="*/ 0 h 2617076"/>
                        <a:gd name="connsiteX1-59" fmla="*/ 8187558 w 8187558"/>
                        <a:gd name="connsiteY1-60" fmla="*/ 1271752 h 2617076"/>
                        <a:gd name="connsiteX2-61" fmla="*/ 4025462 w 8187558"/>
                        <a:gd name="connsiteY2-62" fmla="*/ 2617076 h 2617076"/>
                        <a:gd name="connsiteX3-63" fmla="*/ 0 w 8187558"/>
                        <a:gd name="connsiteY3-64" fmla="*/ 1229711 h 2617076"/>
                        <a:gd name="connsiteX4-65" fmla="*/ 31531 w 8187558"/>
                        <a:gd name="connsiteY4-66" fmla="*/ 147145 h 2617076"/>
                        <a:gd name="connsiteX5-67" fmla="*/ 4046482 w 8187558"/>
                        <a:gd name="connsiteY5-68" fmla="*/ 1576552 h 2617076"/>
                        <a:gd name="connsiteX6-69" fmla="*/ 8187558 w 8187558"/>
                        <a:gd name="connsiteY6-70" fmla="*/ 0 h 2617076"/>
                        <a:gd name="connsiteX0-71" fmla="*/ 8187558 w 8187558"/>
                        <a:gd name="connsiteY0-72" fmla="*/ 0 h 2617076"/>
                        <a:gd name="connsiteX1-73" fmla="*/ 8187558 w 8187558"/>
                        <a:gd name="connsiteY1-74" fmla="*/ 1271752 h 2617076"/>
                        <a:gd name="connsiteX2-75" fmla="*/ 4025462 w 8187558"/>
                        <a:gd name="connsiteY2-76" fmla="*/ 2617076 h 2617076"/>
                        <a:gd name="connsiteX3-77" fmla="*/ 0 w 8187558"/>
                        <a:gd name="connsiteY3-78" fmla="*/ 1229711 h 2617076"/>
                        <a:gd name="connsiteX4-79" fmla="*/ 31531 w 8187558"/>
                        <a:gd name="connsiteY4-80" fmla="*/ 147145 h 2617076"/>
                        <a:gd name="connsiteX5-81" fmla="*/ 4046482 w 8187558"/>
                        <a:gd name="connsiteY5-82" fmla="*/ 1576552 h 2617076"/>
                        <a:gd name="connsiteX6-83" fmla="*/ 8187558 w 8187558"/>
                        <a:gd name="connsiteY6-84" fmla="*/ 0 h 2617076"/>
                        <a:gd name="connsiteX0-85" fmla="*/ 8187558 w 8187558"/>
                        <a:gd name="connsiteY0-86" fmla="*/ 0 h 2638097"/>
                        <a:gd name="connsiteX1-87" fmla="*/ 8187558 w 8187558"/>
                        <a:gd name="connsiteY1-88" fmla="*/ 1271752 h 2638097"/>
                        <a:gd name="connsiteX2-89" fmla="*/ 4099035 w 8187558"/>
                        <a:gd name="connsiteY2-90" fmla="*/ 2638097 h 2638097"/>
                        <a:gd name="connsiteX3-91" fmla="*/ 0 w 8187558"/>
                        <a:gd name="connsiteY3-92" fmla="*/ 1229711 h 2638097"/>
                        <a:gd name="connsiteX4-93" fmla="*/ 31531 w 8187558"/>
                        <a:gd name="connsiteY4-94" fmla="*/ 147145 h 2638097"/>
                        <a:gd name="connsiteX5-95" fmla="*/ 4046482 w 8187558"/>
                        <a:gd name="connsiteY5-96" fmla="*/ 1576552 h 2638097"/>
                        <a:gd name="connsiteX6-97" fmla="*/ 8187558 w 8187558"/>
                        <a:gd name="connsiteY6-98" fmla="*/ 0 h 2638097"/>
                        <a:gd name="connsiteX0-99" fmla="*/ 8187558 w 8187558"/>
                        <a:gd name="connsiteY0-100" fmla="*/ 0 h 2638097"/>
                        <a:gd name="connsiteX1-101" fmla="*/ 8187558 w 8187558"/>
                        <a:gd name="connsiteY1-102" fmla="*/ 1271752 h 2638097"/>
                        <a:gd name="connsiteX2-103" fmla="*/ 4099035 w 8187558"/>
                        <a:gd name="connsiteY2-104" fmla="*/ 2638097 h 2638097"/>
                        <a:gd name="connsiteX3-105" fmla="*/ 0 w 8187558"/>
                        <a:gd name="connsiteY3-106" fmla="*/ 1229711 h 2638097"/>
                        <a:gd name="connsiteX4-107" fmla="*/ 31531 w 8187558"/>
                        <a:gd name="connsiteY4-108" fmla="*/ 147145 h 2638097"/>
                        <a:gd name="connsiteX5-109" fmla="*/ 4046482 w 8187558"/>
                        <a:gd name="connsiteY5-110" fmla="*/ 1576552 h 2638097"/>
                        <a:gd name="connsiteX6-111" fmla="*/ 8187558 w 8187558"/>
                        <a:gd name="connsiteY6-112" fmla="*/ 0 h 2638097"/>
                        <a:gd name="connsiteX0-113" fmla="*/ 8187558 w 8187558"/>
                        <a:gd name="connsiteY0-114" fmla="*/ 0 h 2638097"/>
                        <a:gd name="connsiteX1-115" fmla="*/ 8187558 w 8187558"/>
                        <a:gd name="connsiteY1-116" fmla="*/ 1271752 h 2638097"/>
                        <a:gd name="connsiteX2-117" fmla="*/ 4099035 w 8187558"/>
                        <a:gd name="connsiteY2-118" fmla="*/ 2638097 h 2638097"/>
                        <a:gd name="connsiteX3-119" fmla="*/ 0 w 8187558"/>
                        <a:gd name="connsiteY3-120" fmla="*/ 1229711 h 2638097"/>
                        <a:gd name="connsiteX4-121" fmla="*/ 31531 w 8187558"/>
                        <a:gd name="connsiteY4-122" fmla="*/ 147145 h 2638097"/>
                        <a:gd name="connsiteX5-123" fmla="*/ 4046482 w 8187558"/>
                        <a:gd name="connsiteY5-124" fmla="*/ 1576552 h 2638097"/>
                        <a:gd name="connsiteX6-125" fmla="*/ 8187558 w 8187558"/>
                        <a:gd name="connsiteY6-126" fmla="*/ 0 h 2638097"/>
                        <a:gd name="connsiteX0-127" fmla="*/ 8187558 w 8187558"/>
                        <a:gd name="connsiteY0-128" fmla="*/ 0 h 2638097"/>
                        <a:gd name="connsiteX1-129" fmla="*/ 8187558 w 8187558"/>
                        <a:gd name="connsiteY1-130" fmla="*/ 1271752 h 2638097"/>
                        <a:gd name="connsiteX2-131" fmla="*/ 4099035 w 8187558"/>
                        <a:gd name="connsiteY2-132" fmla="*/ 2638097 h 2638097"/>
                        <a:gd name="connsiteX3-133" fmla="*/ 0 w 8187558"/>
                        <a:gd name="connsiteY3-134" fmla="*/ 1229711 h 2638097"/>
                        <a:gd name="connsiteX4-135" fmla="*/ 31531 w 8187558"/>
                        <a:gd name="connsiteY4-136" fmla="*/ 147145 h 2638097"/>
                        <a:gd name="connsiteX5-137" fmla="*/ 4046482 w 8187558"/>
                        <a:gd name="connsiteY5-138" fmla="*/ 1576552 h 2638097"/>
                        <a:gd name="connsiteX6-139" fmla="*/ 8187558 w 8187558"/>
                        <a:gd name="connsiteY6-140" fmla="*/ 0 h 2638097"/>
                        <a:gd name="connsiteX0-141" fmla="*/ 8187558 w 8187558"/>
                        <a:gd name="connsiteY0-142" fmla="*/ 0 h 2638097"/>
                        <a:gd name="connsiteX1-143" fmla="*/ 8187558 w 8187558"/>
                        <a:gd name="connsiteY1-144" fmla="*/ 1271752 h 2638097"/>
                        <a:gd name="connsiteX2-145" fmla="*/ 4099035 w 8187558"/>
                        <a:gd name="connsiteY2-146" fmla="*/ 2638097 h 2638097"/>
                        <a:gd name="connsiteX3-147" fmla="*/ 0 w 8187558"/>
                        <a:gd name="connsiteY3-148" fmla="*/ 1229711 h 2638097"/>
                        <a:gd name="connsiteX4-149" fmla="*/ 31531 w 8187558"/>
                        <a:gd name="connsiteY4-150" fmla="*/ 147145 h 2638097"/>
                        <a:gd name="connsiteX5-151" fmla="*/ 4088524 w 8187558"/>
                        <a:gd name="connsiteY5-152" fmla="*/ 1597573 h 2638097"/>
                        <a:gd name="connsiteX6-153" fmla="*/ 8187558 w 8187558"/>
                        <a:gd name="connsiteY6-154" fmla="*/ 0 h 2638097"/>
                        <a:gd name="connsiteX0-155" fmla="*/ 8187558 w 8187558"/>
                        <a:gd name="connsiteY0-156" fmla="*/ 0 h 2638097"/>
                        <a:gd name="connsiteX1-157" fmla="*/ 8187558 w 8187558"/>
                        <a:gd name="connsiteY1-158" fmla="*/ 1271752 h 2638097"/>
                        <a:gd name="connsiteX2-159" fmla="*/ 4099035 w 8187558"/>
                        <a:gd name="connsiteY2-160" fmla="*/ 2638097 h 2638097"/>
                        <a:gd name="connsiteX3-161" fmla="*/ 0 w 8187558"/>
                        <a:gd name="connsiteY3-162" fmla="*/ 1229711 h 2638097"/>
                        <a:gd name="connsiteX4-163" fmla="*/ 31531 w 8187558"/>
                        <a:gd name="connsiteY4-164" fmla="*/ 147145 h 2638097"/>
                        <a:gd name="connsiteX5-165" fmla="*/ 4088524 w 8187558"/>
                        <a:gd name="connsiteY5-166" fmla="*/ 1597573 h 2638097"/>
                        <a:gd name="connsiteX6-167" fmla="*/ 8187558 w 8187558"/>
                        <a:gd name="connsiteY6-168" fmla="*/ 0 h 2638097"/>
                        <a:gd name="connsiteX0-169" fmla="*/ 8187558 w 8187558"/>
                        <a:gd name="connsiteY0-170" fmla="*/ 0 h 2638097"/>
                        <a:gd name="connsiteX1-171" fmla="*/ 8187558 w 8187558"/>
                        <a:gd name="connsiteY1-172" fmla="*/ 1271752 h 2638097"/>
                        <a:gd name="connsiteX2-173" fmla="*/ 4099035 w 8187558"/>
                        <a:gd name="connsiteY2-174" fmla="*/ 2638097 h 2638097"/>
                        <a:gd name="connsiteX3-175" fmla="*/ 0 w 8187558"/>
                        <a:gd name="connsiteY3-176" fmla="*/ 1229711 h 2638097"/>
                        <a:gd name="connsiteX4-177" fmla="*/ 31531 w 8187558"/>
                        <a:gd name="connsiteY4-178" fmla="*/ 147145 h 2638097"/>
                        <a:gd name="connsiteX5-179" fmla="*/ 4099035 w 8187558"/>
                        <a:gd name="connsiteY5-180" fmla="*/ 1566042 h 2638097"/>
                        <a:gd name="connsiteX6-181" fmla="*/ 8187558 w 8187558"/>
                        <a:gd name="connsiteY6-182" fmla="*/ 0 h 2638097"/>
                        <a:gd name="connsiteX0-183" fmla="*/ 8187558 w 8187558"/>
                        <a:gd name="connsiteY0-184" fmla="*/ 0 h 2638097"/>
                        <a:gd name="connsiteX1-185" fmla="*/ 8187558 w 8187558"/>
                        <a:gd name="connsiteY1-186" fmla="*/ 1271752 h 2638097"/>
                        <a:gd name="connsiteX2-187" fmla="*/ 4099035 w 8187558"/>
                        <a:gd name="connsiteY2-188" fmla="*/ 2638097 h 2638097"/>
                        <a:gd name="connsiteX3-189" fmla="*/ 0 w 8187558"/>
                        <a:gd name="connsiteY3-190" fmla="*/ 1229711 h 2638097"/>
                        <a:gd name="connsiteX4-191" fmla="*/ 31531 w 8187558"/>
                        <a:gd name="connsiteY4-192" fmla="*/ 147145 h 2638097"/>
                        <a:gd name="connsiteX5-193" fmla="*/ 4099035 w 8187558"/>
                        <a:gd name="connsiteY5-194" fmla="*/ 1566042 h 2638097"/>
                        <a:gd name="connsiteX6-195" fmla="*/ 8187558 w 8187558"/>
                        <a:gd name="connsiteY6-196" fmla="*/ 0 h 2638097"/>
                        <a:gd name="connsiteX0-197" fmla="*/ 8187558 w 8187558"/>
                        <a:gd name="connsiteY0-198" fmla="*/ 0 h 2638097"/>
                        <a:gd name="connsiteX1-199" fmla="*/ 8187558 w 8187558"/>
                        <a:gd name="connsiteY1-200" fmla="*/ 1271752 h 2638097"/>
                        <a:gd name="connsiteX2-201" fmla="*/ 4099035 w 8187558"/>
                        <a:gd name="connsiteY2-202" fmla="*/ 2638097 h 2638097"/>
                        <a:gd name="connsiteX3-203" fmla="*/ 0 w 8187558"/>
                        <a:gd name="connsiteY3-204" fmla="*/ 1229711 h 2638097"/>
                        <a:gd name="connsiteX4-205" fmla="*/ 31531 w 8187558"/>
                        <a:gd name="connsiteY4-206" fmla="*/ 147145 h 2638097"/>
                        <a:gd name="connsiteX5-207" fmla="*/ 4099035 w 8187558"/>
                        <a:gd name="connsiteY5-208" fmla="*/ 1566042 h 2638097"/>
                        <a:gd name="connsiteX6-209" fmla="*/ 8187558 w 8187558"/>
                        <a:gd name="connsiteY6-210" fmla="*/ 0 h 2638097"/>
                        <a:gd name="connsiteX0-211" fmla="*/ 8187558 w 8187558"/>
                        <a:gd name="connsiteY0-212" fmla="*/ 0 h 2638097"/>
                        <a:gd name="connsiteX1-213" fmla="*/ 8187558 w 8187558"/>
                        <a:gd name="connsiteY1-214" fmla="*/ 1271752 h 2638097"/>
                        <a:gd name="connsiteX2-215" fmla="*/ 4099035 w 8187558"/>
                        <a:gd name="connsiteY2-216" fmla="*/ 2638097 h 2638097"/>
                        <a:gd name="connsiteX3-217" fmla="*/ 0 w 8187558"/>
                        <a:gd name="connsiteY3-218" fmla="*/ 1229711 h 2638097"/>
                        <a:gd name="connsiteX4-219" fmla="*/ 31531 w 8187558"/>
                        <a:gd name="connsiteY4-220" fmla="*/ 147145 h 2638097"/>
                        <a:gd name="connsiteX5-221" fmla="*/ 4099035 w 8187558"/>
                        <a:gd name="connsiteY5-222" fmla="*/ 1566042 h 2638097"/>
                        <a:gd name="connsiteX6-223" fmla="*/ 8187558 w 8187558"/>
                        <a:gd name="connsiteY6-224" fmla="*/ 0 h 2638097"/>
                        <a:gd name="connsiteX0-225" fmla="*/ 8187558 w 8187558"/>
                        <a:gd name="connsiteY0-226" fmla="*/ 0 h 2638097"/>
                        <a:gd name="connsiteX1-227" fmla="*/ 8187558 w 8187558"/>
                        <a:gd name="connsiteY1-228" fmla="*/ 1271752 h 2638097"/>
                        <a:gd name="connsiteX2-229" fmla="*/ 4099035 w 8187558"/>
                        <a:gd name="connsiteY2-230" fmla="*/ 2638097 h 2638097"/>
                        <a:gd name="connsiteX3-231" fmla="*/ 0 w 8187558"/>
                        <a:gd name="connsiteY3-232" fmla="*/ 1229711 h 2638097"/>
                        <a:gd name="connsiteX4-233" fmla="*/ 31531 w 8187558"/>
                        <a:gd name="connsiteY4-234" fmla="*/ 147145 h 2638097"/>
                        <a:gd name="connsiteX5-235" fmla="*/ 4099035 w 8187558"/>
                        <a:gd name="connsiteY5-236" fmla="*/ 1566042 h 2638097"/>
                        <a:gd name="connsiteX6-237" fmla="*/ 8187558 w 8187558"/>
                        <a:gd name="connsiteY6-238" fmla="*/ 0 h 2638097"/>
                        <a:gd name="connsiteX0-239" fmla="*/ 8187558 w 8187558"/>
                        <a:gd name="connsiteY0-240" fmla="*/ 0 h 2638097"/>
                        <a:gd name="connsiteX1-241" fmla="*/ 8187558 w 8187558"/>
                        <a:gd name="connsiteY1-242" fmla="*/ 1271752 h 2638097"/>
                        <a:gd name="connsiteX2-243" fmla="*/ 4099035 w 8187558"/>
                        <a:gd name="connsiteY2-244" fmla="*/ 2638097 h 2638097"/>
                        <a:gd name="connsiteX3-245" fmla="*/ 0 w 8187558"/>
                        <a:gd name="connsiteY3-246" fmla="*/ 1229711 h 2638097"/>
                        <a:gd name="connsiteX4-247" fmla="*/ 31531 w 8187558"/>
                        <a:gd name="connsiteY4-248" fmla="*/ 147145 h 2638097"/>
                        <a:gd name="connsiteX5-249" fmla="*/ 4099035 w 8187558"/>
                        <a:gd name="connsiteY5-250" fmla="*/ 1566042 h 2638097"/>
                        <a:gd name="connsiteX6-251" fmla="*/ 8187558 w 8187558"/>
                        <a:gd name="connsiteY6-252" fmla="*/ 0 h 2638097"/>
                        <a:gd name="connsiteX0-253" fmla="*/ 8187558 w 8187558"/>
                        <a:gd name="connsiteY0-254" fmla="*/ 0 h 2638097"/>
                        <a:gd name="connsiteX1-255" fmla="*/ 8187558 w 8187558"/>
                        <a:gd name="connsiteY1-256" fmla="*/ 1271752 h 2638097"/>
                        <a:gd name="connsiteX2-257" fmla="*/ 4099035 w 8187558"/>
                        <a:gd name="connsiteY2-258" fmla="*/ 2638097 h 2638097"/>
                        <a:gd name="connsiteX3-259" fmla="*/ 0 w 8187558"/>
                        <a:gd name="connsiteY3-260" fmla="*/ 1229711 h 2638097"/>
                        <a:gd name="connsiteX4-261" fmla="*/ 31531 w 8187558"/>
                        <a:gd name="connsiteY4-262" fmla="*/ 147145 h 2638097"/>
                        <a:gd name="connsiteX5-263" fmla="*/ 4099035 w 8187558"/>
                        <a:gd name="connsiteY5-264" fmla="*/ 1566042 h 2638097"/>
                        <a:gd name="connsiteX6-265" fmla="*/ 8187558 w 8187558"/>
                        <a:gd name="connsiteY6-266" fmla="*/ 0 h 2638097"/>
                        <a:gd name="connsiteX0-267" fmla="*/ 8187558 w 8187558"/>
                        <a:gd name="connsiteY0-268" fmla="*/ 0 h 2638097"/>
                        <a:gd name="connsiteX1-269" fmla="*/ 8187558 w 8187558"/>
                        <a:gd name="connsiteY1-270" fmla="*/ 1271752 h 2638097"/>
                        <a:gd name="connsiteX2-271" fmla="*/ 4099035 w 8187558"/>
                        <a:gd name="connsiteY2-272" fmla="*/ 2638097 h 2638097"/>
                        <a:gd name="connsiteX3-273" fmla="*/ 0 w 8187558"/>
                        <a:gd name="connsiteY3-274" fmla="*/ 1229711 h 2638097"/>
                        <a:gd name="connsiteX4-275" fmla="*/ 31531 w 8187558"/>
                        <a:gd name="connsiteY4-276" fmla="*/ 147145 h 2638097"/>
                        <a:gd name="connsiteX5-277" fmla="*/ 4099035 w 8187558"/>
                        <a:gd name="connsiteY5-278" fmla="*/ 1566042 h 2638097"/>
                        <a:gd name="connsiteX6-279" fmla="*/ 8187558 w 8187558"/>
                        <a:gd name="connsiteY6-280" fmla="*/ 0 h 2638097"/>
                        <a:gd name="connsiteX0-281" fmla="*/ 8187558 w 8187558"/>
                        <a:gd name="connsiteY0-282" fmla="*/ 0 h 2638097"/>
                        <a:gd name="connsiteX1-283" fmla="*/ 8187558 w 8187558"/>
                        <a:gd name="connsiteY1-284" fmla="*/ 1271752 h 2638097"/>
                        <a:gd name="connsiteX2-285" fmla="*/ 4099035 w 8187558"/>
                        <a:gd name="connsiteY2-286" fmla="*/ 2638097 h 2638097"/>
                        <a:gd name="connsiteX3-287" fmla="*/ 0 w 8187558"/>
                        <a:gd name="connsiteY3-288" fmla="*/ 1229711 h 2638097"/>
                        <a:gd name="connsiteX4-289" fmla="*/ 31531 w 8187558"/>
                        <a:gd name="connsiteY4-290" fmla="*/ 147145 h 2638097"/>
                        <a:gd name="connsiteX5-291" fmla="*/ 4099035 w 8187558"/>
                        <a:gd name="connsiteY5-292" fmla="*/ 1566042 h 2638097"/>
                        <a:gd name="connsiteX6-293" fmla="*/ 8187558 w 8187558"/>
                        <a:gd name="connsiteY6-294" fmla="*/ 0 h 2638097"/>
                        <a:gd name="connsiteX0-295" fmla="*/ 8176538 w 8176538"/>
                        <a:gd name="connsiteY0-296" fmla="*/ 0 h 2638097"/>
                        <a:gd name="connsiteX1-297" fmla="*/ 8176538 w 8176538"/>
                        <a:gd name="connsiteY1-298" fmla="*/ 1271752 h 2638097"/>
                        <a:gd name="connsiteX2-299" fmla="*/ 4088015 w 8176538"/>
                        <a:gd name="connsiteY2-300" fmla="*/ 2638097 h 2638097"/>
                        <a:gd name="connsiteX3-301" fmla="*/ 0 w 8176538"/>
                        <a:gd name="connsiteY3-302" fmla="*/ 1269888 h 2638097"/>
                        <a:gd name="connsiteX4-303" fmla="*/ 20511 w 8176538"/>
                        <a:gd name="connsiteY4-304" fmla="*/ 147145 h 2638097"/>
                        <a:gd name="connsiteX5-305" fmla="*/ 4088015 w 8176538"/>
                        <a:gd name="connsiteY5-306" fmla="*/ 1566042 h 2638097"/>
                        <a:gd name="connsiteX6-307" fmla="*/ 8176538 w 8176538"/>
                        <a:gd name="connsiteY6-308" fmla="*/ 0 h 2638097"/>
                        <a:gd name="connsiteX0-309" fmla="*/ 8176538 w 8176538"/>
                        <a:gd name="connsiteY0-310" fmla="*/ 0 h 2772020"/>
                        <a:gd name="connsiteX1-311" fmla="*/ 8176538 w 8176538"/>
                        <a:gd name="connsiteY1-312" fmla="*/ 1271752 h 2772020"/>
                        <a:gd name="connsiteX2-313" fmla="*/ 4099034 w 8176538"/>
                        <a:gd name="connsiteY2-314" fmla="*/ 2772020 h 2772020"/>
                        <a:gd name="connsiteX3-315" fmla="*/ 0 w 8176538"/>
                        <a:gd name="connsiteY3-316" fmla="*/ 1269888 h 2772020"/>
                        <a:gd name="connsiteX4-317" fmla="*/ 20511 w 8176538"/>
                        <a:gd name="connsiteY4-318" fmla="*/ 147145 h 2772020"/>
                        <a:gd name="connsiteX5-319" fmla="*/ 4088015 w 8176538"/>
                        <a:gd name="connsiteY5-320" fmla="*/ 1566042 h 2772020"/>
                        <a:gd name="connsiteX6-321" fmla="*/ 8176538 w 8176538"/>
                        <a:gd name="connsiteY6-322" fmla="*/ 0 h 2772020"/>
                        <a:gd name="connsiteX0-323" fmla="*/ 8176538 w 8176538"/>
                        <a:gd name="connsiteY0-324" fmla="*/ 0 h 2772339"/>
                        <a:gd name="connsiteX1-325" fmla="*/ 8176538 w 8176538"/>
                        <a:gd name="connsiteY1-326" fmla="*/ 1378890 h 2772339"/>
                        <a:gd name="connsiteX2-327" fmla="*/ 4099034 w 8176538"/>
                        <a:gd name="connsiteY2-328" fmla="*/ 2772020 h 2772339"/>
                        <a:gd name="connsiteX3-329" fmla="*/ 0 w 8176538"/>
                        <a:gd name="connsiteY3-330" fmla="*/ 1269888 h 2772339"/>
                        <a:gd name="connsiteX4-331" fmla="*/ 20511 w 8176538"/>
                        <a:gd name="connsiteY4-332" fmla="*/ 147145 h 2772339"/>
                        <a:gd name="connsiteX5-333" fmla="*/ 4088015 w 8176538"/>
                        <a:gd name="connsiteY5-334" fmla="*/ 1566042 h 2772339"/>
                        <a:gd name="connsiteX6-335" fmla="*/ 8176538 w 8176538"/>
                        <a:gd name="connsiteY6-336" fmla="*/ 0 h 2772339"/>
                        <a:gd name="connsiteX0-337" fmla="*/ 8176538 w 8176538"/>
                        <a:gd name="connsiteY0-338" fmla="*/ 0 h 2825888"/>
                        <a:gd name="connsiteX1-339" fmla="*/ 8176538 w 8176538"/>
                        <a:gd name="connsiteY1-340" fmla="*/ 1378890 h 2825888"/>
                        <a:gd name="connsiteX2-341" fmla="*/ 4099034 w 8176538"/>
                        <a:gd name="connsiteY2-342" fmla="*/ 2825590 h 2825888"/>
                        <a:gd name="connsiteX3-343" fmla="*/ 0 w 8176538"/>
                        <a:gd name="connsiteY3-344" fmla="*/ 1269888 h 2825888"/>
                        <a:gd name="connsiteX4-345" fmla="*/ 20511 w 8176538"/>
                        <a:gd name="connsiteY4-346" fmla="*/ 147145 h 2825888"/>
                        <a:gd name="connsiteX5-347" fmla="*/ 4088015 w 8176538"/>
                        <a:gd name="connsiteY5-348" fmla="*/ 1566042 h 2825888"/>
                        <a:gd name="connsiteX6-349" fmla="*/ 8176538 w 8176538"/>
                        <a:gd name="connsiteY6-350" fmla="*/ 0 h 2825888"/>
                        <a:gd name="connsiteX0-351" fmla="*/ 8165518 w 8165518"/>
                        <a:gd name="connsiteY0-352" fmla="*/ 0 h 2825606"/>
                        <a:gd name="connsiteX1-353" fmla="*/ 8165518 w 8165518"/>
                        <a:gd name="connsiteY1-354" fmla="*/ 1378890 h 2825606"/>
                        <a:gd name="connsiteX2-355" fmla="*/ 4088014 w 8165518"/>
                        <a:gd name="connsiteY2-356" fmla="*/ 2825590 h 2825606"/>
                        <a:gd name="connsiteX3-357" fmla="*/ 0 w 8165518"/>
                        <a:gd name="connsiteY3-358" fmla="*/ 1403811 h 2825606"/>
                        <a:gd name="connsiteX4-359" fmla="*/ 9491 w 8165518"/>
                        <a:gd name="connsiteY4-360" fmla="*/ 147145 h 2825606"/>
                        <a:gd name="connsiteX5-361" fmla="*/ 4076995 w 8165518"/>
                        <a:gd name="connsiteY5-362" fmla="*/ 1566042 h 2825606"/>
                        <a:gd name="connsiteX6-363" fmla="*/ 8165518 w 8165518"/>
                        <a:gd name="connsiteY6-364" fmla="*/ 0 h 2825606"/>
                        <a:gd name="connsiteX0-365" fmla="*/ 8165518 w 8165518"/>
                        <a:gd name="connsiteY0-366" fmla="*/ 0 h 2879174"/>
                        <a:gd name="connsiteX1-367" fmla="*/ 8165518 w 8165518"/>
                        <a:gd name="connsiteY1-368" fmla="*/ 1378890 h 2879174"/>
                        <a:gd name="connsiteX2-369" fmla="*/ 4132092 w 8165518"/>
                        <a:gd name="connsiteY2-370" fmla="*/ 2879159 h 2879174"/>
                        <a:gd name="connsiteX3-371" fmla="*/ 0 w 8165518"/>
                        <a:gd name="connsiteY3-372" fmla="*/ 1403811 h 2879174"/>
                        <a:gd name="connsiteX4-373" fmla="*/ 9491 w 8165518"/>
                        <a:gd name="connsiteY4-374" fmla="*/ 147145 h 2879174"/>
                        <a:gd name="connsiteX5-375" fmla="*/ 4076995 w 8165518"/>
                        <a:gd name="connsiteY5-376" fmla="*/ 1566042 h 2879174"/>
                        <a:gd name="connsiteX6-377" fmla="*/ 8165518 w 8165518"/>
                        <a:gd name="connsiteY6-378" fmla="*/ 0 h 2879174"/>
                        <a:gd name="connsiteX0-379" fmla="*/ 8165518 w 8176537"/>
                        <a:gd name="connsiteY0-380" fmla="*/ 0 h 2879410"/>
                        <a:gd name="connsiteX1-381" fmla="*/ 8176537 w 8176537"/>
                        <a:gd name="connsiteY1-382" fmla="*/ 1499420 h 2879410"/>
                        <a:gd name="connsiteX2-383" fmla="*/ 4132092 w 8176537"/>
                        <a:gd name="connsiteY2-384" fmla="*/ 2879159 h 2879410"/>
                        <a:gd name="connsiteX3-385" fmla="*/ 0 w 8176537"/>
                        <a:gd name="connsiteY3-386" fmla="*/ 1403811 h 2879410"/>
                        <a:gd name="connsiteX4-387" fmla="*/ 9491 w 8176537"/>
                        <a:gd name="connsiteY4-388" fmla="*/ 147145 h 2879410"/>
                        <a:gd name="connsiteX5-389" fmla="*/ 4076995 w 8176537"/>
                        <a:gd name="connsiteY5-390" fmla="*/ 1566042 h 2879410"/>
                        <a:gd name="connsiteX6-391" fmla="*/ 8165518 w 8176537"/>
                        <a:gd name="connsiteY6-392" fmla="*/ 0 h 2879410"/>
                        <a:gd name="connsiteX0-393" fmla="*/ 8165518 w 8176537"/>
                        <a:gd name="connsiteY0-394" fmla="*/ 0 h 2879262"/>
                        <a:gd name="connsiteX1-395" fmla="*/ 8176537 w 8176537"/>
                        <a:gd name="connsiteY1-396" fmla="*/ 1499420 h 2879262"/>
                        <a:gd name="connsiteX2-397" fmla="*/ 4132092 w 8176537"/>
                        <a:gd name="connsiteY2-398" fmla="*/ 2879159 h 2879262"/>
                        <a:gd name="connsiteX3-399" fmla="*/ 0 w 8176537"/>
                        <a:gd name="connsiteY3-400" fmla="*/ 1403811 h 2879262"/>
                        <a:gd name="connsiteX4-401" fmla="*/ 9491 w 8176537"/>
                        <a:gd name="connsiteY4-402" fmla="*/ 147145 h 2879262"/>
                        <a:gd name="connsiteX5-403" fmla="*/ 4076995 w 8176537"/>
                        <a:gd name="connsiteY5-404" fmla="*/ 1566042 h 2879262"/>
                        <a:gd name="connsiteX6-405" fmla="*/ 8165518 w 8176537"/>
                        <a:gd name="connsiteY6-406" fmla="*/ 0 h 2879262"/>
                        <a:gd name="connsiteX0-407" fmla="*/ 8165518 w 8176537"/>
                        <a:gd name="connsiteY0-408" fmla="*/ 0 h 2879163"/>
                        <a:gd name="connsiteX1-409" fmla="*/ 8176537 w 8176537"/>
                        <a:gd name="connsiteY1-410" fmla="*/ 1499420 h 2879163"/>
                        <a:gd name="connsiteX2-411" fmla="*/ 4132092 w 8176537"/>
                        <a:gd name="connsiteY2-412" fmla="*/ 2879159 h 2879163"/>
                        <a:gd name="connsiteX3-413" fmla="*/ 0 w 8176537"/>
                        <a:gd name="connsiteY3-414" fmla="*/ 1510948 h 2879163"/>
                        <a:gd name="connsiteX4-415" fmla="*/ 9491 w 8176537"/>
                        <a:gd name="connsiteY4-416" fmla="*/ 147145 h 2879163"/>
                        <a:gd name="connsiteX5-417" fmla="*/ 4076995 w 8176537"/>
                        <a:gd name="connsiteY5-418" fmla="*/ 1566042 h 2879163"/>
                        <a:gd name="connsiteX6-419" fmla="*/ 8165518 w 8176537"/>
                        <a:gd name="connsiteY6-420" fmla="*/ 0 h 2879163"/>
                        <a:gd name="connsiteX0-421" fmla="*/ 8165518 w 8198577"/>
                        <a:gd name="connsiteY0-422" fmla="*/ 0 h 2879451"/>
                        <a:gd name="connsiteX1-423" fmla="*/ 8198577 w 8198577"/>
                        <a:gd name="connsiteY1-424" fmla="*/ 1606558 h 2879451"/>
                        <a:gd name="connsiteX2-425" fmla="*/ 4132092 w 8198577"/>
                        <a:gd name="connsiteY2-426" fmla="*/ 2879159 h 2879451"/>
                        <a:gd name="connsiteX3-427" fmla="*/ 0 w 8198577"/>
                        <a:gd name="connsiteY3-428" fmla="*/ 1510948 h 2879451"/>
                        <a:gd name="connsiteX4-429" fmla="*/ 9491 w 8198577"/>
                        <a:gd name="connsiteY4-430" fmla="*/ 147145 h 2879451"/>
                        <a:gd name="connsiteX5-431" fmla="*/ 4076995 w 8198577"/>
                        <a:gd name="connsiteY5-432" fmla="*/ 1566042 h 2879451"/>
                        <a:gd name="connsiteX6-433" fmla="*/ 8165518 w 8198577"/>
                        <a:gd name="connsiteY6-434" fmla="*/ 0 h 2879451"/>
                        <a:gd name="connsiteX0-435" fmla="*/ 8165518 w 8165518"/>
                        <a:gd name="connsiteY0-436" fmla="*/ 0 h 2880066"/>
                        <a:gd name="connsiteX1-437" fmla="*/ 8165518 w 8165518"/>
                        <a:gd name="connsiteY1-438" fmla="*/ 1673520 h 2880066"/>
                        <a:gd name="connsiteX2-439" fmla="*/ 4132092 w 8165518"/>
                        <a:gd name="connsiteY2-440" fmla="*/ 2879159 h 2880066"/>
                        <a:gd name="connsiteX3-441" fmla="*/ 0 w 8165518"/>
                        <a:gd name="connsiteY3-442" fmla="*/ 1510948 h 2880066"/>
                        <a:gd name="connsiteX4-443" fmla="*/ 9491 w 8165518"/>
                        <a:gd name="connsiteY4-444" fmla="*/ 147145 h 2880066"/>
                        <a:gd name="connsiteX5-445" fmla="*/ 4076995 w 8165518"/>
                        <a:gd name="connsiteY5-446" fmla="*/ 1566042 h 2880066"/>
                        <a:gd name="connsiteX6-447" fmla="*/ 8165518 w 8165518"/>
                        <a:gd name="connsiteY6-448" fmla="*/ 0 h 2880066"/>
                        <a:gd name="connsiteX0-449" fmla="*/ 8156794 w 8156794"/>
                        <a:gd name="connsiteY0-450" fmla="*/ 0 h 2879270"/>
                        <a:gd name="connsiteX1-451" fmla="*/ 8156794 w 8156794"/>
                        <a:gd name="connsiteY1-452" fmla="*/ 1673520 h 2879270"/>
                        <a:gd name="connsiteX2-453" fmla="*/ 4123368 w 8156794"/>
                        <a:gd name="connsiteY2-454" fmla="*/ 2879159 h 2879270"/>
                        <a:gd name="connsiteX3-455" fmla="*/ 2295 w 8156794"/>
                        <a:gd name="connsiteY3-456" fmla="*/ 1618086 h 2879270"/>
                        <a:gd name="connsiteX4-457" fmla="*/ 767 w 8156794"/>
                        <a:gd name="connsiteY4-458" fmla="*/ 147145 h 2879270"/>
                        <a:gd name="connsiteX5-459" fmla="*/ 4068271 w 8156794"/>
                        <a:gd name="connsiteY5-460" fmla="*/ 1566042 h 2879270"/>
                        <a:gd name="connsiteX6-461" fmla="*/ 8156794 w 8156794"/>
                        <a:gd name="connsiteY6-462" fmla="*/ 0 h 2879270"/>
                        <a:gd name="connsiteX0-463" fmla="*/ 8156794 w 8156794"/>
                        <a:gd name="connsiteY0-464" fmla="*/ 0 h 2973000"/>
                        <a:gd name="connsiteX1-465" fmla="*/ 8156794 w 8156794"/>
                        <a:gd name="connsiteY1-466" fmla="*/ 1673520 h 2973000"/>
                        <a:gd name="connsiteX2-467" fmla="*/ 4134388 w 8156794"/>
                        <a:gd name="connsiteY2-468" fmla="*/ 2972904 h 2973000"/>
                        <a:gd name="connsiteX3-469" fmla="*/ 2295 w 8156794"/>
                        <a:gd name="connsiteY3-470" fmla="*/ 1618086 h 2973000"/>
                        <a:gd name="connsiteX4-471" fmla="*/ 767 w 8156794"/>
                        <a:gd name="connsiteY4-472" fmla="*/ 147145 h 2973000"/>
                        <a:gd name="connsiteX5-473" fmla="*/ 4068271 w 8156794"/>
                        <a:gd name="connsiteY5-474" fmla="*/ 1566042 h 2973000"/>
                        <a:gd name="connsiteX6-475" fmla="*/ 8156794 w 8156794"/>
                        <a:gd name="connsiteY6-476" fmla="*/ 0 h 2973000"/>
                        <a:gd name="connsiteX0-477" fmla="*/ 8156794 w 8156794"/>
                        <a:gd name="connsiteY0-478" fmla="*/ 0 h 2973000"/>
                        <a:gd name="connsiteX1-479" fmla="*/ 8156794 w 8156794"/>
                        <a:gd name="connsiteY1-480" fmla="*/ 1673520 h 2973000"/>
                        <a:gd name="connsiteX2-481" fmla="*/ 4134388 w 8156794"/>
                        <a:gd name="connsiteY2-482" fmla="*/ 2972904 h 2973000"/>
                        <a:gd name="connsiteX3-483" fmla="*/ 2295 w 8156794"/>
                        <a:gd name="connsiteY3-484" fmla="*/ 1618086 h 2973000"/>
                        <a:gd name="connsiteX4-485" fmla="*/ 767 w 8156794"/>
                        <a:gd name="connsiteY4-486" fmla="*/ 147145 h 2973000"/>
                        <a:gd name="connsiteX5-487" fmla="*/ 4068271 w 8156794"/>
                        <a:gd name="connsiteY5-488" fmla="*/ 1566042 h 2973000"/>
                        <a:gd name="connsiteX6-489" fmla="*/ 8156794 w 8156794"/>
                        <a:gd name="connsiteY6-490" fmla="*/ 0 h 2973000"/>
                        <a:gd name="connsiteX0-491" fmla="*/ 8156794 w 8156794"/>
                        <a:gd name="connsiteY0-492" fmla="*/ 0 h 2973000"/>
                        <a:gd name="connsiteX1-493" fmla="*/ 8156794 w 8156794"/>
                        <a:gd name="connsiteY1-494" fmla="*/ 1673520 h 2973000"/>
                        <a:gd name="connsiteX2-495" fmla="*/ 4134388 w 8156794"/>
                        <a:gd name="connsiteY2-496" fmla="*/ 2972904 h 2973000"/>
                        <a:gd name="connsiteX3-497" fmla="*/ 2295 w 8156794"/>
                        <a:gd name="connsiteY3-498" fmla="*/ 1618086 h 2973000"/>
                        <a:gd name="connsiteX4-499" fmla="*/ 767 w 8156794"/>
                        <a:gd name="connsiteY4-500" fmla="*/ 147145 h 2973000"/>
                        <a:gd name="connsiteX5-501" fmla="*/ 4068271 w 8156794"/>
                        <a:gd name="connsiteY5-502" fmla="*/ 1566042 h 2973000"/>
                        <a:gd name="connsiteX6-503" fmla="*/ 8156794 w 8156794"/>
                        <a:gd name="connsiteY6-504" fmla="*/ 0 h 2973000"/>
                        <a:gd name="connsiteX0-505" fmla="*/ 8156794 w 8156794"/>
                        <a:gd name="connsiteY0-506" fmla="*/ 0 h 2973020"/>
                        <a:gd name="connsiteX1-507" fmla="*/ 8156794 w 8156794"/>
                        <a:gd name="connsiteY1-508" fmla="*/ 1673520 h 2973020"/>
                        <a:gd name="connsiteX2-509" fmla="*/ 4134388 w 8156794"/>
                        <a:gd name="connsiteY2-510" fmla="*/ 2972904 h 2973020"/>
                        <a:gd name="connsiteX3-511" fmla="*/ 2295 w 8156794"/>
                        <a:gd name="connsiteY3-512" fmla="*/ 1618086 h 2973020"/>
                        <a:gd name="connsiteX4-513" fmla="*/ 767 w 8156794"/>
                        <a:gd name="connsiteY4-514" fmla="*/ 147145 h 2973020"/>
                        <a:gd name="connsiteX5-515" fmla="*/ 4068271 w 8156794"/>
                        <a:gd name="connsiteY5-516" fmla="*/ 1566042 h 2973020"/>
                        <a:gd name="connsiteX6-517" fmla="*/ 8156794 w 8156794"/>
                        <a:gd name="connsiteY6-518" fmla="*/ 0 h 2973020"/>
                        <a:gd name="connsiteX0-519" fmla="*/ 8156794 w 8156794"/>
                        <a:gd name="connsiteY0-520" fmla="*/ 0 h 2973021"/>
                        <a:gd name="connsiteX1-521" fmla="*/ 8156794 w 8156794"/>
                        <a:gd name="connsiteY1-522" fmla="*/ 1673520 h 2973021"/>
                        <a:gd name="connsiteX2-523" fmla="*/ 4134388 w 8156794"/>
                        <a:gd name="connsiteY2-524" fmla="*/ 2972904 h 2973021"/>
                        <a:gd name="connsiteX3-525" fmla="*/ 2295 w 8156794"/>
                        <a:gd name="connsiteY3-526" fmla="*/ 1618086 h 2973021"/>
                        <a:gd name="connsiteX4-527" fmla="*/ 767 w 8156794"/>
                        <a:gd name="connsiteY4-528" fmla="*/ 147145 h 2973021"/>
                        <a:gd name="connsiteX5-529" fmla="*/ 4068271 w 8156794"/>
                        <a:gd name="connsiteY5-530" fmla="*/ 1566042 h 2973021"/>
                        <a:gd name="connsiteX6-531" fmla="*/ 8156794 w 8156794"/>
                        <a:gd name="connsiteY6-532" fmla="*/ 0 h 2973021"/>
                        <a:gd name="connsiteX0-533" fmla="*/ 8156794 w 8156794"/>
                        <a:gd name="connsiteY0-534" fmla="*/ 0 h 2973021"/>
                        <a:gd name="connsiteX1-535" fmla="*/ 8156794 w 8156794"/>
                        <a:gd name="connsiteY1-536" fmla="*/ 1673520 h 2973021"/>
                        <a:gd name="connsiteX2-537" fmla="*/ 4134388 w 8156794"/>
                        <a:gd name="connsiteY2-538" fmla="*/ 2972904 h 2973021"/>
                        <a:gd name="connsiteX3-539" fmla="*/ 2295 w 8156794"/>
                        <a:gd name="connsiteY3-540" fmla="*/ 1618086 h 2973021"/>
                        <a:gd name="connsiteX4-541" fmla="*/ 767 w 8156794"/>
                        <a:gd name="connsiteY4-542" fmla="*/ 147145 h 2973021"/>
                        <a:gd name="connsiteX5-543" fmla="*/ 4068271 w 8156794"/>
                        <a:gd name="connsiteY5-544" fmla="*/ 1566042 h 2973021"/>
                        <a:gd name="connsiteX6-545" fmla="*/ 8156794 w 8156794"/>
                        <a:gd name="connsiteY6-546" fmla="*/ 0 h 2973021"/>
                        <a:gd name="connsiteX0-547" fmla="*/ 8156794 w 8156794"/>
                        <a:gd name="connsiteY0-548" fmla="*/ 0 h 2973021"/>
                        <a:gd name="connsiteX1-549" fmla="*/ 8156794 w 8156794"/>
                        <a:gd name="connsiteY1-550" fmla="*/ 1673520 h 2973021"/>
                        <a:gd name="connsiteX2-551" fmla="*/ 4134388 w 8156794"/>
                        <a:gd name="connsiteY2-552" fmla="*/ 2972904 h 2973021"/>
                        <a:gd name="connsiteX3-553" fmla="*/ 2295 w 8156794"/>
                        <a:gd name="connsiteY3-554" fmla="*/ 1618086 h 2973021"/>
                        <a:gd name="connsiteX4-555" fmla="*/ 767 w 8156794"/>
                        <a:gd name="connsiteY4-556" fmla="*/ 147145 h 2973021"/>
                        <a:gd name="connsiteX5-557" fmla="*/ 4068271 w 8156794"/>
                        <a:gd name="connsiteY5-558" fmla="*/ 1566042 h 2973021"/>
                        <a:gd name="connsiteX6-559" fmla="*/ 8156794 w 8156794"/>
                        <a:gd name="connsiteY6-560" fmla="*/ 0 h 2973021"/>
                        <a:gd name="connsiteX0-561" fmla="*/ 8156794 w 8156794"/>
                        <a:gd name="connsiteY0-562" fmla="*/ 0 h 2973021"/>
                        <a:gd name="connsiteX1-563" fmla="*/ 8156794 w 8156794"/>
                        <a:gd name="connsiteY1-564" fmla="*/ 1673520 h 2973021"/>
                        <a:gd name="connsiteX2-565" fmla="*/ 4134388 w 8156794"/>
                        <a:gd name="connsiteY2-566" fmla="*/ 2972904 h 2973021"/>
                        <a:gd name="connsiteX3-567" fmla="*/ 2295 w 8156794"/>
                        <a:gd name="connsiteY3-568" fmla="*/ 1618086 h 2973021"/>
                        <a:gd name="connsiteX4-569" fmla="*/ 767 w 8156794"/>
                        <a:gd name="connsiteY4-570" fmla="*/ 147145 h 2973021"/>
                        <a:gd name="connsiteX5-571" fmla="*/ 4068271 w 8156794"/>
                        <a:gd name="connsiteY5-572" fmla="*/ 1566042 h 2973021"/>
                        <a:gd name="connsiteX6-573" fmla="*/ 8156794 w 8156794"/>
                        <a:gd name="connsiteY6-574" fmla="*/ 0 h 2973021"/>
                        <a:gd name="connsiteX0-575" fmla="*/ 8156794 w 8156794"/>
                        <a:gd name="connsiteY0-576" fmla="*/ 0 h 2973141"/>
                        <a:gd name="connsiteX1-577" fmla="*/ 8156794 w 8156794"/>
                        <a:gd name="connsiteY1-578" fmla="*/ 1673520 h 2973141"/>
                        <a:gd name="connsiteX2-579" fmla="*/ 4134388 w 8156794"/>
                        <a:gd name="connsiteY2-580" fmla="*/ 2972904 h 2973141"/>
                        <a:gd name="connsiteX3-581" fmla="*/ 2295 w 8156794"/>
                        <a:gd name="connsiteY3-582" fmla="*/ 1618086 h 2973141"/>
                        <a:gd name="connsiteX4-583" fmla="*/ 767 w 8156794"/>
                        <a:gd name="connsiteY4-584" fmla="*/ 147145 h 2973141"/>
                        <a:gd name="connsiteX5-585" fmla="*/ 4068271 w 8156794"/>
                        <a:gd name="connsiteY5-586" fmla="*/ 1566042 h 2973141"/>
                        <a:gd name="connsiteX6-587" fmla="*/ 8156794 w 8156794"/>
                        <a:gd name="connsiteY6-588" fmla="*/ 0 h 2973141"/>
                        <a:gd name="connsiteX0-589" fmla="*/ 8156794 w 8156794"/>
                        <a:gd name="connsiteY0-590" fmla="*/ 0 h 3066827"/>
                        <a:gd name="connsiteX1-591" fmla="*/ 8156794 w 8156794"/>
                        <a:gd name="connsiteY1-592" fmla="*/ 1673520 h 3066827"/>
                        <a:gd name="connsiteX2-593" fmla="*/ 4123353 w 8156794"/>
                        <a:gd name="connsiteY2-594" fmla="*/ 3066650 h 3066827"/>
                        <a:gd name="connsiteX3-595" fmla="*/ 2295 w 8156794"/>
                        <a:gd name="connsiteY3-596" fmla="*/ 1618086 h 3066827"/>
                        <a:gd name="connsiteX4-597" fmla="*/ 767 w 8156794"/>
                        <a:gd name="connsiteY4-598" fmla="*/ 147145 h 3066827"/>
                        <a:gd name="connsiteX5-599" fmla="*/ 4068271 w 8156794"/>
                        <a:gd name="connsiteY5-600" fmla="*/ 1566042 h 3066827"/>
                        <a:gd name="connsiteX6-601" fmla="*/ 8156794 w 8156794"/>
                        <a:gd name="connsiteY6-602" fmla="*/ 0 h 3066827"/>
                        <a:gd name="connsiteX0-603" fmla="*/ 8123689 w 8156794"/>
                        <a:gd name="connsiteY0-604" fmla="*/ 0 h 2999866"/>
                        <a:gd name="connsiteX1-605" fmla="*/ 8156794 w 8156794"/>
                        <a:gd name="connsiteY1-606" fmla="*/ 1606559 h 2999866"/>
                        <a:gd name="connsiteX2-607" fmla="*/ 4123353 w 8156794"/>
                        <a:gd name="connsiteY2-608" fmla="*/ 2999689 h 2999866"/>
                        <a:gd name="connsiteX3-609" fmla="*/ 2295 w 8156794"/>
                        <a:gd name="connsiteY3-610" fmla="*/ 1551125 h 2999866"/>
                        <a:gd name="connsiteX4-611" fmla="*/ 767 w 8156794"/>
                        <a:gd name="connsiteY4-612" fmla="*/ 80184 h 2999866"/>
                        <a:gd name="connsiteX5-613" fmla="*/ 4068271 w 8156794"/>
                        <a:gd name="connsiteY5-614" fmla="*/ 1499081 h 2999866"/>
                        <a:gd name="connsiteX6-615" fmla="*/ 8123689 w 8156794"/>
                        <a:gd name="connsiteY6-616" fmla="*/ 0 h 2999866"/>
                        <a:gd name="connsiteX0-617" fmla="*/ 8167828 w 8167828"/>
                        <a:gd name="connsiteY0-618" fmla="*/ 0 h 3026651"/>
                        <a:gd name="connsiteX1-619" fmla="*/ 8156794 w 8167828"/>
                        <a:gd name="connsiteY1-620" fmla="*/ 1633344 h 3026651"/>
                        <a:gd name="connsiteX2-621" fmla="*/ 4123353 w 8167828"/>
                        <a:gd name="connsiteY2-622" fmla="*/ 3026474 h 3026651"/>
                        <a:gd name="connsiteX3-623" fmla="*/ 2295 w 8167828"/>
                        <a:gd name="connsiteY3-624" fmla="*/ 1577910 h 3026651"/>
                        <a:gd name="connsiteX4-625" fmla="*/ 767 w 8167828"/>
                        <a:gd name="connsiteY4-626" fmla="*/ 106969 h 3026651"/>
                        <a:gd name="connsiteX5-627" fmla="*/ 4068271 w 8167828"/>
                        <a:gd name="connsiteY5-628" fmla="*/ 1525866 h 3026651"/>
                        <a:gd name="connsiteX6-629" fmla="*/ 8167828 w 8167828"/>
                        <a:gd name="connsiteY6-630" fmla="*/ 0 h 3026651"/>
                        <a:gd name="connsiteX0-631" fmla="*/ 8167828 w 8167828"/>
                        <a:gd name="connsiteY0-632" fmla="*/ 0 h 3027228"/>
                        <a:gd name="connsiteX1-633" fmla="*/ 8145760 w 8167828"/>
                        <a:gd name="connsiteY1-634" fmla="*/ 1686913 h 3027228"/>
                        <a:gd name="connsiteX2-635" fmla="*/ 4123353 w 8167828"/>
                        <a:gd name="connsiteY2-636" fmla="*/ 3026474 h 3027228"/>
                        <a:gd name="connsiteX3-637" fmla="*/ 2295 w 8167828"/>
                        <a:gd name="connsiteY3-638" fmla="*/ 1577910 h 3027228"/>
                        <a:gd name="connsiteX4-639" fmla="*/ 767 w 8167828"/>
                        <a:gd name="connsiteY4-640" fmla="*/ 106969 h 3027228"/>
                        <a:gd name="connsiteX5-641" fmla="*/ 4068271 w 8167828"/>
                        <a:gd name="connsiteY5-642" fmla="*/ 1525866 h 3027228"/>
                        <a:gd name="connsiteX6-643" fmla="*/ 8167828 w 8167828"/>
                        <a:gd name="connsiteY6-644" fmla="*/ 0 h 3027228"/>
                        <a:gd name="connsiteX0-645" fmla="*/ 8156794 w 8156794"/>
                        <a:gd name="connsiteY0-646" fmla="*/ 0 h 2933483"/>
                        <a:gd name="connsiteX1-647" fmla="*/ 8145760 w 8156794"/>
                        <a:gd name="connsiteY1-648" fmla="*/ 1593168 h 2933483"/>
                        <a:gd name="connsiteX2-649" fmla="*/ 4123353 w 8156794"/>
                        <a:gd name="connsiteY2-650" fmla="*/ 2932729 h 2933483"/>
                        <a:gd name="connsiteX3-651" fmla="*/ 2295 w 8156794"/>
                        <a:gd name="connsiteY3-652" fmla="*/ 1484165 h 2933483"/>
                        <a:gd name="connsiteX4-653" fmla="*/ 767 w 8156794"/>
                        <a:gd name="connsiteY4-654" fmla="*/ 13224 h 2933483"/>
                        <a:gd name="connsiteX5-655" fmla="*/ 4068271 w 8156794"/>
                        <a:gd name="connsiteY5-656" fmla="*/ 1432121 h 2933483"/>
                        <a:gd name="connsiteX6-657" fmla="*/ 8156794 w 8156794"/>
                        <a:gd name="connsiteY6-658" fmla="*/ 0 h 2933483"/>
                        <a:gd name="connsiteX0-659" fmla="*/ 8156794 w 8156794"/>
                        <a:gd name="connsiteY0-660" fmla="*/ 0 h 2933483"/>
                        <a:gd name="connsiteX1-661" fmla="*/ 8145760 w 8156794"/>
                        <a:gd name="connsiteY1-662" fmla="*/ 1593168 h 2933483"/>
                        <a:gd name="connsiteX2-663" fmla="*/ 4123353 w 8156794"/>
                        <a:gd name="connsiteY2-664" fmla="*/ 2932729 h 2933483"/>
                        <a:gd name="connsiteX3-665" fmla="*/ 2295 w 8156794"/>
                        <a:gd name="connsiteY3-666" fmla="*/ 1484165 h 2933483"/>
                        <a:gd name="connsiteX4-667" fmla="*/ 767 w 8156794"/>
                        <a:gd name="connsiteY4-668" fmla="*/ 13224 h 2933483"/>
                        <a:gd name="connsiteX5-669" fmla="*/ 4068271 w 8156794"/>
                        <a:gd name="connsiteY5-670" fmla="*/ 1432121 h 2933483"/>
                        <a:gd name="connsiteX6-671" fmla="*/ 8156794 w 8156794"/>
                        <a:gd name="connsiteY6-672" fmla="*/ 0 h 2933483"/>
                        <a:gd name="connsiteX0-673" fmla="*/ 8123689 w 8145760"/>
                        <a:gd name="connsiteY0-674" fmla="*/ 13560 h 2920259"/>
                        <a:gd name="connsiteX1-675" fmla="*/ 8145760 w 8145760"/>
                        <a:gd name="connsiteY1-676" fmla="*/ 1579944 h 2920259"/>
                        <a:gd name="connsiteX2-677" fmla="*/ 4123353 w 8145760"/>
                        <a:gd name="connsiteY2-678" fmla="*/ 2919505 h 2920259"/>
                        <a:gd name="connsiteX3-679" fmla="*/ 2295 w 8145760"/>
                        <a:gd name="connsiteY3-680" fmla="*/ 1470941 h 2920259"/>
                        <a:gd name="connsiteX4-681" fmla="*/ 767 w 8145760"/>
                        <a:gd name="connsiteY4-682" fmla="*/ 0 h 2920259"/>
                        <a:gd name="connsiteX5-683" fmla="*/ 4068271 w 8145760"/>
                        <a:gd name="connsiteY5-684" fmla="*/ 1418897 h 2920259"/>
                        <a:gd name="connsiteX6-685" fmla="*/ 8123689 w 8145760"/>
                        <a:gd name="connsiteY6-686" fmla="*/ 13560 h 2920259"/>
                        <a:gd name="connsiteX0-687" fmla="*/ 8178863 w 8178863"/>
                        <a:gd name="connsiteY0-688" fmla="*/ 26952 h 2920259"/>
                        <a:gd name="connsiteX1-689" fmla="*/ 8145760 w 8178863"/>
                        <a:gd name="connsiteY1-690" fmla="*/ 1579944 h 2920259"/>
                        <a:gd name="connsiteX2-691" fmla="*/ 4123353 w 8178863"/>
                        <a:gd name="connsiteY2-692" fmla="*/ 2919505 h 2920259"/>
                        <a:gd name="connsiteX3-693" fmla="*/ 2295 w 8178863"/>
                        <a:gd name="connsiteY3-694" fmla="*/ 1470941 h 2920259"/>
                        <a:gd name="connsiteX4-695" fmla="*/ 767 w 8178863"/>
                        <a:gd name="connsiteY4-696" fmla="*/ 0 h 2920259"/>
                        <a:gd name="connsiteX5-697" fmla="*/ 4068271 w 8178863"/>
                        <a:gd name="connsiteY5-698" fmla="*/ 1418897 h 2920259"/>
                        <a:gd name="connsiteX6-699" fmla="*/ 8178863 w 8178863"/>
                        <a:gd name="connsiteY6-700" fmla="*/ 26952 h 2920259"/>
                        <a:gd name="connsiteX0-701" fmla="*/ 8167827 w 8167827"/>
                        <a:gd name="connsiteY0-702" fmla="*/ 40343 h 2920259"/>
                        <a:gd name="connsiteX1-703" fmla="*/ 8145760 w 8167827"/>
                        <a:gd name="connsiteY1-704" fmla="*/ 1579944 h 2920259"/>
                        <a:gd name="connsiteX2-705" fmla="*/ 4123353 w 8167827"/>
                        <a:gd name="connsiteY2-706" fmla="*/ 2919505 h 2920259"/>
                        <a:gd name="connsiteX3-707" fmla="*/ 2295 w 8167827"/>
                        <a:gd name="connsiteY3-708" fmla="*/ 1470941 h 2920259"/>
                        <a:gd name="connsiteX4-709" fmla="*/ 767 w 8167827"/>
                        <a:gd name="connsiteY4-710" fmla="*/ 0 h 2920259"/>
                        <a:gd name="connsiteX5-711" fmla="*/ 4068271 w 8167827"/>
                        <a:gd name="connsiteY5-712" fmla="*/ 1418897 h 2920259"/>
                        <a:gd name="connsiteX6-713" fmla="*/ 8167827 w 8167827"/>
                        <a:gd name="connsiteY6-714" fmla="*/ 40343 h 2920259"/>
                        <a:gd name="connsiteX0-715" fmla="*/ 8123687 w 8145760"/>
                        <a:gd name="connsiteY0-716" fmla="*/ 53735 h 2920259"/>
                        <a:gd name="connsiteX1-717" fmla="*/ 8145760 w 8145760"/>
                        <a:gd name="connsiteY1-718" fmla="*/ 1579944 h 2920259"/>
                        <a:gd name="connsiteX2-719" fmla="*/ 4123353 w 8145760"/>
                        <a:gd name="connsiteY2-720" fmla="*/ 2919505 h 2920259"/>
                        <a:gd name="connsiteX3-721" fmla="*/ 2295 w 8145760"/>
                        <a:gd name="connsiteY3-722" fmla="*/ 1470941 h 2920259"/>
                        <a:gd name="connsiteX4-723" fmla="*/ 767 w 8145760"/>
                        <a:gd name="connsiteY4-724" fmla="*/ 0 h 2920259"/>
                        <a:gd name="connsiteX5-725" fmla="*/ 4068271 w 8145760"/>
                        <a:gd name="connsiteY5-726" fmla="*/ 1418897 h 2920259"/>
                        <a:gd name="connsiteX6-727" fmla="*/ 8123687 w 8145760"/>
                        <a:gd name="connsiteY6-728" fmla="*/ 53735 h 2920259"/>
                        <a:gd name="connsiteX0-729" fmla="*/ 8161918 w 8161918"/>
                        <a:gd name="connsiteY0-730" fmla="*/ 0 h 2943855"/>
                        <a:gd name="connsiteX1-731" fmla="*/ 8145760 w 8161918"/>
                        <a:gd name="connsiteY1-732" fmla="*/ 1603540 h 2943855"/>
                        <a:gd name="connsiteX2-733" fmla="*/ 4123353 w 8161918"/>
                        <a:gd name="connsiteY2-734" fmla="*/ 2943101 h 2943855"/>
                        <a:gd name="connsiteX3-735" fmla="*/ 2295 w 8161918"/>
                        <a:gd name="connsiteY3-736" fmla="*/ 1494537 h 2943855"/>
                        <a:gd name="connsiteX4-737" fmla="*/ 767 w 8161918"/>
                        <a:gd name="connsiteY4-738" fmla="*/ 23596 h 2943855"/>
                        <a:gd name="connsiteX5-739" fmla="*/ 4068271 w 8161918"/>
                        <a:gd name="connsiteY5-740" fmla="*/ 1442493 h 2943855"/>
                        <a:gd name="connsiteX6-741" fmla="*/ 8161918 w 8161918"/>
                        <a:gd name="connsiteY6-742" fmla="*/ 0 h 2943855"/>
                        <a:gd name="connsiteX0-743" fmla="*/ 8144926 w 8145760"/>
                        <a:gd name="connsiteY0-744" fmla="*/ 43424 h 2920259"/>
                        <a:gd name="connsiteX1-745" fmla="*/ 8145760 w 8145760"/>
                        <a:gd name="connsiteY1-746" fmla="*/ 1579944 h 2920259"/>
                        <a:gd name="connsiteX2-747" fmla="*/ 4123353 w 8145760"/>
                        <a:gd name="connsiteY2-748" fmla="*/ 2919505 h 2920259"/>
                        <a:gd name="connsiteX3-749" fmla="*/ 2295 w 8145760"/>
                        <a:gd name="connsiteY3-750" fmla="*/ 1470941 h 2920259"/>
                        <a:gd name="connsiteX4-751" fmla="*/ 767 w 8145760"/>
                        <a:gd name="connsiteY4-752" fmla="*/ 0 h 2920259"/>
                        <a:gd name="connsiteX5-753" fmla="*/ 4068271 w 8145760"/>
                        <a:gd name="connsiteY5-754" fmla="*/ 1418897 h 2920259"/>
                        <a:gd name="connsiteX6-755" fmla="*/ 8144926 w 8145760"/>
                        <a:gd name="connsiteY6-756" fmla="*/ 43424 h 2920259"/>
                        <a:gd name="connsiteX0-757" fmla="*/ 8161918 w 8161918"/>
                        <a:gd name="connsiteY0-758" fmla="*/ 0 h 2959321"/>
                        <a:gd name="connsiteX1-759" fmla="*/ 8145760 w 8161918"/>
                        <a:gd name="connsiteY1-760" fmla="*/ 1619006 h 2959321"/>
                        <a:gd name="connsiteX2-761" fmla="*/ 4123353 w 8161918"/>
                        <a:gd name="connsiteY2-762" fmla="*/ 2958567 h 2959321"/>
                        <a:gd name="connsiteX3-763" fmla="*/ 2295 w 8161918"/>
                        <a:gd name="connsiteY3-764" fmla="*/ 1510003 h 2959321"/>
                        <a:gd name="connsiteX4-765" fmla="*/ 767 w 8161918"/>
                        <a:gd name="connsiteY4-766" fmla="*/ 39062 h 2959321"/>
                        <a:gd name="connsiteX5-767" fmla="*/ 4068271 w 8161918"/>
                        <a:gd name="connsiteY5-768" fmla="*/ 1457959 h 2959321"/>
                        <a:gd name="connsiteX6-769" fmla="*/ 8161918 w 8161918"/>
                        <a:gd name="connsiteY6-770" fmla="*/ 0 h 2959321"/>
                        <a:gd name="connsiteX0-771" fmla="*/ 8161918 w 8162752"/>
                        <a:gd name="connsiteY0-772" fmla="*/ 0 h 2959488"/>
                        <a:gd name="connsiteX1-773" fmla="*/ 8162752 w 8162752"/>
                        <a:gd name="connsiteY1-774" fmla="*/ 1629317 h 2959488"/>
                        <a:gd name="connsiteX2-775" fmla="*/ 4123353 w 8162752"/>
                        <a:gd name="connsiteY2-776" fmla="*/ 2958567 h 2959488"/>
                        <a:gd name="connsiteX3-777" fmla="*/ 2295 w 8162752"/>
                        <a:gd name="connsiteY3-778" fmla="*/ 1510003 h 2959488"/>
                        <a:gd name="connsiteX4-779" fmla="*/ 767 w 8162752"/>
                        <a:gd name="connsiteY4-780" fmla="*/ 39062 h 2959488"/>
                        <a:gd name="connsiteX5-781" fmla="*/ 4068271 w 8162752"/>
                        <a:gd name="connsiteY5-782" fmla="*/ 1457959 h 2959488"/>
                        <a:gd name="connsiteX6-783" fmla="*/ 8161918 w 8162752"/>
                        <a:gd name="connsiteY6-784" fmla="*/ 0 h 2959488"/>
                        <a:gd name="connsiteX0-785" fmla="*/ 8165930 w 8166764"/>
                        <a:gd name="connsiteY0-786" fmla="*/ 7337 h 2966825"/>
                        <a:gd name="connsiteX1-787" fmla="*/ 8166764 w 8166764"/>
                        <a:gd name="connsiteY1-788" fmla="*/ 1636654 h 2966825"/>
                        <a:gd name="connsiteX2-789" fmla="*/ 4127365 w 8166764"/>
                        <a:gd name="connsiteY2-790" fmla="*/ 2965904 h 2966825"/>
                        <a:gd name="connsiteX3-791" fmla="*/ 6307 w 8166764"/>
                        <a:gd name="connsiteY3-792" fmla="*/ 1517340 h 2966825"/>
                        <a:gd name="connsiteX4-793" fmla="*/ 532 w 8166764"/>
                        <a:gd name="connsiteY4-794" fmla="*/ 0 h 2966825"/>
                        <a:gd name="connsiteX5-795" fmla="*/ 4072283 w 8166764"/>
                        <a:gd name="connsiteY5-796" fmla="*/ 1465296 h 2966825"/>
                        <a:gd name="connsiteX6-797" fmla="*/ 8165930 w 8166764"/>
                        <a:gd name="connsiteY6-798" fmla="*/ 7337 h 2966825"/>
                        <a:gd name="connsiteX0-799" fmla="*/ 8168119 w 8168953"/>
                        <a:gd name="connsiteY0-800" fmla="*/ 7337 h 2966682"/>
                        <a:gd name="connsiteX1-801" fmla="*/ 8168953 w 8168953"/>
                        <a:gd name="connsiteY1-802" fmla="*/ 1636654 h 2966682"/>
                        <a:gd name="connsiteX2-803" fmla="*/ 4129554 w 8168953"/>
                        <a:gd name="connsiteY2-804" fmla="*/ 2965904 h 2966682"/>
                        <a:gd name="connsiteX3-805" fmla="*/ 0 w 8168953"/>
                        <a:gd name="connsiteY3-806" fmla="*/ 1527651 h 2966682"/>
                        <a:gd name="connsiteX4-807" fmla="*/ 2721 w 8168953"/>
                        <a:gd name="connsiteY4-808" fmla="*/ 0 h 2966682"/>
                        <a:gd name="connsiteX5-809" fmla="*/ 4074472 w 8168953"/>
                        <a:gd name="connsiteY5-810" fmla="*/ 1465296 h 2966682"/>
                        <a:gd name="connsiteX6-811" fmla="*/ 8168119 w 8168953"/>
                        <a:gd name="connsiteY6-812" fmla="*/ 7337 h 2966682"/>
                        <a:gd name="connsiteX0-813" fmla="*/ 8168119 w 8168953"/>
                        <a:gd name="connsiteY0-814" fmla="*/ 7337 h 3100377"/>
                        <a:gd name="connsiteX1-815" fmla="*/ 8168953 w 8168953"/>
                        <a:gd name="connsiteY1-816" fmla="*/ 1636654 h 3100377"/>
                        <a:gd name="connsiteX2-817" fmla="*/ 4118520 w 8168953"/>
                        <a:gd name="connsiteY2-818" fmla="*/ 3099826 h 3100377"/>
                        <a:gd name="connsiteX3-819" fmla="*/ 0 w 8168953"/>
                        <a:gd name="connsiteY3-820" fmla="*/ 1527651 h 3100377"/>
                        <a:gd name="connsiteX4-821" fmla="*/ 2721 w 8168953"/>
                        <a:gd name="connsiteY4-822" fmla="*/ 0 h 3100377"/>
                        <a:gd name="connsiteX5-823" fmla="*/ 4074472 w 8168953"/>
                        <a:gd name="connsiteY5-824" fmla="*/ 1465296 h 3100377"/>
                        <a:gd name="connsiteX6-825" fmla="*/ 8168119 w 8168953"/>
                        <a:gd name="connsiteY6-826" fmla="*/ 7337 h 3100377"/>
                        <a:gd name="connsiteX0-827" fmla="*/ 8168119 w 8168953"/>
                        <a:gd name="connsiteY0-828" fmla="*/ 7337 h 3100429"/>
                        <a:gd name="connsiteX1-829" fmla="*/ 8168953 w 8168953"/>
                        <a:gd name="connsiteY1-830" fmla="*/ 1636654 h 3100429"/>
                        <a:gd name="connsiteX2-831" fmla="*/ 4118520 w 8168953"/>
                        <a:gd name="connsiteY2-832" fmla="*/ 3099826 h 3100429"/>
                        <a:gd name="connsiteX3-833" fmla="*/ 0 w 8168953"/>
                        <a:gd name="connsiteY3-834" fmla="*/ 1527651 h 3100429"/>
                        <a:gd name="connsiteX4-835" fmla="*/ 2721 w 8168953"/>
                        <a:gd name="connsiteY4-836" fmla="*/ 0 h 3100429"/>
                        <a:gd name="connsiteX5-837" fmla="*/ 4074472 w 8168953"/>
                        <a:gd name="connsiteY5-838" fmla="*/ 1465296 h 3100429"/>
                        <a:gd name="connsiteX6-839" fmla="*/ 8168119 w 8168953"/>
                        <a:gd name="connsiteY6-840" fmla="*/ 7337 h 3100429"/>
                        <a:gd name="connsiteX0-841" fmla="*/ 8165849 w 8166683"/>
                        <a:gd name="connsiteY0-842" fmla="*/ 7337 h 3099826"/>
                        <a:gd name="connsiteX1-843" fmla="*/ 8166683 w 8166683"/>
                        <a:gd name="connsiteY1-844" fmla="*/ 1636654 h 3099826"/>
                        <a:gd name="connsiteX2-845" fmla="*/ 4116250 w 8166683"/>
                        <a:gd name="connsiteY2-846" fmla="*/ 3099826 h 3099826"/>
                        <a:gd name="connsiteX3-847" fmla="*/ 8764 w 8166683"/>
                        <a:gd name="connsiteY3-848" fmla="*/ 1634789 h 3099826"/>
                        <a:gd name="connsiteX4-849" fmla="*/ 451 w 8166683"/>
                        <a:gd name="connsiteY4-850" fmla="*/ 0 h 3099826"/>
                        <a:gd name="connsiteX5-851" fmla="*/ 4072202 w 8166683"/>
                        <a:gd name="connsiteY5-852" fmla="*/ 1465296 h 3099826"/>
                        <a:gd name="connsiteX6-853" fmla="*/ 8165849 w 8166683"/>
                        <a:gd name="connsiteY6-854" fmla="*/ 7337 h 3099826"/>
                        <a:gd name="connsiteX0-855" fmla="*/ 8165849 w 8166683"/>
                        <a:gd name="connsiteY0-856" fmla="*/ 7337 h 3099826"/>
                        <a:gd name="connsiteX1-857" fmla="*/ 8166683 w 8166683"/>
                        <a:gd name="connsiteY1-858" fmla="*/ 1636654 h 3099826"/>
                        <a:gd name="connsiteX2-859" fmla="*/ 4116250 w 8166683"/>
                        <a:gd name="connsiteY2-860" fmla="*/ 3099826 h 3099826"/>
                        <a:gd name="connsiteX3-861" fmla="*/ 8764 w 8166683"/>
                        <a:gd name="connsiteY3-862" fmla="*/ 1634789 h 3099826"/>
                        <a:gd name="connsiteX4-863" fmla="*/ 451 w 8166683"/>
                        <a:gd name="connsiteY4-864" fmla="*/ 0 h 3099826"/>
                        <a:gd name="connsiteX5-865" fmla="*/ 4072202 w 8166683"/>
                        <a:gd name="connsiteY5-866" fmla="*/ 1465296 h 3099826"/>
                        <a:gd name="connsiteX6-867" fmla="*/ 8165849 w 8166683"/>
                        <a:gd name="connsiteY6-868" fmla="*/ 7337 h 3099826"/>
                        <a:gd name="connsiteX0-869" fmla="*/ 8165849 w 8166683"/>
                        <a:gd name="connsiteY0-870" fmla="*/ 7337 h 3099826"/>
                        <a:gd name="connsiteX1-871" fmla="*/ 8166683 w 8166683"/>
                        <a:gd name="connsiteY1-872" fmla="*/ 1636654 h 3099826"/>
                        <a:gd name="connsiteX2-873" fmla="*/ 4116250 w 8166683"/>
                        <a:gd name="connsiteY2-874" fmla="*/ 3099826 h 3099826"/>
                        <a:gd name="connsiteX3-875" fmla="*/ 8764 w 8166683"/>
                        <a:gd name="connsiteY3-876" fmla="*/ 1634789 h 3099826"/>
                        <a:gd name="connsiteX4-877" fmla="*/ 451 w 8166683"/>
                        <a:gd name="connsiteY4-878" fmla="*/ 0 h 3099826"/>
                        <a:gd name="connsiteX5-879" fmla="*/ 4061168 w 8166683"/>
                        <a:gd name="connsiteY5-880" fmla="*/ 1438511 h 3099826"/>
                        <a:gd name="connsiteX6-881" fmla="*/ 8165849 w 8166683"/>
                        <a:gd name="connsiteY6-882" fmla="*/ 7337 h 3099826"/>
                        <a:gd name="connsiteX0-883" fmla="*/ 8165849 w 8166683"/>
                        <a:gd name="connsiteY0-884" fmla="*/ 7337 h 3099826"/>
                        <a:gd name="connsiteX1-885" fmla="*/ 8166683 w 8166683"/>
                        <a:gd name="connsiteY1-886" fmla="*/ 1636654 h 3099826"/>
                        <a:gd name="connsiteX2-887" fmla="*/ 4116250 w 8166683"/>
                        <a:gd name="connsiteY2-888" fmla="*/ 3099826 h 3099826"/>
                        <a:gd name="connsiteX3-889" fmla="*/ 8764 w 8166683"/>
                        <a:gd name="connsiteY3-890" fmla="*/ 1634789 h 3099826"/>
                        <a:gd name="connsiteX4-891" fmla="*/ 451 w 8166683"/>
                        <a:gd name="connsiteY4-892" fmla="*/ 0 h 3099826"/>
                        <a:gd name="connsiteX5-893" fmla="*/ 4061168 w 8166683"/>
                        <a:gd name="connsiteY5-894" fmla="*/ 1438511 h 3099826"/>
                        <a:gd name="connsiteX6-895" fmla="*/ 8165849 w 8166683"/>
                        <a:gd name="connsiteY6-896" fmla="*/ 7337 h 3099826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240" name="Oval 276">
                      <a:extLst>
                        <a:ext uri="{FF2B5EF4-FFF2-40B4-BE49-F238E27FC236}">
                          <a16:creationId xmlns:a16="http://schemas.microsoft.com/office/drawing/2014/main" id="{B1D59B07-DDAF-3C41-9699-9F131F3562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241" name="Group 277">
                      <a:extLst>
                        <a:ext uri="{FF2B5EF4-FFF2-40B4-BE49-F238E27FC236}">
                          <a16:creationId xmlns:a16="http://schemas.microsoft.com/office/drawing/2014/main" id="{B3BD0085-D1F2-514B-9C82-51ED204F8E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242" name="Freeform 278">
                        <a:extLst>
                          <a:ext uri="{FF2B5EF4-FFF2-40B4-BE49-F238E27FC236}">
                            <a16:creationId xmlns:a16="http://schemas.microsoft.com/office/drawing/2014/main" id="{7EF73EC2-B9E9-984C-A9C6-1B1097D32F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-1" fmla="*/ 3725333 w 4641485"/>
                          <a:gd name="connsiteY0-2" fmla="*/ 0 h 1049866"/>
                          <a:gd name="connsiteX1-3" fmla="*/ 4641485 w 4641485"/>
                          <a:gd name="connsiteY1-4" fmla="*/ 239402 h 1049866"/>
                          <a:gd name="connsiteX2-5" fmla="*/ 3962400 w 4641485"/>
                          <a:gd name="connsiteY2-6" fmla="*/ 541866 h 1049866"/>
                          <a:gd name="connsiteX3-7" fmla="*/ 3742267 w 4641485"/>
                          <a:gd name="connsiteY3-8" fmla="*/ 457200 h 1049866"/>
                          <a:gd name="connsiteX4-9" fmla="*/ 2269067 w 4641485"/>
                          <a:gd name="connsiteY4-10" fmla="*/ 1049866 h 1049866"/>
                          <a:gd name="connsiteX5-11" fmla="*/ 880533 w 4641485"/>
                          <a:gd name="connsiteY5-12" fmla="*/ 457200 h 1049866"/>
                          <a:gd name="connsiteX6-13" fmla="*/ 592667 w 4641485"/>
                          <a:gd name="connsiteY6-14" fmla="*/ 541866 h 1049866"/>
                          <a:gd name="connsiteX7-15" fmla="*/ 0 w 4641485"/>
                          <a:gd name="connsiteY7-16" fmla="*/ 254000 h 1049866"/>
                          <a:gd name="connsiteX8-17" fmla="*/ 880533 w 4641485"/>
                          <a:gd name="connsiteY8-18" fmla="*/ 16933 h 1049866"/>
                          <a:gd name="connsiteX9-19" fmla="*/ 2302933 w 4641485"/>
                          <a:gd name="connsiteY9-20" fmla="*/ 626533 h 1049866"/>
                          <a:gd name="connsiteX10-21" fmla="*/ 3725333 w 4641485"/>
                          <a:gd name="connsiteY10-22" fmla="*/ 0 h 1049866"/>
                          <a:gd name="connsiteX0-23" fmla="*/ 3756864 w 4673016"/>
                          <a:gd name="connsiteY0-24" fmla="*/ 0 h 1049866"/>
                          <a:gd name="connsiteX1-25" fmla="*/ 4673016 w 4673016"/>
                          <a:gd name="connsiteY1-26" fmla="*/ 239402 h 1049866"/>
                          <a:gd name="connsiteX2-27" fmla="*/ 3993931 w 4673016"/>
                          <a:gd name="connsiteY2-28" fmla="*/ 541866 h 1049866"/>
                          <a:gd name="connsiteX3-29" fmla="*/ 3773798 w 4673016"/>
                          <a:gd name="connsiteY3-30" fmla="*/ 457200 h 1049866"/>
                          <a:gd name="connsiteX4-31" fmla="*/ 2300598 w 4673016"/>
                          <a:gd name="connsiteY4-32" fmla="*/ 1049866 h 1049866"/>
                          <a:gd name="connsiteX5-33" fmla="*/ 912064 w 4673016"/>
                          <a:gd name="connsiteY5-34" fmla="*/ 457200 h 1049866"/>
                          <a:gd name="connsiteX6-35" fmla="*/ 624198 w 4673016"/>
                          <a:gd name="connsiteY6-36" fmla="*/ 541866 h 1049866"/>
                          <a:gd name="connsiteX7-37" fmla="*/ 0 w 4673016"/>
                          <a:gd name="connsiteY7-38" fmla="*/ 232979 h 1049866"/>
                          <a:gd name="connsiteX8-39" fmla="*/ 912064 w 4673016"/>
                          <a:gd name="connsiteY8-40" fmla="*/ 16933 h 1049866"/>
                          <a:gd name="connsiteX9-41" fmla="*/ 2334464 w 4673016"/>
                          <a:gd name="connsiteY9-42" fmla="*/ 626533 h 1049866"/>
                          <a:gd name="connsiteX10-43" fmla="*/ 3756864 w 4673016"/>
                          <a:gd name="connsiteY10-44" fmla="*/ 0 h 1049866"/>
                          <a:gd name="connsiteX0-45" fmla="*/ 3756864 w 4673016"/>
                          <a:gd name="connsiteY0-46" fmla="*/ 0 h 1049866"/>
                          <a:gd name="connsiteX1-47" fmla="*/ 4673016 w 4673016"/>
                          <a:gd name="connsiteY1-48" fmla="*/ 239402 h 1049866"/>
                          <a:gd name="connsiteX2-49" fmla="*/ 3993931 w 4673016"/>
                          <a:gd name="connsiteY2-50" fmla="*/ 541866 h 1049866"/>
                          <a:gd name="connsiteX3-51" fmla="*/ 3784308 w 4673016"/>
                          <a:gd name="connsiteY3-52" fmla="*/ 404648 h 1049866"/>
                          <a:gd name="connsiteX4-53" fmla="*/ 2300598 w 4673016"/>
                          <a:gd name="connsiteY4-54" fmla="*/ 1049866 h 1049866"/>
                          <a:gd name="connsiteX5-55" fmla="*/ 912064 w 4673016"/>
                          <a:gd name="connsiteY5-56" fmla="*/ 457200 h 1049866"/>
                          <a:gd name="connsiteX6-57" fmla="*/ 624198 w 4673016"/>
                          <a:gd name="connsiteY6-58" fmla="*/ 541866 h 1049866"/>
                          <a:gd name="connsiteX7-59" fmla="*/ 0 w 4673016"/>
                          <a:gd name="connsiteY7-60" fmla="*/ 232979 h 1049866"/>
                          <a:gd name="connsiteX8-61" fmla="*/ 912064 w 4673016"/>
                          <a:gd name="connsiteY8-62" fmla="*/ 16933 h 1049866"/>
                          <a:gd name="connsiteX9-63" fmla="*/ 2334464 w 4673016"/>
                          <a:gd name="connsiteY9-64" fmla="*/ 626533 h 1049866"/>
                          <a:gd name="connsiteX10-65" fmla="*/ 3756864 w 4673016"/>
                          <a:gd name="connsiteY10-66" fmla="*/ 0 h 1049866"/>
                          <a:gd name="connsiteX0-67" fmla="*/ 3756864 w 4673016"/>
                          <a:gd name="connsiteY0-68" fmla="*/ 0 h 1049866"/>
                          <a:gd name="connsiteX1-69" fmla="*/ 4673016 w 4673016"/>
                          <a:gd name="connsiteY1-70" fmla="*/ 239402 h 1049866"/>
                          <a:gd name="connsiteX2-71" fmla="*/ 3993931 w 4673016"/>
                          <a:gd name="connsiteY2-72" fmla="*/ 541866 h 1049866"/>
                          <a:gd name="connsiteX3-73" fmla="*/ 3794818 w 4673016"/>
                          <a:gd name="connsiteY3-74" fmla="*/ 436179 h 1049866"/>
                          <a:gd name="connsiteX4-75" fmla="*/ 2300598 w 4673016"/>
                          <a:gd name="connsiteY4-76" fmla="*/ 1049866 h 1049866"/>
                          <a:gd name="connsiteX5-77" fmla="*/ 912064 w 4673016"/>
                          <a:gd name="connsiteY5-78" fmla="*/ 457200 h 1049866"/>
                          <a:gd name="connsiteX6-79" fmla="*/ 624198 w 4673016"/>
                          <a:gd name="connsiteY6-80" fmla="*/ 541866 h 1049866"/>
                          <a:gd name="connsiteX7-81" fmla="*/ 0 w 4673016"/>
                          <a:gd name="connsiteY7-82" fmla="*/ 232979 h 1049866"/>
                          <a:gd name="connsiteX8-83" fmla="*/ 912064 w 4673016"/>
                          <a:gd name="connsiteY8-84" fmla="*/ 16933 h 1049866"/>
                          <a:gd name="connsiteX9-85" fmla="*/ 2334464 w 4673016"/>
                          <a:gd name="connsiteY9-86" fmla="*/ 626533 h 1049866"/>
                          <a:gd name="connsiteX10-87" fmla="*/ 3756864 w 4673016"/>
                          <a:gd name="connsiteY10-88" fmla="*/ 0 h 1049866"/>
                          <a:gd name="connsiteX0-89" fmla="*/ 3756864 w 4673016"/>
                          <a:gd name="connsiteY0-90" fmla="*/ 0 h 1049866"/>
                          <a:gd name="connsiteX1-91" fmla="*/ 4673016 w 4673016"/>
                          <a:gd name="connsiteY1-92" fmla="*/ 239402 h 1049866"/>
                          <a:gd name="connsiteX2-93" fmla="*/ 3993931 w 4673016"/>
                          <a:gd name="connsiteY2-94" fmla="*/ 541866 h 1049866"/>
                          <a:gd name="connsiteX3-95" fmla="*/ 3794818 w 4673016"/>
                          <a:gd name="connsiteY3-96" fmla="*/ 436179 h 1049866"/>
                          <a:gd name="connsiteX4-97" fmla="*/ 2300598 w 4673016"/>
                          <a:gd name="connsiteY4-98" fmla="*/ 1049866 h 1049866"/>
                          <a:gd name="connsiteX5-99" fmla="*/ 912064 w 4673016"/>
                          <a:gd name="connsiteY5-100" fmla="*/ 457200 h 1049866"/>
                          <a:gd name="connsiteX6-101" fmla="*/ 624198 w 4673016"/>
                          <a:gd name="connsiteY6-102" fmla="*/ 541866 h 1049866"/>
                          <a:gd name="connsiteX7-103" fmla="*/ 0 w 4673016"/>
                          <a:gd name="connsiteY7-104" fmla="*/ 232979 h 1049866"/>
                          <a:gd name="connsiteX8-105" fmla="*/ 912064 w 4673016"/>
                          <a:gd name="connsiteY8-106" fmla="*/ 16933 h 1049866"/>
                          <a:gd name="connsiteX9-107" fmla="*/ 2323954 w 4673016"/>
                          <a:gd name="connsiteY9-108" fmla="*/ 616023 h 1049866"/>
                          <a:gd name="connsiteX10-109" fmla="*/ 3756864 w 4673016"/>
                          <a:gd name="connsiteY10-110" fmla="*/ 0 h 1049866"/>
                          <a:gd name="connsiteX0-111" fmla="*/ 3756864 w 4673016"/>
                          <a:gd name="connsiteY0-112" fmla="*/ 0 h 1049866"/>
                          <a:gd name="connsiteX1-113" fmla="*/ 4673016 w 4673016"/>
                          <a:gd name="connsiteY1-114" fmla="*/ 239402 h 1049866"/>
                          <a:gd name="connsiteX2-115" fmla="*/ 3993931 w 4673016"/>
                          <a:gd name="connsiteY2-116" fmla="*/ 541866 h 1049866"/>
                          <a:gd name="connsiteX3-117" fmla="*/ 3794818 w 4673016"/>
                          <a:gd name="connsiteY3-118" fmla="*/ 436179 h 1049866"/>
                          <a:gd name="connsiteX4-119" fmla="*/ 2300598 w 4673016"/>
                          <a:gd name="connsiteY4-120" fmla="*/ 1049866 h 1049866"/>
                          <a:gd name="connsiteX5-121" fmla="*/ 912064 w 4673016"/>
                          <a:gd name="connsiteY5-122" fmla="*/ 457200 h 1049866"/>
                          <a:gd name="connsiteX6-123" fmla="*/ 624198 w 4673016"/>
                          <a:gd name="connsiteY6-124" fmla="*/ 541866 h 1049866"/>
                          <a:gd name="connsiteX7-125" fmla="*/ 0 w 4673016"/>
                          <a:gd name="connsiteY7-126" fmla="*/ 275021 h 1049866"/>
                          <a:gd name="connsiteX8-127" fmla="*/ 912064 w 4673016"/>
                          <a:gd name="connsiteY8-128" fmla="*/ 16933 h 1049866"/>
                          <a:gd name="connsiteX9-129" fmla="*/ 2323954 w 4673016"/>
                          <a:gd name="connsiteY9-130" fmla="*/ 616023 h 1049866"/>
                          <a:gd name="connsiteX10-131" fmla="*/ 3756864 w 4673016"/>
                          <a:gd name="connsiteY10-132" fmla="*/ 0 h 1049866"/>
                          <a:gd name="connsiteX0-133" fmla="*/ 3756864 w 4673016"/>
                          <a:gd name="connsiteY0-134" fmla="*/ 0 h 1049866"/>
                          <a:gd name="connsiteX1-135" fmla="*/ 4673016 w 4673016"/>
                          <a:gd name="connsiteY1-136" fmla="*/ 239402 h 1049866"/>
                          <a:gd name="connsiteX2-137" fmla="*/ 3993931 w 4673016"/>
                          <a:gd name="connsiteY2-138" fmla="*/ 541866 h 1049866"/>
                          <a:gd name="connsiteX3-139" fmla="*/ 3815839 w 4673016"/>
                          <a:gd name="connsiteY3-140" fmla="*/ 467710 h 1049866"/>
                          <a:gd name="connsiteX4-141" fmla="*/ 2300598 w 4673016"/>
                          <a:gd name="connsiteY4-142" fmla="*/ 1049866 h 1049866"/>
                          <a:gd name="connsiteX5-143" fmla="*/ 912064 w 4673016"/>
                          <a:gd name="connsiteY5-144" fmla="*/ 457200 h 1049866"/>
                          <a:gd name="connsiteX6-145" fmla="*/ 624198 w 4673016"/>
                          <a:gd name="connsiteY6-146" fmla="*/ 541866 h 1049866"/>
                          <a:gd name="connsiteX7-147" fmla="*/ 0 w 4673016"/>
                          <a:gd name="connsiteY7-148" fmla="*/ 275021 h 1049866"/>
                          <a:gd name="connsiteX8-149" fmla="*/ 912064 w 4673016"/>
                          <a:gd name="connsiteY8-150" fmla="*/ 16933 h 1049866"/>
                          <a:gd name="connsiteX9-151" fmla="*/ 2323954 w 4673016"/>
                          <a:gd name="connsiteY9-152" fmla="*/ 616023 h 1049866"/>
                          <a:gd name="connsiteX10-153" fmla="*/ 3756864 w 4673016"/>
                          <a:gd name="connsiteY10-154" fmla="*/ 0 h 104986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43" name="Freeform 279">
                        <a:extLst>
                          <a:ext uri="{FF2B5EF4-FFF2-40B4-BE49-F238E27FC236}">
                            <a16:creationId xmlns:a16="http://schemas.microsoft.com/office/drawing/2014/main" id="{BD9FE907-5AD5-C242-9B36-B71A8BB2B4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44" name="Freeform 280">
                        <a:extLst>
                          <a:ext uri="{FF2B5EF4-FFF2-40B4-BE49-F238E27FC236}">
                            <a16:creationId xmlns:a16="http://schemas.microsoft.com/office/drawing/2014/main" id="{B0CBBBE7-55C3-3F42-BFA7-172DFC9137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245" name="Freeform 281">
                        <a:extLst>
                          <a:ext uri="{FF2B5EF4-FFF2-40B4-BE49-F238E27FC236}">
                            <a16:creationId xmlns:a16="http://schemas.microsoft.com/office/drawing/2014/main" id="{7094E0F4-0396-7D4D-8FF9-224C7C3202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-1" fmla="*/ 168165 w 3731172"/>
                          <a:gd name="connsiteY0-2" fmla="*/ 73572 h 1418896"/>
                          <a:gd name="connsiteX1-3" fmla="*/ 451945 w 3731172"/>
                          <a:gd name="connsiteY1-4" fmla="*/ 0 h 1418896"/>
                          <a:gd name="connsiteX2-5" fmla="*/ 1881352 w 3731172"/>
                          <a:gd name="connsiteY2-6" fmla="*/ 599089 h 1418896"/>
                          <a:gd name="connsiteX3-7" fmla="*/ 3363310 w 3731172"/>
                          <a:gd name="connsiteY3-8" fmla="*/ 0 h 1418896"/>
                          <a:gd name="connsiteX4-9" fmla="*/ 3584027 w 3731172"/>
                          <a:gd name="connsiteY4-10" fmla="*/ 73572 h 1418896"/>
                          <a:gd name="connsiteX5-11" fmla="*/ 2627586 w 3731172"/>
                          <a:gd name="connsiteY5-12" fmla="*/ 441434 h 1418896"/>
                          <a:gd name="connsiteX6-13" fmla="*/ 2596055 w 3731172"/>
                          <a:gd name="connsiteY6-14" fmla="*/ 914400 h 1418896"/>
                          <a:gd name="connsiteX7-15" fmla="*/ 3731172 w 3731172"/>
                          <a:gd name="connsiteY7-16" fmla="*/ 1345324 h 1418896"/>
                          <a:gd name="connsiteX8-17" fmla="*/ 3447393 w 3731172"/>
                          <a:gd name="connsiteY8-18" fmla="*/ 1408386 h 1418896"/>
                          <a:gd name="connsiteX9-19" fmla="*/ 1870841 w 3731172"/>
                          <a:gd name="connsiteY9-20" fmla="*/ 746234 h 1418896"/>
                          <a:gd name="connsiteX10-21" fmla="*/ 262758 w 3731172"/>
                          <a:gd name="connsiteY10-22" fmla="*/ 1418896 h 1418896"/>
                          <a:gd name="connsiteX11-23" fmla="*/ 0 w 3731172"/>
                          <a:gd name="connsiteY11-24" fmla="*/ 1324303 h 1418896"/>
                          <a:gd name="connsiteX12-25" fmla="*/ 1145627 w 3731172"/>
                          <a:gd name="connsiteY12-26" fmla="*/ 882869 h 1418896"/>
                          <a:gd name="connsiteX13-27" fmla="*/ 1114096 w 3731172"/>
                          <a:gd name="connsiteY13-28" fmla="*/ 409903 h 1418896"/>
                          <a:gd name="connsiteX14-29" fmla="*/ 441434 w 3731172"/>
                          <a:gd name="connsiteY14-30" fmla="*/ 10510 h 1418896"/>
                          <a:gd name="connsiteX15-31" fmla="*/ 441434 w 3731172"/>
                          <a:gd name="connsiteY15-32" fmla="*/ 10510 h 1418896"/>
                          <a:gd name="connsiteX0-33" fmla="*/ 168165 w 3731172"/>
                          <a:gd name="connsiteY0-34" fmla="*/ 73572 h 1418896"/>
                          <a:gd name="connsiteX1-35" fmla="*/ 451945 w 3731172"/>
                          <a:gd name="connsiteY1-36" fmla="*/ 0 h 1418896"/>
                          <a:gd name="connsiteX2-37" fmla="*/ 1881352 w 3731172"/>
                          <a:gd name="connsiteY2-38" fmla="*/ 599089 h 1418896"/>
                          <a:gd name="connsiteX3-39" fmla="*/ 3363310 w 3731172"/>
                          <a:gd name="connsiteY3-40" fmla="*/ 0 h 1418896"/>
                          <a:gd name="connsiteX4-41" fmla="*/ 3584027 w 3731172"/>
                          <a:gd name="connsiteY4-42" fmla="*/ 73572 h 1418896"/>
                          <a:gd name="connsiteX5-43" fmla="*/ 2627586 w 3731172"/>
                          <a:gd name="connsiteY5-44" fmla="*/ 441434 h 1418896"/>
                          <a:gd name="connsiteX6-45" fmla="*/ 2596055 w 3731172"/>
                          <a:gd name="connsiteY6-46" fmla="*/ 914400 h 1418896"/>
                          <a:gd name="connsiteX7-47" fmla="*/ 3731172 w 3731172"/>
                          <a:gd name="connsiteY7-48" fmla="*/ 1345324 h 1418896"/>
                          <a:gd name="connsiteX8-49" fmla="*/ 3447393 w 3731172"/>
                          <a:gd name="connsiteY8-50" fmla="*/ 1408386 h 1418896"/>
                          <a:gd name="connsiteX9-51" fmla="*/ 1870841 w 3731172"/>
                          <a:gd name="connsiteY9-52" fmla="*/ 746234 h 1418896"/>
                          <a:gd name="connsiteX10-53" fmla="*/ 262758 w 3731172"/>
                          <a:gd name="connsiteY10-54" fmla="*/ 1418896 h 1418896"/>
                          <a:gd name="connsiteX11-55" fmla="*/ 0 w 3731172"/>
                          <a:gd name="connsiteY11-56" fmla="*/ 1324303 h 1418896"/>
                          <a:gd name="connsiteX12-57" fmla="*/ 1145627 w 3731172"/>
                          <a:gd name="connsiteY12-58" fmla="*/ 882869 h 1418896"/>
                          <a:gd name="connsiteX13-59" fmla="*/ 1114096 w 3731172"/>
                          <a:gd name="connsiteY13-60" fmla="*/ 409903 h 1418896"/>
                          <a:gd name="connsiteX14-61" fmla="*/ 441434 w 3731172"/>
                          <a:gd name="connsiteY14-62" fmla="*/ 10510 h 1418896"/>
                          <a:gd name="connsiteX0-63" fmla="*/ 168165 w 3731172"/>
                          <a:gd name="connsiteY0-64" fmla="*/ 73572 h 1418896"/>
                          <a:gd name="connsiteX1-65" fmla="*/ 451945 w 3731172"/>
                          <a:gd name="connsiteY1-66" fmla="*/ 0 h 1418896"/>
                          <a:gd name="connsiteX2-67" fmla="*/ 1881352 w 3731172"/>
                          <a:gd name="connsiteY2-68" fmla="*/ 599089 h 1418896"/>
                          <a:gd name="connsiteX3-69" fmla="*/ 3363310 w 3731172"/>
                          <a:gd name="connsiteY3-70" fmla="*/ 0 h 1418896"/>
                          <a:gd name="connsiteX4-71" fmla="*/ 3584027 w 3731172"/>
                          <a:gd name="connsiteY4-72" fmla="*/ 73572 h 1418896"/>
                          <a:gd name="connsiteX5-73" fmla="*/ 2627586 w 3731172"/>
                          <a:gd name="connsiteY5-74" fmla="*/ 441434 h 1418896"/>
                          <a:gd name="connsiteX6-75" fmla="*/ 2596055 w 3731172"/>
                          <a:gd name="connsiteY6-76" fmla="*/ 914400 h 1418896"/>
                          <a:gd name="connsiteX7-77" fmla="*/ 3731172 w 3731172"/>
                          <a:gd name="connsiteY7-78" fmla="*/ 1345324 h 1418896"/>
                          <a:gd name="connsiteX8-79" fmla="*/ 3447393 w 3731172"/>
                          <a:gd name="connsiteY8-80" fmla="*/ 1408386 h 1418896"/>
                          <a:gd name="connsiteX9-81" fmla="*/ 1870841 w 3731172"/>
                          <a:gd name="connsiteY9-82" fmla="*/ 746234 h 1418896"/>
                          <a:gd name="connsiteX10-83" fmla="*/ 262758 w 3731172"/>
                          <a:gd name="connsiteY10-84" fmla="*/ 1418896 h 1418896"/>
                          <a:gd name="connsiteX11-85" fmla="*/ 0 w 3731172"/>
                          <a:gd name="connsiteY11-86" fmla="*/ 1324303 h 1418896"/>
                          <a:gd name="connsiteX12-87" fmla="*/ 1145627 w 3731172"/>
                          <a:gd name="connsiteY12-88" fmla="*/ 882869 h 1418896"/>
                          <a:gd name="connsiteX13-89" fmla="*/ 1114096 w 3731172"/>
                          <a:gd name="connsiteY13-90" fmla="*/ 409903 h 1418896"/>
                          <a:gd name="connsiteX14-91" fmla="*/ 357351 w 3731172"/>
                          <a:gd name="connsiteY14-92" fmla="*/ 115613 h 1418896"/>
                          <a:gd name="connsiteX0-93" fmla="*/ 168165 w 3731172"/>
                          <a:gd name="connsiteY0-94" fmla="*/ 73572 h 1418896"/>
                          <a:gd name="connsiteX1-95" fmla="*/ 451945 w 3731172"/>
                          <a:gd name="connsiteY1-96" fmla="*/ 0 h 1418896"/>
                          <a:gd name="connsiteX2-97" fmla="*/ 1881352 w 3731172"/>
                          <a:gd name="connsiteY2-98" fmla="*/ 599089 h 1418896"/>
                          <a:gd name="connsiteX3-99" fmla="*/ 3363310 w 3731172"/>
                          <a:gd name="connsiteY3-100" fmla="*/ 0 h 1418896"/>
                          <a:gd name="connsiteX4-101" fmla="*/ 3584027 w 3731172"/>
                          <a:gd name="connsiteY4-102" fmla="*/ 73572 h 1418896"/>
                          <a:gd name="connsiteX5-103" fmla="*/ 2627586 w 3731172"/>
                          <a:gd name="connsiteY5-104" fmla="*/ 441434 h 1418896"/>
                          <a:gd name="connsiteX6-105" fmla="*/ 2596055 w 3731172"/>
                          <a:gd name="connsiteY6-106" fmla="*/ 914400 h 1418896"/>
                          <a:gd name="connsiteX7-107" fmla="*/ 3731172 w 3731172"/>
                          <a:gd name="connsiteY7-108" fmla="*/ 1345324 h 1418896"/>
                          <a:gd name="connsiteX8-109" fmla="*/ 3447393 w 3731172"/>
                          <a:gd name="connsiteY8-110" fmla="*/ 1408386 h 1418896"/>
                          <a:gd name="connsiteX9-111" fmla="*/ 1870841 w 3731172"/>
                          <a:gd name="connsiteY9-112" fmla="*/ 746234 h 1418896"/>
                          <a:gd name="connsiteX10-113" fmla="*/ 262758 w 3731172"/>
                          <a:gd name="connsiteY10-114" fmla="*/ 1418896 h 1418896"/>
                          <a:gd name="connsiteX11-115" fmla="*/ 0 w 3731172"/>
                          <a:gd name="connsiteY11-116" fmla="*/ 1324303 h 1418896"/>
                          <a:gd name="connsiteX12-117" fmla="*/ 1145627 w 3731172"/>
                          <a:gd name="connsiteY12-118" fmla="*/ 882869 h 1418896"/>
                          <a:gd name="connsiteX13-119" fmla="*/ 1114096 w 3731172"/>
                          <a:gd name="connsiteY13-120" fmla="*/ 409903 h 1418896"/>
                          <a:gd name="connsiteX14-121" fmla="*/ 147144 w 3731172"/>
                          <a:gd name="connsiteY14-122" fmla="*/ 63061 h 1418896"/>
                          <a:gd name="connsiteX0-123" fmla="*/ 168165 w 3731172"/>
                          <a:gd name="connsiteY0-124" fmla="*/ 73572 h 1418896"/>
                          <a:gd name="connsiteX1-125" fmla="*/ 451945 w 3731172"/>
                          <a:gd name="connsiteY1-126" fmla="*/ 0 h 1418896"/>
                          <a:gd name="connsiteX2-127" fmla="*/ 1881352 w 3731172"/>
                          <a:gd name="connsiteY2-128" fmla="*/ 599089 h 1418896"/>
                          <a:gd name="connsiteX3-129" fmla="*/ 3363310 w 3731172"/>
                          <a:gd name="connsiteY3-130" fmla="*/ 0 h 1418896"/>
                          <a:gd name="connsiteX4-131" fmla="*/ 3584027 w 3731172"/>
                          <a:gd name="connsiteY4-132" fmla="*/ 73572 h 1418896"/>
                          <a:gd name="connsiteX5-133" fmla="*/ 2627586 w 3731172"/>
                          <a:gd name="connsiteY5-134" fmla="*/ 441434 h 1418896"/>
                          <a:gd name="connsiteX6-135" fmla="*/ 2596055 w 3731172"/>
                          <a:gd name="connsiteY6-136" fmla="*/ 914400 h 1418896"/>
                          <a:gd name="connsiteX7-137" fmla="*/ 3731172 w 3731172"/>
                          <a:gd name="connsiteY7-138" fmla="*/ 1345324 h 1418896"/>
                          <a:gd name="connsiteX8-139" fmla="*/ 3447393 w 3731172"/>
                          <a:gd name="connsiteY8-140" fmla="*/ 1408386 h 1418896"/>
                          <a:gd name="connsiteX9-141" fmla="*/ 1870841 w 3731172"/>
                          <a:gd name="connsiteY9-142" fmla="*/ 746234 h 1418896"/>
                          <a:gd name="connsiteX10-143" fmla="*/ 262758 w 3731172"/>
                          <a:gd name="connsiteY10-144" fmla="*/ 1418896 h 1418896"/>
                          <a:gd name="connsiteX11-145" fmla="*/ 0 w 3731172"/>
                          <a:gd name="connsiteY11-146" fmla="*/ 1324303 h 1418896"/>
                          <a:gd name="connsiteX12-147" fmla="*/ 1145627 w 3731172"/>
                          <a:gd name="connsiteY12-148" fmla="*/ 882869 h 1418896"/>
                          <a:gd name="connsiteX13-149" fmla="*/ 1114096 w 3731172"/>
                          <a:gd name="connsiteY13-150" fmla="*/ 420413 h 1418896"/>
                          <a:gd name="connsiteX14-151" fmla="*/ 147144 w 3731172"/>
                          <a:gd name="connsiteY14-152" fmla="*/ 63061 h 1418896"/>
                          <a:gd name="connsiteX0-153" fmla="*/ 168165 w 3731172"/>
                          <a:gd name="connsiteY0-154" fmla="*/ 73572 h 1418896"/>
                          <a:gd name="connsiteX1-155" fmla="*/ 451945 w 3731172"/>
                          <a:gd name="connsiteY1-156" fmla="*/ 0 h 1418896"/>
                          <a:gd name="connsiteX2-157" fmla="*/ 1881352 w 3731172"/>
                          <a:gd name="connsiteY2-158" fmla="*/ 599089 h 1418896"/>
                          <a:gd name="connsiteX3-159" fmla="*/ 3363310 w 3731172"/>
                          <a:gd name="connsiteY3-160" fmla="*/ 0 h 1418896"/>
                          <a:gd name="connsiteX4-161" fmla="*/ 3584027 w 3731172"/>
                          <a:gd name="connsiteY4-162" fmla="*/ 73572 h 1418896"/>
                          <a:gd name="connsiteX5-163" fmla="*/ 2627586 w 3731172"/>
                          <a:gd name="connsiteY5-164" fmla="*/ 441434 h 1418896"/>
                          <a:gd name="connsiteX6-165" fmla="*/ 2596055 w 3731172"/>
                          <a:gd name="connsiteY6-166" fmla="*/ 914400 h 1418896"/>
                          <a:gd name="connsiteX7-167" fmla="*/ 3731172 w 3731172"/>
                          <a:gd name="connsiteY7-168" fmla="*/ 1345324 h 1418896"/>
                          <a:gd name="connsiteX8-169" fmla="*/ 3447393 w 3731172"/>
                          <a:gd name="connsiteY8-170" fmla="*/ 1408386 h 1418896"/>
                          <a:gd name="connsiteX9-171" fmla="*/ 1870841 w 3731172"/>
                          <a:gd name="connsiteY9-172" fmla="*/ 746234 h 1418896"/>
                          <a:gd name="connsiteX10-173" fmla="*/ 262758 w 3731172"/>
                          <a:gd name="connsiteY10-174" fmla="*/ 1418896 h 1418896"/>
                          <a:gd name="connsiteX11-175" fmla="*/ 0 w 3731172"/>
                          <a:gd name="connsiteY11-176" fmla="*/ 1324303 h 1418896"/>
                          <a:gd name="connsiteX12-177" fmla="*/ 1145627 w 3731172"/>
                          <a:gd name="connsiteY12-178" fmla="*/ 882869 h 1418896"/>
                          <a:gd name="connsiteX13-179" fmla="*/ 1114096 w 3731172"/>
                          <a:gd name="connsiteY13-180" fmla="*/ 420413 h 1418896"/>
                          <a:gd name="connsiteX14-181" fmla="*/ 189185 w 3731172"/>
                          <a:gd name="connsiteY14-182" fmla="*/ 84081 h 1418896"/>
                          <a:gd name="connsiteX0-183" fmla="*/ 168165 w 3731172"/>
                          <a:gd name="connsiteY0-184" fmla="*/ 73572 h 1418896"/>
                          <a:gd name="connsiteX1-185" fmla="*/ 451945 w 3731172"/>
                          <a:gd name="connsiteY1-186" fmla="*/ 0 h 1418896"/>
                          <a:gd name="connsiteX2-187" fmla="*/ 1881352 w 3731172"/>
                          <a:gd name="connsiteY2-188" fmla="*/ 599089 h 1418896"/>
                          <a:gd name="connsiteX3-189" fmla="*/ 3363310 w 3731172"/>
                          <a:gd name="connsiteY3-190" fmla="*/ 0 h 1418896"/>
                          <a:gd name="connsiteX4-191" fmla="*/ 3584027 w 3731172"/>
                          <a:gd name="connsiteY4-192" fmla="*/ 73572 h 1418896"/>
                          <a:gd name="connsiteX5-193" fmla="*/ 2627586 w 3731172"/>
                          <a:gd name="connsiteY5-194" fmla="*/ 441434 h 1418896"/>
                          <a:gd name="connsiteX6-195" fmla="*/ 2596055 w 3731172"/>
                          <a:gd name="connsiteY6-196" fmla="*/ 914400 h 1418896"/>
                          <a:gd name="connsiteX7-197" fmla="*/ 3731172 w 3731172"/>
                          <a:gd name="connsiteY7-198" fmla="*/ 1345324 h 1418896"/>
                          <a:gd name="connsiteX8-199" fmla="*/ 3447393 w 3731172"/>
                          <a:gd name="connsiteY8-200" fmla="*/ 1408386 h 1418896"/>
                          <a:gd name="connsiteX9-201" fmla="*/ 1870841 w 3731172"/>
                          <a:gd name="connsiteY9-202" fmla="*/ 746234 h 1418896"/>
                          <a:gd name="connsiteX10-203" fmla="*/ 262758 w 3731172"/>
                          <a:gd name="connsiteY10-204" fmla="*/ 1418896 h 1418896"/>
                          <a:gd name="connsiteX11-205" fmla="*/ 0 w 3731172"/>
                          <a:gd name="connsiteY11-206" fmla="*/ 1324303 h 1418896"/>
                          <a:gd name="connsiteX12-207" fmla="*/ 1145627 w 3731172"/>
                          <a:gd name="connsiteY12-208" fmla="*/ 882869 h 1418896"/>
                          <a:gd name="connsiteX13-209" fmla="*/ 1114096 w 3731172"/>
                          <a:gd name="connsiteY13-210" fmla="*/ 420413 h 1418896"/>
                          <a:gd name="connsiteX14-211" fmla="*/ 189185 w 3731172"/>
                          <a:gd name="connsiteY14-212" fmla="*/ 84081 h 1418896"/>
                          <a:gd name="connsiteX15-213" fmla="*/ 168165 w 3731172"/>
                          <a:gd name="connsiteY15-214" fmla="*/ 73572 h 1418896"/>
                          <a:gd name="connsiteX0-215" fmla="*/ 168165 w 3731172"/>
                          <a:gd name="connsiteY0-216" fmla="*/ 73572 h 1418896"/>
                          <a:gd name="connsiteX1-217" fmla="*/ 451945 w 3731172"/>
                          <a:gd name="connsiteY1-218" fmla="*/ 0 h 1418896"/>
                          <a:gd name="connsiteX2-219" fmla="*/ 1881352 w 3731172"/>
                          <a:gd name="connsiteY2-220" fmla="*/ 599089 h 1418896"/>
                          <a:gd name="connsiteX3-221" fmla="*/ 3363310 w 3731172"/>
                          <a:gd name="connsiteY3-222" fmla="*/ 0 h 1418896"/>
                          <a:gd name="connsiteX4-223" fmla="*/ 3584027 w 3731172"/>
                          <a:gd name="connsiteY4-224" fmla="*/ 73572 h 1418896"/>
                          <a:gd name="connsiteX5-225" fmla="*/ 2627586 w 3731172"/>
                          <a:gd name="connsiteY5-226" fmla="*/ 441434 h 1418896"/>
                          <a:gd name="connsiteX6-227" fmla="*/ 2596055 w 3731172"/>
                          <a:gd name="connsiteY6-228" fmla="*/ 914400 h 1418896"/>
                          <a:gd name="connsiteX7-229" fmla="*/ 3731172 w 3731172"/>
                          <a:gd name="connsiteY7-230" fmla="*/ 1345324 h 1418896"/>
                          <a:gd name="connsiteX8-231" fmla="*/ 3447393 w 3731172"/>
                          <a:gd name="connsiteY8-232" fmla="*/ 1408386 h 1418896"/>
                          <a:gd name="connsiteX9-233" fmla="*/ 1870841 w 3731172"/>
                          <a:gd name="connsiteY9-234" fmla="*/ 746234 h 1418896"/>
                          <a:gd name="connsiteX10-235" fmla="*/ 262758 w 3731172"/>
                          <a:gd name="connsiteY10-236" fmla="*/ 1418896 h 1418896"/>
                          <a:gd name="connsiteX11-237" fmla="*/ 0 w 3731172"/>
                          <a:gd name="connsiteY11-238" fmla="*/ 1324303 h 1418896"/>
                          <a:gd name="connsiteX12-239" fmla="*/ 1145627 w 3731172"/>
                          <a:gd name="connsiteY12-240" fmla="*/ 882869 h 1418896"/>
                          <a:gd name="connsiteX13-241" fmla="*/ 1156137 w 3731172"/>
                          <a:gd name="connsiteY13-242" fmla="*/ 441434 h 1418896"/>
                          <a:gd name="connsiteX14-243" fmla="*/ 189185 w 3731172"/>
                          <a:gd name="connsiteY14-244" fmla="*/ 84081 h 1418896"/>
                          <a:gd name="connsiteX15-245" fmla="*/ 168165 w 3731172"/>
                          <a:gd name="connsiteY15-246" fmla="*/ 73572 h 1418896"/>
                          <a:gd name="connsiteX0-247" fmla="*/ 168165 w 3731172"/>
                          <a:gd name="connsiteY0-248" fmla="*/ 73572 h 1418896"/>
                          <a:gd name="connsiteX1-249" fmla="*/ 451945 w 3731172"/>
                          <a:gd name="connsiteY1-250" fmla="*/ 0 h 1418896"/>
                          <a:gd name="connsiteX2-251" fmla="*/ 1881352 w 3731172"/>
                          <a:gd name="connsiteY2-252" fmla="*/ 599089 h 1418896"/>
                          <a:gd name="connsiteX3-253" fmla="*/ 3363310 w 3731172"/>
                          <a:gd name="connsiteY3-254" fmla="*/ 0 h 1418896"/>
                          <a:gd name="connsiteX4-255" fmla="*/ 3584027 w 3731172"/>
                          <a:gd name="connsiteY4-256" fmla="*/ 73572 h 1418896"/>
                          <a:gd name="connsiteX5-257" fmla="*/ 2627586 w 3731172"/>
                          <a:gd name="connsiteY5-258" fmla="*/ 441434 h 1418896"/>
                          <a:gd name="connsiteX6-259" fmla="*/ 2596055 w 3731172"/>
                          <a:gd name="connsiteY6-260" fmla="*/ 914400 h 1418896"/>
                          <a:gd name="connsiteX7-261" fmla="*/ 3731172 w 3731172"/>
                          <a:gd name="connsiteY7-262" fmla="*/ 1345324 h 1418896"/>
                          <a:gd name="connsiteX8-263" fmla="*/ 3447393 w 3731172"/>
                          <a:gd name="connsiteY8-264" fmla="*/ 1408386 h 1418896"/>
                          <a:gd name="connsiteX9-265" fmla="*/ 1870841 w 3731172"/>
                          <a:gd name="connsiteY9-266" fmla="*/ 746234 h 1418896"/>
                          <a:gd name="connsiteX10-267" fmla="*/ 262758 w 3731172"/>
                          <a:gd name="connsiteY10-268" fmla="*/ 1418896 h 1418896"/>
                          <a:gd name="connsiteX11-269" fmla="*/ 0 w 3731172"/>
                          <a:gd name="connsiteY11-270" fmla="*/ 1324303 h 1418896"/>
                          <a:gd name="connsiteX12-271" fmla="*/ 1145627 w 3731172"/>
                          <a:gd name="connsiteY12-272" fmla="*/ 882869 h 1418896"/>
                          <a:gd name="connsiteX13-273" fmla="*/ 1145626 w 3731172"/>
                          <a:gd name="connsiteY13-274" fmla="*/ 451945 h 1418896"/>
                          <a:gd name="connsiteX14-275" fmla="*/ 189185 w 3731172"/>
                          <a:gd name="connsiteY14-276" fmla="*/ 84081 h 1418896"/>
                          <a:gd name="connsiteX15-277" fmla="*/ 168165 w 3731172"/>
                          <a:gd name="connsiteY15-278" fmla="*/ 73572 h 1418896"/>
                          <a:gd name="connsiteX0-279" fmla="*/ 168165 w 3731172"/>
                          <a:gd name="connsiteY0-280" fmla="*/ 73572 h 1418896"/>
                          <a:gd name="connsiteX1-281" fmla="*/ 451945 w 3731172"/>
                          <a:gd name="connsiteY1-282" fmla="*/ 0 h 1418896"/>
                          <a:gd name="connsiteX2-283" fmla="*/ 1881352 w 3731172"/>
                          <a:gd name="connsiteY2-284" fmla="*/ 599089 h 1418896"/>
                          <a:gd name="connsiteX3-285" fmla="*/ 3363310 w 3731172"/>
                          <a:gd name="connsiteY3-286" fmla="*/ 0 h 1418896"/>
                          <a:gd name="connsiteX4-287" fmla="*/ 3584027 w 3731172"/>
                          <a:gd name="connsiteY4-288" fmla="*/ 73572 h 1418896"/>
                          <a:gd name="connsiteX5-289" fmla="*/ 2627586 w 3731172"/>
                          <a:gd name="connsiteY5-290" fmla="*/ 441434 h 1418896"/>
                          <a:gd name="connsiteX6-291" fmla="*/ 2596055 w 3731172"/>
                          <a:gd name="connsiteY6-292" fmla="*/ 914400 h 1418896"/>
                          <a:gd name="connsiteX7-293" fmla="*/ 3731172 w 3731172"/>
                          <a:gd name="connsiteY7-294" fmla="*/ 1345324 h 1418896"/>
                          <a:gd name="connsiteX8-295" fmla="*/ 3447393 w 3731172"/>
                          <a:gd name="connsiteY8-296" fmla="*/ 1408386 h 1418896"/>
                          <a:gd name="connsiteX9-297" fmla="*/ 1870841 w 3731172"/>
                          <a:gd name="connsiteY9-298" fmla="*/ 746234 h 1418896"/>
                          <a:gd name="connsiteX10-299" fmla="*/ 262758 w 3731172"/>
                          <a:gd name="connsiteY10-300" fmla="*/ 1418896 h 1418896"/>
                          <a:gd name="connsiteX11-301" fmla="*/ 0 w 3731172"/>
                          <a:gd name="connsiteY11-302" fmla="*/ 1324303 h 1418896"/>
                          <a:gd name="connsiteX12-303" fmla="*/ 1145627 w 3731172"/>
                          <a:gd name="connsiteY12-304" fmla="*/ 903890 h 1418896"/>
                          <a:gd name="connsiteX13-305" fmla="*/ 1145626 w 3731172"/>
                          <a:gd name="connsiteY13-306" fmla="*/ 451945 h 1418896"/>
                          <a:gd name="connsiteX14-307" fmla="*/ 189185 w 3731172"/>
                          <a:gd name="connsiteY14-308" fmla="*/ 84081 h 1418896"/>
                          <a:gd name="connsiteX15-309" fmla="*/ 168165 w 3731172"/>
                          <a:gd name="connsiteY15-310" fmla="*/ 73572 h 1418896"/>
                          <a:gd name="connsiteX0-311" fmla="*/ 147144 w 3710151"/>
                          <a:gd name="connsiteY0-312" fmla="*/ 73572 h 1418896"/>
                          <a:gd name="connsiteX1-313" fmla="*/ 430924 w 3710151"/>
                          <a:gd name="connsiteY1-314" fmla="*/ 0 h 1418896"/>
                          <a:gd name="connsiteX2-315" fmla="*/ 1860331 w 3710151"/>
                          <a:gd name="connsiteY2-316" fmla="*/ 599089 h 1418896"/>
                          <a:gd name="connsiteX3-317" fmla="*/ 3342289 w 3710151"/>
                          <a:gd name="connsiteY3-318" fmla="*/ 0 h 1418896"/>
                          <a:gd name="connsiteX4-319" fmla="*/ 3563006 w 3710151"/>
                          <a:gd name="connsiteY4-320" fmla="*/ 73572 h 1418896"/>
                          <a:gd name="connsiteX5-321" fmla="*/ 2606565 w 3710151"/>
                          <a:gd name="connsiteY5-322" fmla="*/ 441434 h 1418896"/>
                          <a:gd name="connsiteX6-323" fmla="*/ 2575034 w 3710151"/>
                          <a:gd name="connsiteY6-324" fmla="*/ 914400 h 1418896"/>
                          <a:gd name="connsiteX7-325" fmla="*/ 3710151 w 3710151"/>
                          <a:gd name="connsiteY7-326" fmla="*/ 1345324 h 1418896"/>
                          <a:gd name="connsiteX8-327" fmla="*/ 3426372 w 3710151"/>
                          <a:gd name="connsiteY8-328" fmla="*/ 1408386 h 1418896"/>
                          <a:gd name="connsiteX9-329" fmla="*/ 1849820 w 3710151"/>
                          <a:gd name="connsiteY9-330" fmla="*/ 746234 h 1418896"/>
                          <a:gd name="connsiteX10-331" fmla="*/ 241737 w 3710151"/>
                          <a:gd name="connsiteY10-332" fmla="*/ 1418896 h 1418896"/>
                          <a:gd name="connsiteX11-333" fmla="*/ 0 w 3710151"/>
                          <a:gd name="connsiteY11-334" fmla="*/ 1334814 h 1418896"/>
                          <a:gd name="connsiteX12-335" fmla="*/ 1124606 w 3710151"/>
                          <a:gd name="connsiteY12-336" fmla="*/ 903890 h 1418896"/>
                          <a:gd name="connsiteX13-337" fmla="*/ 1124605 w 3710151"/>
                          <a:gd name="connsiteY13-338" fmla="*/ 451945 h 1418896"/>
                          <a:gd name="connsiteX14-339" fmla="*/ 168164 w 3710151"/>
                          <a:gd name="connsiteY14-340" fmla="*/ 84081 h 1418896"/>
                          <a:gd name="connsiteX15-341" fmla="*/ 147144 w 3710151"/>
                          <a:gd name="connsiteY15-342" fmla="*/ 73572 h 1418896"/>
                          <a:gd name="connsiteX0-343" fmla="*/ 147144 w 3710151"/>
                          <a:gd name="connsiteY0-344" fmla="*/ 73572 h 1418896"/>
                          <a:gd name="connsiteX1-345" fmla="*/ 430924 w 3710151"/>
                          <a:gd name="connsiteY1-346" fmla="*/ 0 h 1418896"/>
                          <a:gd name="connsiteX2-347" fmla="*/ 1860331 w 3710151"/>
                          <a:gd name="connsiteY2-348" fmla="*/ 599089 h 1418896"/>
                          <a:gd name="connsiteX3-349" fmla="*/ 3342289 w 3710151"/>
                          <a:gd name="connsiteY3-350" fmla="*/ 0 h 1418896"/>
                          <a:gd name="connsiteX4-351" fmla="*/ 3563006 w 3710151"/>
                          <a:gd name="connsiteY4-352" fmla="*/ 73572 h 1418896"/>
                          <a:gd name="connsiteX5-353" fmla="*/ 2606565 w 3710151"/>
                          <a:gd name="connsiteY5-354" fmla="*/ 441434 h 1418896"/>
                          <a:gd name="connsiteX6-355" fmla="*/ 2606565 w 3710151"/>
                          <a:gd name="connsiteY6-356" fmla="*/ 924910 h 1418896"/>
                          <a:gd name="connsiteX7-357" fmla="*/ 3710151 w 3710151"/>
                          <a:gd name="connsiteY7-358" fmla="*/ 1345324 h 1418896"/>
                          <a:gd name="connsiteX8-359" fmla="*/ 3426372 w 3710151"/>
                          <a:gd name="connsiteY8-360" fmla="*/ 1408386 h 1418896"/>
                          <a:gd name="connsiteX9-361" fmla="*/ 1849820 w 3710151"/>
                          <a:gd name="connsiteY9-362" fmla="*/ 746234 h 1418896"/>
                          <a:gd name="connsiteX10-363" fmla="*/ 241737 w 3710151"/>
                          <a:gd name="connsiteY10-364" fmla="*/ 1418896 h 1418896"/>
                          <a:gd name="connsiteX11-365" fmla="*/ 0 w 3710151"/>
                          <a:gd name="connsiteY11-366" fmla="*/ 1334814 h 1418896"/>
                          <a:gd name="connsiteX12-367" fmla="*/ 1124606 w 3710151"/>
                          <a:gd name="connsiteY12-368" fmla="*/ 903890 h 1418896"/>
                          <a:gd name="connsiteX13-369" fmla="*/ 1124605 w 3710151"/>
                          <a:gd name="connsiteY13-370" fmla="*/ 451945 h 1418896"/>
                          <a:gd name="connsiteX14-371" fmla="*/ 168164 w 3710151"/>
                          <a:gd name="connsiteY14-372" fmla="*/ 84081 h 1418896"/>
                          <a:gd name="connsiteX15-373" fmla="*/ 147144 w 3710151"/>
                          <a:gd name="connsiteY15-374" fmla="*/ 73572 h 1418896"/>
                          <a:gd name="connsiteX0-375" fmla="*/ 147144 w 3710151"/>
                          <a:gd name="connsiteY0-376" fmla="*/ 73572 h 1418896"/>
                          <a:gd name="connsiteX1-377" fmla="*/ 430924 w 3710151"/>
                          <a:gd name="connsiteY1-378" fmla="*/ 0 h 1418896"/>
                          <a:gd name="connsiteX2-379" fmla="*/ 1860331 w 3710151"/>
                          <a:gd name="connsiteY2-380" fmla="*/ 599089 h 1418896"/>
                          <a:gd name="connsiteX3-381" fmla="*/ 3342289 w 3710151"/>
                          <a:gd name="connsiteY3-382" fmla="*/ 0 h 1418896"/>
                          <a:gd name="connsiteX4-383" fmla="*/ 3563006 w 3710151"/>
                          <a:gd name="connsiteY4-384" fmla="*/ 73572 h 1418896"/>
                          <a:gd name="connsiteX5-385" fmla="*/ 2606565 w 3710151"/>
                          <a:gd name="connsiteY5-386" fmla="*/ 441434 h 1418896"/>
                          <a:gd name="connsiteX6-387" fmla="*/ 2610282 w 3710151"/>
                          <a:gd name="connsiteY6-388" fmla="*/ 902607 h 1418896"/>
                          <a:gd name="connsiteX7-389" fmla="*/ 3710151 w 3710151"/>
                          <a:gd name="connsiteY7-390" fmla="*/ 1345324 h 1418896"/>
                          <a:gd name="connsiteX8-391" fmla="*/ 3426372 w 3710151"/>
                          <a:gd name="connsiteY8-392" fmla="*/ 1408386 h 1418896"/>
                          <a:gd name="connsiteX9-393" fmla="*/ 1849820 w 3710151"/>
                          <a:gd name="connsiteY9-394" fmla="*/ 746234 h 1418896"/>
                          <a:gd name="connsiteX10-395" fmla="*/ 241737 w 3710151"/>
                          <a:gd name="connsiteY10-396" fmla="*/ 1418896 h 1418896"/>
                          <a:gd name="connsiteX11-397" fmla="*/ 0 w 3710151"/>
                          <a:gd name="connsiteY11-398" fmla="*/ 1334814 h 1418896"/>
                          <a:gd name="connsiteX12-399" fmla="*/ 1124606 w 3710151"/>
                          <a:gd name="connsiteY12-400" fmla="*/ 903890 h 1418896"/>
                          <a:gd name="connsiteX13-401" fmla="*/ 1124605 w 3710151"/>
                          <a:gd name="connsiteY13-402" fmla="*/ 451945 h 1418896"/>
                          <a:gd name="connsiteX14-403" fmla="*/ 168164 w 3710151"/>
                          <a:gd name="connsiteY14-404" fmla="*/ 84081 h 1418896"/>
                          <a:gd name="connsiteX15-405" fmla="*/ 147144 w 3710151"/>
                          <a:gd name="connsiteY15-406" fmla="*/ 73572 h 1418896"/>
                          <a:gd name="connsiteX0-407" fmla="*/ 147144 w 3710151"/>
                          <a:gd name="connsiteY0-408" fmla="*/ 73572 h 1418896"/>
                          <a:gd name="connsiteX1-409" fmla="*/ 430924 w 3710151"/>
                          <a:gd name="connsiteY1-410" fmla="*/ 0 h 1418896"/>
                          <a:gd name="connsiteX2-411" fmla="*/ 1860331 w 3710151"/>
                          <a:gd name="connsiteY2-412" fmla="*/ 599089 h 1418896"/>
                          <a:gd name="connsiteX3-413" fmla="*/ 3342289 w 3710151"/>
                          <a:gd name="connsiteY3-414" fmla="*/ 0 h 1418896"/>
                          <a:gd name="connsiteX4-415" fmla="*/ 3563006 w 3710151"/>
                          <a:gd name="connsiteY4-416" fmla="*/ 73572 h 1418896"/>
                          <a:gd name="connsiteX5-417" fmla="*/ 2617717 w 3710151"/>
                          <a:gd name="connsiteY5-418" fmla="*/ 445151 h 1418896"/>
                          <a:gd name="connsiteX6-419" fmla="*/ 2610282 w 3710151"/>
                          <a:gd name="connsiteY6-420" fmla="*/ 902607 h 1418896"/>
                          <a:gd name="connsiteX7-421" fmla="*/ 3710151 w 3710151"/>
                          <a:gd name="connsiteY7-422" fmla="*/ 1345324 h 1418896"/>
                          <a:gd name="connsiteX8-423" fmla="*/ 3426372 w 3710151"/>
                          <a:gd name="connsiteY8-424" fmla="*/ 1408386 h 1418896"/>
                          <a:gd name="connsiteX9-425" fmla="*/ 1849820 w 3710151"/>
                          <a:gd name="connsiteY9-426" fmla="*/ 746234 h 1418896"/>
                          <a:gd name="connsiteX10-427" fmla="*/ 241737 w 3710151"/>
                          <a:gd name="connsiteY10-428" fmla="*/ 1418896 h 1418896"/>
                          <a:gd name="connsiteX11-429" fmla="*/ 0 w 3710151"/>
                          <a:gd name="connsiteY11-430" fmla="*/ 1334814 h 1418896"/>
                          <a:gd name="connsiteX12-431" fmla="*/ 1124606 w 3710151"/>
                          <a:gd name="connsiteY12-432" fmla="*/ 903890 h 1418896"/>
                          <a:gd name="connsiteX13-433" fmla="*/ 1124605 w 3710151"/>
                          <a:gd name="connsiteY13-434" fmla="*/ 451945 h 1418896"/>
                          <a:gd name="connsiteX14-435" fmla="*/ 168164 w 3710151"/>
                          <a:gd name="connsiteY14-436" fmla="*/ 84081 h 1418896"/>
                          <a:gd name="connsiteX15-437" fmla="*/ 147144 w 3710151"/>
                          <a:gd name="connsiteY15-438" fmla="*/ 73572 h 1418896"/>
                          <a:gd name="connsiteX0-439" fmla="*/ 147144 w 3710151"/>
                          <a:gd name="connsiteY0-440" fmla="*/ 73572 h 1418896"/>
                          <a:gd name="connsiteX1-441" fmla="*/ 430924 w 3710151"/>
                          <a:gd name="connsiteY1-442" fmla="*/ 0 h 1418896"/>
                          <a:gd name="connsiteX2-443" fmla="*/ 1860331 w 3710151"/>
                          <a:gd name="connsiteY2-444" fmla="*/ 599089 h 1418896"/>
                          <a:gd name="connsiteX3-445" fmla="*/ 3342289 w 3710151"/>
                          <a:gd name="connsiteY3-446" fmla="*/ 0 h 1418896"/>
                          <a:gd name="connsiteX4-447" fmla="*/ 3563006 w 3710151"/>
                          <a:gd name="connsiteY4-448" fmla="*/ 73572 h 1418896"/>
                          <a:gd name="connsiteX5-449" fmla="*/ 2617717 w 3710151"/>
                          <a:gd name="connsiteY5-450" fmla="*/ 448868 h 1418896"/>
                          <a:gd name="connsiteX6-451" fmla="*/ 2610282 w 3710151"/>
                          <a:gd name="connsiteY6-452" fmla="*/ 902607 h 1418896"/>
                          <a:gd name="connsiteX7-453" fmla="*/ 3710151 w 3710151"/>
                          <a:gd name="connsiteY7-454" fmla="*/ 1345324 h 1418896"/>
                          <a:gd name="connsiteX8-455" fmla="*/ 3426372 w 3710151"/>
                          <a:gd name="connsiteY8-456" fmla="*/ 1408386 h 1418896"/>
                          <a:gd name="connsiteX9-457" fmla="*/ 1849820 w 3710151"/>
                          <a:gd name="connsiteY9-458" fmla="*/ 746234 h 1418896"/>
                          <a:gd name="connsiteX10-459" fmla="*/ 241737 w 3710151"/>
                          <a:gd name="connsiteY10-460" fmla="*/ 1418896 h 1418896"/>
                          <a:gd name="connsiteX11-461" fmla="*/ 0 w 3710151"/>
                          <a:gd name="connsiteY11-462" fmla="*/ 1334814 h 1418896"/>
                          <a:gd name="connsiteX12-463" fmla="*/ 1124606 w 3710151"/>
                          <a:gd name="connsiteY12-464" fmla="*/ 903890 h 1418896"/>
                          <a:gd name="connsiteX13-465" fmla="*/ 1124605 w 3710151"/>
                          <a:gd name="connsiteY13-466" fmla="*/ 451945 h 1418896"/>
                          <a:gd name="connsiteX14-467" fmla="*/ 168164 w 3710151"/>
                          <a:gd name="connsiteY14-468" fmla="*/ 84081 h 1418896"/>
                          <a:gd name="connsiteX15-469" fmla="*/ 147144 w 3710151"/>
                          <a:gd name="connsiteY15-470" fmla="*/ 73572 h 1418896"/>
                          <a:gd name="connsiteX0-471" fmla="*/ 147144 w 3710151"/>
                          <a:gd name="connsiteY0-472" fmla="*/ 73572 h 1418896"/>
                          <a:gd name="connsiteX1-473" fmla="*/ 430924 w 3710151"/>
                          <a:gd name="connsiteY1-474" fmla="*/ 0 h 1418896"/>
                          <a:gd name="connsiteX2-475" fmla="*/ 1838028 w 3710151"/>
                          <a:gd name="connsiteY2-476" fmla="*/ 591655 h 1418896"/>
                          <a:gd name="connsiteX3-477" fmla="*/ 3342289 w 3710151"/>
                          <a:gd name="connsiteY3-478" fmla="*/ 0 h 1418896"/>
                          <a:gd name="connsiteX4-479" fmla="*/ 3563006 w 3710151"/>
                          <a:gd name="connsiteY4-480" fmla="*/ 73572 h 1418896"/>
                          <a:gd name="connsiteX5-481" fmla="*/ 2617717 w 3710151"/>
                          <a:gd name="connsiteY5-482" fmla="*/ 448868 h 1418896"/>
                          <a:gd name="connsiteX6-483" fmla="*/ 2610282 w 3710151"/>
                          <a:gd name="connsiteY6-484" fmla="*/ 902607 h 1418896"/>
                          <a:gd name="connsiteX7-485" fmla="*/ 3710151 w 3710151"/>
                          <a:gd name="connsiteY7-486" fmla="*/ 1345324 h 1418896"/>
                          <a:gd name="connsiteX8-487" fmla="*/ 3426372 w 3710151"/>
                          <a:gd name="connsiteY8-488" fmla="*/ 1408386 h 1418896"/>
                          <a:gd name="connsiteX9-489" fmla="*/ 1849820 w 3710151"/>
                          <a:gd name="connsiteY9-490" fmla="*/ 746234 h 1418896"/>
                          <a:gd name="connsiteX10-491" fmla="*/ 241737 w 3710151"/>
                          <a:gd name="connsiteY10-492" fmla="*/ 1418896 h 1418896"/>
                          <a:gd name="connsiteX11-493" fmla="*/ 0 w 3710151"/>
                          <a:gd name="connsiteY11-494" fmla="*/ 1334814 h 1418896"/>
                          <a:gd name="connsiteX12-495" fmla="*/ 1124606 w 3710151"/>
                          <a:gd name="connsiteY12-496" fmla="*/ 903890 h 1418896"/>
                          <a:gd name="connsiteX13-497" fmla="*/ 1124605 w 3710151"/>
                          <a:gd name="connsiteY13-498" fmla="*/ 451945 h 1418896"/>
                          <a:gd name="connsiteX14-499" fmla="*/ 168164 w 3710151"/>
                          <a:gd name="connsiteY14-500" fmla="*/ 84081 h 1418896"/>
                          <a:gd name="connsiteX15-501" fmla="*/ 147144 w 3710151"/>
                          <a:gd name="connsiteY15-502" fmla="*/ 73572 h 1418896"/>
                          <a:gd name="connsiteX0-503" fmla="*/ 147144 w 3710151"/>
                          <a:gd name="connsiteY0-504" fmla="*/ 73572 h 1418896"/>
                          <a:gd name="connsiteX1-505" fmla="*/ 430924 w 3710151"/>
                          <a:gd name="connsiteY1-506" fmla="*/ 0 h 1418896"/>
                          <a:gd name="connsiteX2-507" fmla="*/ 1838028 w 3710151"/>
                          <a:gd name="connsiteY2-508" fmla="*/ 591655 h 1418896"/>
                          <a:gd name="connsiteX3-509" fmla="*/ 3342289 w 3710151"/>
                          <a:gd name="connsiteY3-510" fmla="*/ 0 h 1418896"/>
                          <a:gd name="connsiteX4-511" fmla="*/ 3563006 w 3710151"/>
                          <a:gd name="connsiteY4-512" fmla="*/ 73572 h 1418896"/>
                          <a:gd name="connsiteX5-513" fmla="*/ 2617717 w 3710151"/>
                          <a:gd name="connsiteY5-514" fmla="*/ 448868 h 1418896"/>
                          <a:gd name="connsiteX6-515" fmla="*/ 2610282 w 3710151"/>
                          <a:gd name="connsiteY6-516" fmla="*/ 902607 h 1418896"/>
                          <a:gd name="connsiteX7-517" fmla="*/ 3710151 w 3710151"/>
                          <a:gd name="connsiteY7-518" fmla="*/ 1345324 h 1418896"/>
                          <a:gd name="connsiteX8-519" fmla="*/ 3426372 w 3710151"/>
                          <a:gd name="connsiteY8-520" fmla="*/ 1408386 h 1418896"/>
                          <a:gd name="connsiteX9-521" fmla="*/ 1849820 w 3710151"/>
                          <a:gd name="connsiteY9-522" fmla="*/ 746234 h 1418896"/>
                          <a:gd name="connsiteX10-523" fmla="*/ 241737 w 3710151"/>
                          <a:gd name="connsiteY10-524" fmla="*/ 1418896 h 1418896"/>
                          <a:gd name="connsiteX11-525" fmla="*/ 0 w 3710151"/>
                          <a:gd name="connsiteY11-526" fmla="*/ 1334814 h 1418896"/>
                          <a:gd name="connsiteX12-527" fmla="*/ 1124606 w 3710151"/>
                          <a:gd name="connsiteY12-528" fmla="*/ 903890 h 1418896"/>
                          <a:gd name="connsiteX13-529" fmla="*/ 1087434 w 3710151"/>
                          <a:gd name="connsiteY13-530" fmla="*/ 451945 h 1418896"/>
                          <a:gd name="connsiteX14-531" fmla="*/ 168164 w 3710151"/>
                          <a:gd name="connsiteY14-532" fmla="*/ 84081 h 1418896"/>
                          <a:gd name="connsiteX15-533" fmla="*/ 147144 w 3710151"/>
                          <a:gd name="connsiteY15-534" fmla="*/ 73572 h 1418896"/>
                          <a:gd name="connsiteX0-535" fmla="*/ 147144 w 3710151"/>
                          <a:gd name="connsiteY0-536" fmla="*/ 73572 h 1418896"/>
                          <a:gd name="connsiteX1-537" fmla="*/ 430924 w 3710151"/>
                          <a:gd name="connsiteY1-538" fmla="*/ 0 h 1418896"/>
                          <a:gd name="connsiteX2-539" fmla="*/ 1838028 w 3710151"/>
                          <a:gd name="connsiteY2-540" fmla="*/ 591655 h 1418896"/>
                          <a:gd name="connsiteX3-541" fmla="*/ 3342289 w 3710151"/>
                          <a:gd name="connsiteY3-542" fmla="*/ 0 h 1418896"/>
                          <a:gd name="connsiteX4-543" fmla="*/ 3563006 w 3710151"/>
                          <a:gd name="connsiteY4-544" fmla="*/ 73572 h 1418896"/>
                          <a:gd name="connsiteX5-545" fmla="*/ 2617717 w 3710151"/>
                          <a:gd name="connsiteY5-546" fmla="*/ 448868 h 1418896"/>
                          <a:gd name="connsiteX6-547" fmla="*/ 2610282 w 3710151"/>
                          <a:gd name="connsiteY6-548" fmla="*/ 902607 h 1418896"/>
                          <a:gd name="connsiteX7-549" fmla="*/ 3710151 w 3710151"/>
                          <a:gd name="connsiteY7-550" fmla="*/ 1345324 h 1418896"/>
                          <a:gd name="connsiteX8-551" fmla="*/ 3426372 w 3710151"/>
                          <a:gd name="connsiteY8-552" fmla="*/ 1408386 h 1418896"/>
                          <a:gd name="connsiteX9-553" fmla="*/ 1849820 w 3710151"/>
                          <a:gd name="connsiteY9-554" fmla="*/ 746234 h 1418896"/>
                          <a:gd name="connsiteX10-555" fmla="*/ 241737 w 3710151"/>
                          <a:gd name="connsiteY10-556" fmla="*/ 1418896 h 1418896"/>
                          <a:gd name="connsiteX11-557" fmla="*/ 0 w 3710151"/>
                          <a:gd name="connsiteY11-558" fmla="*/ 1334814 h 1418896"/>
                          <a:gd name="connsiteX12-559" fmla="*/ 1098586 w 3710151"/>
                          <a:gd name="connsiteY12-560" fmla="*/ 903890 h 1418896"/>
                          <a:gd name="connsiteX13-561" fmla="*/ 1087434 w 3710151"/>
                          <a:gd name="connsiteY13-562" fmla="*/ 451945 h 1418896"/>
                          <a:gd name="connsiteX14-563" fmla="*/ 168164 w 3710151"/>
                          <a:gd name="connsiteY14-564" fmla="*/ 84081 h 1418896"/>
                          <a:gd name="connsiteX15-565" fmla="*/ 147144 w 3710151"/>
                          <a:gd name="connsiteY15-566" fmla="*/ 73572 h 1418896"/>
                          <a:gd name="connsiteX0-567" fmla="*/ 162012 w 3725019"/>
                          <a:gd name="connsiteY0-568" fmla="*/ 73572 h 1418896"/>
                          <a:gd name="connsiteX1-569" fmla="*/ 445792 w 3725019"/>
                          <a:gd name="connsiteY1-570" fmla="*/ 0 h 1418896"/>
                          <a:gd name="connsiteX2-571" fmla="*/ 1852896 w 3725019"/>
                          <a:gd name="connsiteY2-572" fmla="*/ 591655 h 1418896"/>
                          <a:gd name="connsiteX3-573" fmla="*/ 3357157 w 3725019"/>
                          <a:gd name="connsiteY3-574" fmla="*/ 0 h 1418896"/>
                          <a:gd name="connsiteX4-575" fmla="*/ 3577874 w 3725019"/>
                          <a:gd name="connsiteY4-576" fmla="*/ 73572 h 1418896"/>
                          <a:gd name="connsiteX5-577" fmla="*/ 2632585 w 3725019"/>
                          <a:gd name="connsiteY5-578" fmla="*/ 448868 h 1418896"/>
                          <a:gd name="connsiteX6-579" fmla="*/ 2625150 w 3725019"/>
                          <a:gd name="connsiteY6-580" fmla="*/ 902607 h 1418896"/>
                          <a:gd name="connsiteX7-581" fmla="*/ 3725019 w 3725019"/>
                          <a:gd name="connsiteY7-582" fmla="*/ 1345324 h 1418896"/>
                          <a:gd name="connsiteX8-583" fmla="*/ 3441240 w 3725019"/>
                          <a:gd name="connsiteY8-584" fmla="*/ 1408386 h 1418896"/>
                          <a:gd name="connsiteX9-585" fmla="*/ 1864688 w 3725019"/>
                          <a:gd name="connsiteY9-586" fmla="*/ 746234 h 1418896"/>
                          <a:gd name="connsiteX10-587" fmla="*/ 256605 w 3725019"/>
                          <a:gd name="connsiteY10-588" fmla="*/ 1418896 h 1418896"/>
                          <a:gd name="connsiteX11-589" fmla="*/ 0 w 3725019"/>
                          <a:gd name="connsiteY11-590" fmla="*/ 1331097 h 1418896"/>
                          <a:gd name="connsiteX12-591" fmla="*/ 1113454 w 3725019"/>
                          <a:gd name="connsiteY12-592" fmla="*/ 903890 h 1418896"/>
                          <a:gd name="connsiteX13-593" fmla="*/ 1102302 w 3725019"/>
                          <a:gd name="connsiteY13-594" fmla="*/ 451945 h 1418896"/>
                          <a:gd name="connsiteX14-595" fmla="*/ 183032 w 3725019"/>
                          <a:gd name="connsiteY14-596" fmla="*/ 84081 h 1418896"/>
                          <a:gd name="connsiteX15-597" fmla="*/ 162012 w 3725019"/>
                          <a:gd name="connsiteY15-598" fmla="*/ 73572 h 1418896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  <a:cxn ang="0">
                            <a:pos x="connsiteX14-29" y="connsiteY14-30"/>
                          </a:cxn>
                          <a:cxn ang="0">
                            <a:pos x="connsiteX15-31" y="connsiteY15-32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DengXian" panose="02010600030101010101" pitchFamily="2" charset="-122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216" name="Freeform 216">
                <a:extLst>
                  <a:ext uri="{FF2B5EF4-FFF2-40B4-BE49-F238E27FC236}">
                    <a16:creationId xmlns:a16="http://schemas.microsoft.com/office/drawing/2014/main" id="{DBF4B53D-623A-1644-88E9-81C5D1B77762}"/>
                  </a:ext>
                </a:extLst>
              </p:cNvPr>
              <p:cNvSpPr/>
              <p:nvPr/>
            </p:nvSpPr>
            <p:spPr bwMode="auto">
              <a:xfrm>
                <a:off x="7343830" y="2005586"/>
                <a:ext cx="330200" cy="454025"/>
              </a:xfrm>
              <a:custGeom>
                <a:avLst/>
                <a:gdLst>
                  <a:gd name="T0" fmla="*/ 0 w 318"/>
                  <a:gd name="T1" fmla="*/ 2147483647 h 412"/>
                  <a:gd name="T2" fmla="*/ 2147483647 w 318"/>
                  <a:gd name="T3" fmla="*/ 2147483647 h 412"/>
                  <a:gd name="T4" fmla="*/ 2147483647 w 318"/>
                  <a:gd name="T5" fmla="*/ 0 h 412"/>
                  <a:gd name="T6" fmla="*/ 2147483647 w 318"/>
                  <a:gd name="T7" fmla="*/ 2147483647 h 412"/>
                  <a:gd name="T8" fmla="*/ 2147483647 w 318"/>
                  <a:gd name="T9" fmla="*/ 2147483647 h 412"/>
                  <a:gd name="T10" fmla="*/ 2147483647 w 318"/>
                  <a:gd name="T11" fmla="*/ 2147483647 h 412"/>
                  <a:gd name="T12" fmla="*/ 2147483647 w 318"/>
                  <a:gd name="T13" fmla="*/ 2147483647 h 412"/>
                  <a:gd name="T14" fmla="*/ 2147483647 w 318"/>
                  <a:gd name="T15" fmla="*/ 2147483647 h 412"/>
                  <a:gd name="T16" fmla="*/ 0 w 318"/>
                  <a:gd name="T17" fmla="*/ 2147483647 h 4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18"/>
                  <a:gd name="T28" fmla="*/ 0 h 412"/>
                  <a:gd name="T29" fmla="*/ 318 w 318"/>
                  <a:gd name="T30" fmla="*/ 412 h 4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18" h="412">
                    <a:moveTo>
                      <a:pt x="0" y="412"/>
                    </a:moveTo>
                    <a:lnTo>
                      <a:pt x="3" y="1"/>
                    </a:lnTo>
                    <a:lnTo>
                      <a:pt x="74" y="0"/>
                    </a:lnTo>
                    <a:lnTo>
                      <a:pt x="254" y="111"/>
                    </a:lnTo>
                    <a:lnTo>
                      <a:pt x="318" y="115"/>
                    </a:lnTo>
                    <a:lnTo>
                      <a:pt x="318" y="308"/>
                    </a:lnTo>
                    <a:lnTo>
                      <a:pt x="246" y="308"/>
                    </a:lnTo>
                    <a:lnTo>
                      <a:pt x="74" y="412"/>
                    </a:lnTo>
                    <a:lnTo>
                      <a:pt x="0" y="41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217" name="Freeform 220">
                <a:extLst>
                  <a:ext uri="{FF2B5EF4-FFF2-40B4-BE49-F238E27FC236}">
                    <a16:creationId xmlns:a16="http://schemas.microsoft.com/office/drawing/2014/main" id="{2782473E-2023-3B41-A1E9-2CD7588D8B7C}"/>
                  </a:ext>
                </a:extLst>
              </p:cNvPr>
              <p:cNvSpPr/>
              <p:nvPr/>
            </p:nvSpPr>
            <p:spPr bwMode="auto">
              <a:xfrm>
                <a:off x="7366055" y="2059561"/>
                <a:ext cx="274637" cy="115887"/>
              </a:xfrm>
              <a:custGeom>
                <a:avLst/>
                <a:gdLst>
                  <a:gd name="T0" fmla="*/ 0 w 264"/>
                  <a:gd name="T1" fmla="*/ 0 h 105"/>
                  <a:gd name="T2" fmla="*/ 2147483647 w 264"/>
                  <a:gd name="T3" fmla="*/ 0 h 105"/>
                  <a:gd name="T4" fmla="*/ 2147483647 w 264"/>
                  <a:gd name="T5" fmla="*/ 2147483647 h 105"/>
                  <a:gd name="T6" fmla="*/ 2147483647 w 264"/>
                  <a:gd name="T7" fmla="*/ 2147483647 h 1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"/>
                  <a:gd name="T13" fmla="*/ 0 h 105"/>
                  <a:gd name="T14" fmla="*/ 264 w 264"/>
                  <a:gd name="T15" fmla="*/ 105 h 1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" h="105">
                    <a:moveTo>
                      <a:pt x="0" y="0"/>
                    </a:moveTo>
                    <a:lnTo>
                      <a:pt x="52" y="0"/>
                    </a:lnTo>
                    <a:lnTo>
                      <a:pt x="207" y="105"/>
                    </a:lnTo>
                    <a:lnTo>
                      <a:pt x="264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218" name="Freeform 221">
                <a:extLst>
                  <a:ext uri="{FF2B5EF4-FFF2-40B4-BE49-F238E27FC236}">
                    <a16:creationId xmlns:a16="http://schemas.microsoft.com/office/drawing/2014/main" id="{D4DF1AF8-E75E-B64A-8DF7-8DCC0B36A5A1}"/>
                  </a:ext>
                </a:extLst>
              </p:cNvPr>
              <p:cNvSpPr/>
              <p:nvPr/>
            </p:nvSpPr>
            <p:spPr bwMode="auto">
              <a:xfrm flipV="1">
                <a:off x="7371770" y="2266888"/>
                <a:ext cx="274637" cy="114300"/>
              </a:xfrm>
              <a:custGeom>
                <a:avLst/>
                <a:gdLst>
                  <a:gd name="T0" fmla="*/ 0 w 264"/>
                  <a:gd name="T1" fmla="*/ 0 h 105"/>
                  <a:gd name="T2" fmla="*/ 2147483647 w 264"/>
                  <a:gd name="T3" fmla="*/ 0 h 105"/>
                  <a:gd name="T4" fmla="*/ 2147483647 w 264"/>
                  <a:gd name="T5" fmla="*/ 2147483647 h 105"/>
                  <a:gd name="T6" fmla="*/ 2147483647 w 264"/>
                  <a:gd name="T7" fmla="*/ 2147483647 h 1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"/>
                  <a:gd name="T13" fmla="*/ 0 h 105"/>
                  <a:gd name="T14" fmla="*/ 264 w 264"/>
                  <a:gd name="T15" fmla="*/ 105 h 1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" h="105">
                    <a:moveTo>
                      <a:pt x="0" y="0"/>
                    </a:moveTo>
                    <a:lnTo>
                      <a:pt x="52" y="0"/>
                    </a:lnTo>
                    <a:lnTo>
                      <a:pt x="207" y="105"/>
                    </a:lnTo>
                    <a:lnTo>
                      <a:pt x="264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219" name="Line 219">
                <a:extLst>
                  <a:ext uri="{FF2B5EF4-FFF2-40B4-BE49-F238E27FC236}">
                    <a16:creationId xmlns:a16="http://schemas.microsoft.com/office/drawing/2014/main" id="{D21AA79D-0CB2-BE4A-A87F-34557E2C4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2405" y="2235773"/>
                <a:ext cx="2682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220" name="Text Box 39">
                <a:extLst>
                  <a:ext uri="{FF2B5EF4-FFF2-40B4-BE49-F238E27FC236}">
                    <a16:creationId xmlns:a16="http://schemas.microsoft.com/office/drawing/2014/main" id="{4A476A4B-B8F1-E74E-862B-8C19435847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04260" y="2248699"/>
                <a:ext cx="859846" cy="813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rPr>
                  <a:t>调制</a:t>
                </a:r>
                <a:b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rPr>
                </a:br>
                <a:r>
                  <a:rPr kumimoji="0" lang="en-US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rPr>
                  <a:t>解调器</a:t>
                </a:r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endParaRPr>
              </a:p>
            </p:txBody>
          </p:sp>
          <p:sp>
            <p:nvSpPr>
              <p:cNvPr id="221" name="Text Box 41">
                <a:extLst>
                  <a:ext uri="{FF2B5EF4-FFF2-40B4-BE49-F238E27FC236}">
                    <a16:creationId xmlns:a16="http://schemas.microsoft.com/office/drawing/2014/main" id="{75D567DF-A447-1D44-AE15-E92C026F69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4633" y="2348446"/>
                <a:ext cx="859846" cy="350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DengXian" panose="02010600030101010101" pitchFamily="2" charset="-122"/>
                  </a:rPr>
                  <a:t>分路器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886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36427C6D-1D54-404F-B1EC-F3F7EE98820C}"/>
              </a:ext>
            </a:extLst>
          </p:cNvPr>
          <p:cNvSpPr txBox="1"/>
          <p:nvPr/>
        </p:nvSpPr>
        <p:spPr>
          <a:xfrm>
            <a:off x="288123" y="405652"/>
            <a:ext cx="681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cs typeface="Consolas" panose="020B0609020204030204" pitchFamily="49" charset="0"/>
              </a:rPr>
              <a:t>无线接入</a:t>
            </a:r>
            <a:endParaRPr kumimoji="1" lang="en-US" altLang="zh-CN" sz="3200" dirty="0"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28DD10-6603-9F40-BB97-30646D26A7BA}"/>
              </a:ext>
            </a:extLst>
          </p:cNvPr>
          <p:cNvGrpSpPr/>
          <p:nvPr/>
        </p:nvGrpSpPr>
        <p:grpSpPr>
          <a:xfrm>
            <a:off x="0" y="6466482"/>
            <a:ext cx="12192000" cy="405652"/>
            <a:chOff x="0" y="6466482"/>
            <a:chExt cx="12496664" cy="4056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ED5E3B6-C62F-C346-894F-3A99541A28E9}"/>
                </a:ext>
              </a:extLst>
            </p:cNvPr>
            <p:cNvSpPr/>
            <p:nvPr/>
          </p:nvSpPr>
          <p:spPr>
            <a:xfrm>
              <a:off x="0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实体</a:t>
              </a: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E6631FCD-77BB-E64D-AFA5-AF6D164EA0B9}"/>
                </a:ext>
              </a:extLst>
            </p:cNvPr>
            <p:cNvSpPr/>
            <p:nvPr/>
          </p:nvSpPr>
          <p:spPr>
            <a:xfrm>
              <a:off x="3124166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服务</a:t>
              </a: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7ABE6BBD-8BC8-3C4B-87A0-922D56C047EF}"/>
                </a:ext>
              </a:extLst>
            </p:cNvPr>
            <p:cNvSpPr/>
            <p:nvPr/>
          </p:nvSpPr>
          <p:spPr>
            <a:xfrm>
              <a:off x="6248332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协议</a:t>
              </a: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D4365B58-534F-134F-AA25-D1276E725989}"/>
                </a:ext>
              </a:extLst>
            </p:cNvPr>
            <p:cNvSpPr/>
            <p:nvPr/>
          </p:nvSpPr>
          <p:spPr>
            <a:xfrm>
              <a:off x="9372498" y="6466482"/>
              <a:ext cx="3124166" cy="40565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实现与管理</a:t>
              </a:r>
            </a:p>
          </p:txBody>
        </p:sp>
      </p:grpSp>
      <p:sp>
        <p:nvSpPr>
          <p:cNvPr id="10" name="文本框 1">
            <a:extLst>
              <a:ext uri="{FF2B5EF4-FFF2-40B4-BE49-F238E27FC236}">
                <a16:creationId xmlns:a16="http://schemas.microsoft.com/office/drawing/2014/main" id="{DA925B62-301B-334F-9964-18C88960C227}"/>
              </a:ext>
            </a:extLst>
          </p:cNvPr>
          <p:cNvSpPr txBox="1"/>
          <p:nvPr/>
        </p:nvSpPr>
        <p:spPr>
          <a:xfrm>
            <a:off x="288123" y="990427"/>
            <a:ext cx="7162544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无线接入网通过</a:t>
            </a:r>
            <a:r>
              <a:rPr lang="zh-TW" altLang="en-US" sz="2000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基站</a:t>
            </a:r>
            <a:r>
              <a:rPr lang="zh-CN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zh-TW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接入点</a:t>
            </a:r>
            <a:r>
              <a:rPr lang="zh-CN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r>
              <a:rPr lang="zh-TW" altLang="en-US" sz="2000" dirty="0">
                <a:solidFill>
                  <a:prstClr val="black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将终端系统连接到路由器上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zh-TW" altLang="en-US" dirty="0">
              <a:solidFill>
                <a:prstClr val="black"/>
              </a:solidFill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grpSp>
        <p:nvGrpSpPr>
          <p:cNvPr id="179" name="Group 2">
            <a:extLst>
              <a:ext uri="{FF2B5EF4-FFF2-40B4-BE49-F238E27FC236}">
                <a16:creationId xmlns:a16="http://schemas.microsoft.com/office/drawing/2014/main" id="{89A7CB74-294E-E449-B7F5-2AEF830A6B39}"/>
              </a:ext>
            </a:extLst>
          </p:cNvPr>
          <p:cNvGrpSpPr/>
          <p:nvPr/>
        </p:nvGrpSpPr>
        <p:grpSpPr>
          <a:xfrm>
            <a:off x="1272163" y="1916963"/>
            <a:ext cx="4720964" cy="2972645"/>
            <a:chOff x="928510" y="3403126"/>
            <a:chExt cx="4720964" cy="2972645"/>
          </a:xfrm>
        </p:grpSpPr>
        <p:sp>
          <p:nvSpPr>
            <p:cNvPr id="180" name="Rectangle 3">
              <a:extLst>
                <a:ext uri="{FF2B5EF4-FFF2-40B4-BE49-F238E27FC236}">
                  <a16:creationId xmlns:a16="http://schemas.microsoft.com/office/drawing/2014/main" id="{A6E312DC-6856-4E44-9E6E-C749B2FAF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510" y="3403126"/>
              <a:ext cx="4720964" cy="296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rPr>
                <a:t>无线局域网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rPr>
                <a:t>（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rPr>
                <a:t>WLAN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rPr>
                <a:t>）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Arial" panose="020B0604020202020204" pitchFamily="34" charset="0"/>
                <a:buChar char="•"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通常在建筑物内或周围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10</a:t>
              </a:r>
              <a:r>
                <a:rPr lang="en-US" altLang="en-US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米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）</a:t>
              </a:r>
            </a:p>
            <a:p>
              <a:pPr>
                <a:lnSpc>
                  <a:spcPct val="110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Arial" panose="020B0604020202020204" pitchFamily="34" charset="0"/>
                <a:buChar char="•"/>
                <a:defRPr/>
              </a:pPr>
              <a:r>
                <a:rPr lang="en-US" altLang="zh-CN" sz="1800" dirty="0" err="1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WiFi</a:t>
              </a:r>
              <a:r>
                <a:rPr lang="zh-CN" altLang="en-US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6</a:t>
              </a:r>
              <a:r>
                <a:rPr lang="zh-CN" altLang="en-US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最高速率可达</a:t>
              </a:r>
              <a:r>
                <a:rPr lang="en-US" altLang="zh-CN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9.6</a:t>
              </a:r>
              <a:r>
                <a:rPr lang="en-US" altLang="en-US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Gbps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81" name="Group 85">
              <a:extLst>
                <a:ext uri="{FF2B5EF4-FFF2-40B4-BE49-F238E27FC236}">
                  <a16:creationId xmlns:a16="http://schemas.microsoft.com/office/drawing/2014/main" id="{89E7E2D0-BE0D-2B4D-94A9-603A7A1D1638}"/>
                </a:ext>
              </a:extLst>
            </p:cNvPr>
            <p:cNvGrpSpPr/>
            <p:nvPr/>
          </p:nvGrpSpPr>
          <p:grpSpPr bwMode="auto">
            <a:xfrm>
              <a:off x="1457197" y="4740844"/>
              <a:ext cx="2487613" cy="1562100"/>
              <a:chOff x="2889" y="1631"/>
              <a:chExt cx="980" cy="743"/>
            </a:xfrm>
          </p:grpSpPr>
          <p:sp>
            <p:nvSpPr>
              <p:cNvPr id="387" name="Rectangle 86">
                <a:extLst>
                  <a:ext uri="{FF2B5EF4-FFF2-40B4-BE49-F238E27FC236}">
                    <a16:creationId xmlns:a16="http://schemas.microsoft.com/office/drawing/2014/main" id="{BC519AB0-DE76-144D-BEDB-1656083C0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endParaRPr>
              </a:p>
            </p:txBody>
          </p:sp>
          <p:sp>
            <p:nvSpPr>
              <p:cNvPr id="388" name="AutoShape 87">
                <a:extLst>
                  <a:ext uri="{FF2B5EF4-FFF2-40B4-BE49-F238E27FC236}">
                    <a16:creationId xmlns:a16="http://schemas.microsoft.com/office/drawing/2014/main" id="{CF5EF208-73E1-6446-B671-2EB79FD91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endParaRPr>
              </a:p>
            </p:txBody>
          </p:sp>
        </p:grpSp>
        <p:sp>
          <p:nvSpPr>
            <p:cNvPr id="182" name="Line 110">
              <a:extLst>
                <a:ext uri="{FF2B5EF4-FFF2-40B4-BE49-F238E27FC236}">
                  <a16:creationId xmlns:a16="http://schemas.microsoft.com/office/drawing/2014/main" id="{2890884C-FCF1-DA4B-9AA7-B6C38A9E1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3661" y="6082085"/>
              <a:ext cx="934073" cy="39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DengXian" panose="02010600030101010101" pitchFamily="2" charset="-122"/>
              </a:endParaRPr>
            </a:p>
          </p:txBody>
        </p:sp>
        <p:sp>
          <p:nvSpPr>
            <p:cNvPr id="183" name="Line 116">
              <a:extLst>
                <a:ext uri="{FF2B5EF4-FFF2-40B4-BE49-F238E27FC236}">
                  <a16:creationId xmlns:a16="http://schemas.microsoft.com/office/drawing/2014/main" id="{4797ACA4-141A-9949-9948-9318CD899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1772" y="6010844"/>
              <a:ext cx="287338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DengXian" panose="02010600030101010101" pitchFamily="2" charset="-122"/>
              </a:endParaRPr>
            </a:p>
          </p:txBody>
        </p:sp>
        <p:grpSp>
          <p:nvGrpSpPr>
            <p:cNvPr id="184" name="Group 246">
              <a:extLst>
                <a:ext uri="{FF2B5EF4-FFF2-40B4-BE49-F238E27FC236}">
                  <a16:creationId xmlns:a16="http://schemas.microsoft.com/office/drawing/2014/main" id="{8AF223DA-D6E4-4548-9D54-C332F58B760F}"/>
                </a:ext>
              </a:extLst>
            </p:cNvPr>
            <p:cNvGrpSpPr/>
            <p:nvPr/>
          </p:nvGrpSpPr>
          <p:grpSpPr bwMode="auto">
            <a:xfrm>
              <a:off x="2025522" y="5620319"/>
              <a:ext cx="863600" cy="588962"/>
              <a:chOff x="2967" y="478"/>
              <a:chExt cx="788" cy="625"/>
            </a:xfrm>
          </p:grpSpPr>
          <p:pic>
            <p:nvPicPr>
              <p:cNvPr id="385" name="Picture 247" descr="access_point_stylized_small">
                <a:extLst>
                  <a:ext uri="{FF2B5EF4-FFF2-40B4-BE49-F238E27FC236}">
                    <a16:creationId xmlns:a16="http://schemas.microsoft.com/office/drawing/2014/main" id="{51FDE011-A4B6-004F-89E9-9B92108673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6" name="Picture 248" descr="antenna_radiation_stylized">
                <a:extLst>
                  <a:ext uri="{FF2B5EF4-FFF2-40B4-BE49-F238E27FC236}">
                    <a16:creationId xmlns:a16="http://schemas.microsoft.com/office/drawing/2014/main" id="{A1207E46-9026-9942-9F1A-853A493494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" name="Group 390">
              <a:extLst>
                <a:ext uri="{FF2B5EF4-FFF2-40B4-BE49-F238E27FC236}">
                  <a16:creationId xmlns:a16="http://schemas.microsoft.com/office/drawing/2014/main" id="{829F4701-7950-6F40-93CF-63CD9A7542B0}"/>
                </a:ext>
              </a:extLst>
            </p:cNvPr>
            <p:cNvGrpSpPr/>
            <p:nvPr/>
          </p:nvGrpSpPr>
          <p:grpSpPr bwMode="auto">
            <a:xfrm>
              <a:off x="1939797" y="4851969"/>
              <a:ext cx="757238" cy="682625"/>
              <a:chOff x="877" y="1008"/>
              <a:chExt cx="2747" cy="2591"/>
            </a:xfrm>
          </p:grpSpPr>
          <p:pic>
            <p:nvPicPr>
              <p:cNvPr id="362" name="Picture 391" descr="antenna_stylized">
                <a:extLst>
                  <a:ext uri="{FF2B5EF4-FFF2-40B4-BE49-F238E27FC236}">
                    <a16:creationId xmlns:a16="http://schemas.microsoft.com/office/drawing/2014/main" id="{5291AB13-7553-2E4B-993E-36121765F7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3" name="Picture 392" descr="laptop_keyboard">
                <a:extLst>
                  <a:ext uri="{FF2B5EF4-FFF2-40B4-BE49-F238E27FC236}">
                    <a16:creationId xmlns:a16="http://schemas.microsoft.com/office/drawing/2014/main" id="{5FC4098F-30F2-9C43-A6D5-E473D8332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4" name="Freeform 393">
                <a:extLst>
                  <a:ext uri="{FF2B5EF4-FFF2-40B4-BE49-F238E27FC236}">
                    <a16:creationId xmlns:a16="http://schemas.microsoft.com/office/drawing/2014/main" id="{0E9DC840-90F3-DD4E-BD36-123DD9880645}"/>
                  </a:ext>
                </a:extLst>
              </p:cNvPr>
              <p:cNvSpPr/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pic>
            <p:nvPicPr>
              <p:cNvPr id="365" name="Picture 394" descr="screen">
                <a:extLst>
                  <a:ext uri="{FF2B5EF4-FFF2-40B4-BE49-F238E27FC236}">
                    <a16:creationId xmlns:a16="http://schemas.microsoft.com/office/drawing/2014/main" id="{1E6BD356-4EFC-EB4D-98C4-51BF68B6A5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6" name="Freeform 395">
                <a:extLst>
                  <a:ext uri="{FF2B5EF4-FFF2-40B4-BE49-F238E27FC236}">
                    <a16:creationId xmlns:a16="http://schemas.microsoft.com/office/drawing/2014/main" id="{7B07AFB8-7596-0146-957D-9A01A3A4B4F9}"/>
                  </a:ext>
                </a:extLst>
              </p:cNvPr>
              <p:cNvSpPr/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67" name="Freeform 396">
                <a:extLst>
                  <a:ext uri="{FF2B5EF4-FFF2-40B4-BE49-F238E27FC236}">
                    <a16:creationId xmlns:a16="http://schemas.microsoft.com/office/drawing/2014/main" id="{B12D0C8B-22D9-5E41-81AC-D3CACB3D9795}"/>
                  </a:ext>
                </a:extLst>
              </p:cNvPr>
              <p:cNvSpPr/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68" name="Freeform 397">
                <a:extLst>
                  <a:ext uri="{FF2B5EF4-FFF2-40B4-BE49-F238E27FC236}">
                    <a16:creationId xmlns:a16="http://schemas.microsoft.com/office/drawing/2014/main" id="{00654416-E4FF-624B-A52B-CCBB4E9D72E2}"/>
                  </a:ext>
                </a:extLst>
              </p:cNvPr>
              <p:cNvSpPr/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69" name="Freeform 398">
                <a:extLst>
                  <a:ext uri="{FF2B5EF4-FFF2-40B4-BE49-F238E27FC236}">
                    <a16:creationId xmlns:a16="http://schemas.microsoft.com/office/drawing/2014/main" id="{C0E3ECC3-2D50-BD48-84D4-00355492F9E5}"/>
                  </a:ext>
                </a:extLst>
              </p:cNvPr>
              <p:cNvSpPr/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70" name="Freeform 399">
                <a:extLst>
                  <a:ext uri="{FF2B5EF4-FFF2-40B4-BE49-F238E27FC236}">
                    <a16:creationId xmlns:a16="http://schemas.microsoft.com/office/drawing/2014/main" id="{CA0D1761-BF17-4D48-A7AE-55CFCF33271A}"/>
                  </a:ext>
                </a:extLst>
              </p:cNvPr>
              <p:cNvSpPr/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71" name="Freeform 400">
                <a:extLst>
                  <a:ext uri="{FF2B5EF4-FFF2-40B4-BE49-F238E27FC236}">
                    <a16:creationId xmlns:a16="http://schemas.microsoft.com/office/drawing/2014/main" id="{62C6CC38-7901-CA40-BAF1-C8E962C33196}"/>
                  </a:ext>
                </a:extLst>
              </p:cNvPr>
              <p:cNvSpPr/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grpSp>
            <p:nvGrpSpPr>
              <p:cNvPr id="372" name="Group 401">
                <a:extLst>
                  <a:ext uri="{FF2B5EF4-FFF2-40B4-BE49-F238E27FC236}">
                    <a16:creationId xmlns:a16="http://schemas.microsoft.com/office/drawing/2014/main" id="{50C41DA9-2E7F-A347-B7CF-201C65E09514}"/>
                  </a:ext>
                </a:extLst>
              </p:cNvPr>
              <p:cNvGrpSpPr/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9" name="Freeform 402">
                  <a:extLst>
                    <a:ext uri="{FF2B5EF4-FFF2-40B4-BE49-F238E27FC236}">
                      <a16:creationId xmlns:a16="http://schemas.microsoft.com/office/drawing/2014/main" id="{07407129-FE9E-1546-A15D-77CE7920880F}"/>
                    </a:ext>
                  </a:extLst>
                </p:cNvPr>
                <p:cNvSpPr/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80" name="Freeform 403">
                  <a:extLst>
                    <a:ext uri="{FF2B5EF4-FFF2-40B4-BE49-F238E27FC236}">
                      <a16:creationId xmlns:a16="http://schemas.microsoft.com/office/drawing/2014/main" id="{0A5101BB-993B-8040-AF05-DC57072CFFD8}"/>
                    </a:ext>
                  </a:extLst>
                </p:cNvPr>
                <p:cNvSpPr/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81" name="Freeform 404">
                  <a:extLst>
                    <a:ext uri="{FF2B5EF4-FFF2-40B4-BE49-F238E27FC236}">
                      <a16:creationId xmlns:a16="http://schemas.microsoft.com/office/drawing/2014/main" id="{D95E3591-95CC-5D47-8256-1D9A203FE893}"/>
                    </a:ext>
                  </a:extLst>
                </p:cNvPr>
                <p:cNvSpPr/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82" name="Freeform 405">
                  <a:extLst>
                    <a:ext uri="{FF2B5EF4-FFF2-40B4-BE49-F238E27FC236}">
                      <a16:creationId xmlns:a16="http://schemas.microsoft.com/office/drawing/2014/main" id="{5DFE4507-C620-7B48-9B93-9DBC1FD28C9D}"/>
                    </a:ext>
                  </a:extLst>
                </p:cNvPr>
                <p:cNvSpPr/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83" name="Freeform 406">
                  <a:extLst>
                    <a:ext uri="{FF2B5EF4-FFF2-40B4-BE49-F238E27FC236}">
                      <a16:creationId xmlns:a16="http://schemas.microsoft.com/office/drawing/2014/main" id="{8CA14F3B-1979-124E-8265-2E0FF63FFEDC}"/>
                    </a:ext>
                  </a:extLst>
                </p:cNvPr>
                <p:cNvSpPr/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84" name="Freeform 407">
                  <a:extLst>
                    <a:ext uri="{FF2B5EF4-FFF2-40B4-BE49-F238E27FC236}">
                      <a16:creationId xmlns:a16="http://schemas.microsoft.com/office/drawing/2014/main" id="{1AE3DA51-7D11-C343-991C-175A269A374B}"/>
                    </a:ext>
                  </a:extLst>
                </p:cNvPr>
                <p:cNvSpPr/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</p:grpSp>
          <p:sp>
            <p:nvSpPr>
              <p:cNvPr id="373" name="Freeform 408">
                <a:extLst>
                  <a:ext uri="{FF2B5EF4-FFF2-40B4-BE49-F238E27FC236}">
                    <a16:creationId xmlns:a16="http://schemas.microsoft.com/office/drawing/2014/main" id="{E44ECDDB-6440-3D4D-9251-AB369F305247}"/>
                  </a:ext>
                </a:extLst>
              </p:cNvPr>
              <p:cNvSpPr/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74" name="Freeform 409">
                <a:extLst>
                  <a:ext uri="{FF2B5EF4-FFF2-40B4-BE49-F238E27FC236}">
                    <a16:creationId xmlns:a16="http://schemas.microsoft.com/office/drawing/2014/main" id="{4069D19E-A3AD-1848-9DDC-F5E4274B1F85}"/>
                  </a:ext>
                </a:extLst>
              </p:cNvPr>
              <p:cNvSpPr/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75" name="Freeform 410">
                <a:extLst>
                  <a:ext uri="{FF2B5EF4-FFF2-40B4-BE49-F238E27FC236}">
                    <a16:creationId xmlns:a16="http://schemas.microsoft.com/office/drawing/2014/main" id="{51BBAC17-6D15-3D4F-95D4-8D7AC671C1C6}"/>
                  </a:ext>
                </a:extLst>
              </p:cNvPr>
              <p:cNvSpPr/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76" name="Freeform 411">
                <a:extLst>
                  <a:ext uri="{FF2B5EF4-FFF2-40B4-BE49-F238E27FC236}">
                    <a16:creationId xmlns:a16="http://schemas.microsoft.com/office/drawing/2014/main" id="{4B220AAB-5845-9F4E-9193-C50BD13D0C6D}"/>
                  </a:ext>
                </a:extLst>
              </p:cNvPr>
              <p:cNvSpPr/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77" name="Freeform 412">
                <a:extLst>
                  <a:ext uri="{FF2B5EF4-FFF2-40B4-BE49-F238E27FC236}">
                    <a16:creationId xmlns:a16="http://schemas.microsoft.com/office/drawing/2014/main" id="{1688FBAD-E9A3-3848-B362-6974C2EFBAF1}"/>
                  </a:ext>
                </a:extLst>
              </p:cNvPr>
              <p:cNvSpPr/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78" name="Freeform 413">
                <a:extLst>
                  <a:ext uri="{FF2B5EF4-FFF2-40B4-BE49-F238E27FC236}">
                    <a16:creationId xmlns:a16="http://schemas.microsoft.com/office/drawing/2014/main" id="{B02B3DF1-5EEF-CF45-972F-3D310F897D51}"/>
                  </a:ext>
                </a:extLst>
              </p:cNvPr>
              <p:cNvSpPr/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</p:grpSp>
        <p:sp>
          <p:nvSpPr>
            <p:cNvPr id="186" name="Text Box 446">
              <a:extLst>
                <a:ext uri="{FF2B5EF4-FFF2-40B4-BE49-F238E27FC236}">
                  <a16:creationId xmlns:a16="http://schemas.microsoft.com/office/drawing/2014/main" id="{7E50E4AC-B395-C945-B5CD-DBCB3E604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431" y="6037217"/>
              <a:ext cx="10649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</a:rPr>
                <a:t>to Internet</a:t>
              </a:r>
            </a:p>
          </p:txBody>
        </p:sp>
        <p:grpSp>
          <p:nvGrpSpPr>
            <p:cNvPr id="187" name="Group 114">
              <a:extLst>
                <a:ext uri="{FF2B5EF4-FFF2-40B4-BE49-F238E27FC236}">
                  <a16:creationId xmlns:a16="http://schemas.microsoft.com/office/drawing/2014/main" id="{5833F3A9-DB13-A240-A170-EEC3C17D9482}"/>
                </a:ext>
              </a:extLst>
            </p:cNvPr>
            <p:cNvGrpSpPr/>
            <p:nvPr/>
          </p:nvGrpSpPr>
          <p:grpSpPr bwMode="auto">
            <a:xfrm>
              <a:off x="2828797" y="4912294"/>
              <a:ext cx="636588" cy="879475"/>
              <a:chOff x="5806938" y="3011924"/>
              <a:chExt cx="347997" cy="396620"/>
            </a:xfrm>
          </p:grpSpPr>
          <p:pic>
            <p:nvPicPr>
              <p:cNvPr id="360" name="Picture 117" descr="fridge2.png">
                <a:extLst>
                  <a:ext uri="{FF2B5EF4-FFF2-40B4-BE49-F238E27FC236}">
                    <a16:creationId xmlns:a16="http://schemas.microsoft.com/office/drawing/2014/main" id="{A09D31F3-FC4F-2947-9301-B2CD2951E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1" name="Picture 1115" descr="antenna_stylized">
                <a:extLst>
                  <a:ext uri="{FF2B5EF4-FFF2-40B4-BE49-F238E27FC236}">
                    <a16:creationId xmlns:a16="http://schemas.microsoft.com/office/drawing/2014/main" id="{99F159E9-1992-3344-B5D3-D2DE126C50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47CC45E-FDDC-414B-BFD8-3A602EE6D144}"/>
                </a:ext>
              </a:extLst>
            </p:cNvPr>
            <p:cNvGrpSpPr/>
            <p:nvPr/>
          </p:nvGrpSpPr>
          <p:grpSpPr>
            <a:xfrm>
              <a:off x="2789999" y="5883655"/>
              <a:ext cx="686068" cy="362749"/>
              <a:chOff x="7493876" y="2774731"/>
              <a:chExt cx="1481958" cy="894622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D703C618-7745-C846-88E9-E7D379D6A81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DengXian" panose="02010600030101010101" pitchFamily="2" charset="-122"/>
                  </a:rPr>
                  <a:t>                   </a:t>
                </a: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4E0EB3D-2543-8746-8582-11CFFAF5A5E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DengXian" panose="02010600030101010101" pitchFamily="2" charset="-122"/>
                  </a:rPr>
                  <a:t>              </a:t>
                </a: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3721779-5A04-204C-A56A-797E6CED5C0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53E934D4-56D1-8343-B5D6-609CA27BBB2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4DF35D56-784D-7440-889A-A4DBFDE932D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8CF34EC7-C988-B445-9D85-EA423BBD6E0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CEAD1E92-CFCF-B740-8D9B-0B7FE83A22D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DengXian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389" name="Group 1">
            <a:extLst>
              <a:ext uri="{FF2B5EF4-FFF2-40B4-BE49-F238E27FC236}">
                <a16:creationId xmlns:a16="http://schemas.microsoft.com/office/drawing/2014/main" id="{C4ADB00A-B7D4-CF49-B563-47ECC260FDD1}"/>
              </a:ext>
            </a:extLst>
          </p:cNvPr>
          <p:cNvGrpSpPr/>
          <p:nvPr/>
        </p:nvGrpSpPr>
        <p:grpSpPr>
          <a:xfrm>
            <a:off x="6183547" y="1836883"/>
            <a:ext cx="5443549" cy="3889325"/>
            <a:chOff x="6525807" y="2286638"/>
            <a:chExt cx="5443549" cy="3889325"/>
          </a:xfrm>
        </p:grpSpPr>
        <p:sp>
          <p:nvSpPr>
            <p:cNvPr id="390" name="Freeform 84">
              <a:extLst>
                <a:ext uri="{FF2B5EF4-FFF2-40B4-BE49-F238E27FC236}">
                  <a16:creationId xmlns:a16="http://schemas.microsoft.com/office/drawing/2014/main" id="{1291B11D-D875-1740-946B-812BDACF2C0E}"/>
                </a:ext>
              </a:extLst>
            </p:cNvPr>
            <p:cNvSpPr/>
            <p:nvPr/>
          </p:nvSpPr>
          <p:spPr bwMode="auto">
            <a:xfrm>
              <a:off x="6874928" y="4765952"/>
              <a:ext cx="2365994" cy="1410011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1" name="Line 93">
              <a:extLst>
                <a:ext uri="{FF2B5EF4-FFF2-40B4-BE49-F238E27FC236}">
                  <a16:creationId xmlns:a16="http://schemas.microsoft.com/office/drawing/2014/main" id="{C8701354-9E21-3744-941E-BEBB331788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0702" y="5771600"/>
              <a:ext cx="203294" cy="32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2" name="Picture 133" descr="car_icon_small">
              <a:extLst>
                <a:ext uri="{FF2B5EF4-FFF2-40B4-BE49-F238E27FC236}">
                  <a16:creationId xmlns:a16="http://schemas.microsoft.com/office/drawing/2014/main" id="{5C7422A6-BEB6-7A40-85C9-BE597073A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7747" y="4780575"/>
              <a:ext cx="1157044" cy="221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3" name="Group 134">
              <a:extLst>
                <a:ext uri="{FF2B5EF4-FFF2-40B4-BE49-F238E27FC236}">
                  <a16:creationId xmlns:a16="http://schemas.microsoft.com/office/drawing/2014/main" id="{64507DBB-6656-6241-A145-AC00E093E90C}"/>
                </a:ext>
              </a:extLst>
            </p:cNvPr>
            <p:cNvGrpSpPr/>
            <p:nvPr/>
          </p:nvGrpSpPr>
          <p:grpSpPr bwMode="auto">
            <a:xfrm>
              <a:off x="7435067" y="4550795"/>
              <a:ext cx="566627" cy="507604"/>
              <a:chOff x="2751" y="1851"/>
              <a:chExt cx="462" cy="478"/>
            </a:xfrm>
          </p:grpSpPr>
          <p:pic>
            <p:nvPicPr>
              <p:cNvPr id="448" name="Picture 135" descr="iphone_stylized_small">
                <a:extLst>
                  <a:ext uri="{FF2B5EF4-FFF2-40B4-BE49-F238E27FC236}">
                    <a16:creationId xmlns:a16="http://schemas.microsoft.com/office/drawing/2014/main" id="{79D37B5B-35F6-7642-8DC3-B73628DBF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9" name="Picture 136" descr="antenna_radiation_stylized">
                <a:extLst>
                  <a:ext uri="{FF2B5EF4-FFF2-40B4-BE49-F238E27FC236}">
                    <a16:creationId xmlns:a16="http://schemas.microsoft.com/office/drawing/2014/main" id="{056C8DBD-3409-A143-AF34-A47F81F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94" name="Group 252">
              <a:extLst>
                <a:ext uri="{FF2B5EF4-FFF2-40B4-BE49-F238E27FC236}">
                  <a16:creationId xmlns:a16="http://schemas.microsoft.com/office/drawing/2014/main" id="{66A89DF1-209F-4C49-9569-3AE4A8850925}"/>
                </a:ext>
              </a:extLst>
            </p:cNvPr>
            <p:cNvGrpSpPr/>
            <p:nvPr/>
          </p:nvGrpSpPr>
          <p:grpSpPr bwMode="auto">
            <a:xfrm>
              <a:off x="8044949" y="4943509"/>
              <a:ext cx="622858" cy="831384"/>
              <a:chOff x="742" y="2409"/>
              <a:chExt cx="576" cy="881"/>
            </a:xfrm>
          </p:grpSpPr>
          <p:grpSp>
            <p:nvGrpSpPr>
              <p:cNvPr id="430" name="Group 253">
                <a:extLst>
                  <a:ext uri="{FF2B5EF4-FFF2-40B4-BE49-F238E27FC236}">
                    <a16:creationId xmlns:a16="http://schemas.microsoft.com/office/drawing/2014/main" id="{BB66ABB0-D409-1343-B7AE-CA01591D21F3}"/>
                  </a:ext>
                </a:extLst>
              </p:cNvPr>
              <p:cNvGrpSpPr/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33" name="Line 270">
                  <a:extLst>
                    <a:ext uri="{FF2B5EF4-FFF2-40B4-BE49-F238E27FC236}">
                      <a16:creationId xmlns:a16="http://schemas.microsoft.com/office/drawing/2014/main" id="{013A7DD9-BA23-3246-9CC9-2F1899D91E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Line 271">
                  <a:extLst>
                    <a:ext uri="{FF2B5EF4-FFF2-40B4-BE49-F238E27FC236}">
                      <a16:creationId xmlns:a16="http://schemas.microsoft.com/office/drawing/2014/main" id="{CB384492-F0F8-544F-9BCE-8333A5CADA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Line 272">
                  <a:extLst>
                    <a:ext uri="{FF2B5EF4-FFF2-40B4-BE49-F238E27FC236}">
                      <a16:creationId xmlns:a16="http://schemas.microsoft.com/office/drawing/2014/main" id="{C05A47EA-CFCB-E046-B524-3DB6BAAA9F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Line 273">
                  <a:extLst>
                    <a:ext uri="{FF2B5EF4-FFF2-40B4-BE49-F238E27FC236}">
                      <a16:creationId xmlns:a16="http://schemas.microsoft.com/office/drawing/2014/main" id="{9569EF2C-8C16-D14D-9355-E82078C14C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Line 274">
                  <a:extLst>
                    <a:ext uri="{FF2B5EF4-FFF2-40B4-BE49-F238E27FC236}">
                      <a16:creationId xmlns:a16="http://schemas.microsoft.com/office/drawing/2014/main" id="{E38B69CE-9AE9-D045-9E75-FE344A6AF8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Line 275">
                  <a:extLst>
                    <a:ext uri="{FF2B5EF4-FFF2-40B4-BE49-F238E27FC236}">
                      <a16:creationId xmlns:a16="http://schemas.microsoft.com/office/drawing/2014/main" id="{4C7AD462-2FB8-4244-8D60-CA50AE433B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Line 276">
                  <a:extLst>
                    <a:ext uri="{FF2B5EF4-FFF2-40B4-BE49-F238E27FC236}">
                      <a16:creationId xmlns:a16="http://schemas.microsoft.com/office/drawing/2014/main" id="{3A1EB771-3664-F44F-A8B4-380554F596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Line 277">
                  <a:extLst>
                    <a:ext uri="{FF2B5EF4-FFF2-40B4-BE49-F238E27FC236}">
                      <a16:creationId xmlns:a16="http://schemas.microsoft.com/office/drawing/2014/main" id="{36CE2E83-097A-D147-8464-C3535C5A90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Line 278">
                  <a:extLst>
                    <a:ext uri="{FF2B5EF4-FFF2-40B4-BE49-F238E27FC236}">
                      <a16:creationId xmlns:a16="http://schemas.microsoft.com/office/drawing/2014/main" id="{6B88F568-F0B5-3E44-9287-2E54244B7E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Line 279">
                  <a:extLst>
                    <a:ext uri="{FF2B5EF4-FFF2-40B4-BE49-F238E27FC236}">
                      <a16:creationId xmlns:a16="http://schemas.microsoft.com/office/drawing/2014/main" id="{3DCB918E-0484-FA46-9302-3BB0E05135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Line 280">
                  <a:extLst>
                    <a:ext uri="{FF2B5EF4-FFF2-40B4-BE49-F238E27FC236}">
                      <a16:creationId xmlns:a16="http://schemas.microsoft.com/office/drawing/2014/main" id="{6914BF76-503D-574A-9327-5DA915063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Line 281">
                  <a:extLst>
                    <a:ext uri="{FF2B5EF4-FFF2-40B4-BE49-F238E27FC236}">
                      <a16:creationId xmlns:a16="http://schemas.microsoft.com/office/drawing/2014/main" id="{6045DF51-924C-8445-8C54-7F775EC627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Line 282">
                  <a:extLst>
                    <a:ext uri="{FF2B5EF4-FFF2-40B4-BE49-F238E27FC236}">
                      <a16:creationId xmlns:a16="http://schemas.microsoft.com/office/drawing/2014/main" id="{13C0C38B-80B0-F440-9074-80EDFE2628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Line 283">
                  <a:extLst>
                    <a:ext uri="{FF2B5EF4-FFF2-40B4-BE49-F238E27FC236}">
                      <a16:creationId xmlns:a16="http://schemas.microsoft.com/office/drawing/2014/main" id="{737AB020-2116-F143-AAE4-7B02422A66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Line 284">
                  <a:extLst>
                    <a:ext uri="{FF2B5EF4-FFF2-40B4-BE49-F238E27FC236}">
                      <a16:creationId xmlns:a16="http://schemas.microsoft.com/office/drawing/2014/main" id="{61BA30A0-2885-D24B-B472-99B80D651C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431" name="Picture 269" descr="cell_tower_radiation copy">
                <a:extLst>
                  <a:ext uri="{FF2B5EF4-FFF2-40B4-BE49-F238E27FC236}">
                    <a16:creationId xmlns:a16="http://schemas.microsoft.com/office/drawing/2014/main" id="{23922575-9700-9444-A79D-61D89C7D2F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2" name="Oval 270">
                <a:extLst>
                  <a:ext uri="{FF2B5EF4-FFF2-40B4-BE49-F238E27FC236}">
                    <a16:creationId xmlns:a16="http://schemas.microsoft.com/office/drawing/2014/main" id="{F0AF213A-DB5B-164C-95EE-8CC4FC1CD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395" name="Group 342">
              <a:extLst>
                <a:ext uri="{FF2B5EF4-FFF2-40B4-BE49-F238E27FC236}">
                  <a16:creationId xmlns:a16="http://schemas.microsoft.com/office/drawing/2014/main" id="{014EF2A0-1425-5947-B859-BA99F1AC3F8F}"/>
                </a:ext>
              </a:extLst>
            </p:cNvPr>
            <p:cNvGrpSpPr/>
            <p:nvPr/>
          </p:nvGrpSpPr>
          <p:grpSpPr bwMode="auto">
            <a:xfrm>
              <a:off x="7011178" y="5204622"/>
              <a:ext cx="728830" cy="536849"/>
              <a:chOff x="877" y="1008"/>
              <a:chExt cx="2747" cy="2591"/>
            </a:xfrm>
          </p:grpSpPr>
          <p:pic>
            <p:nvPicPr>
              <p:cNvPr id="407" name="Picture 343" descr="antenna_stylized">
                <a:extLst>
                  <a:ext uri="{FF2B5EF4-FFF2-40B4-BE49-F238E27FC236}">
                    <a16:creationId xmlns:a16="http://schemas.microsoft.com/office/drawing/2014/main" id="{19CD01D6-E5BF-4044-9CF0-4691CCDF82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8" name="Picture 344" descr="laptop_keyboard">
                <a:extLst>
                  <a:ext uri="{FF2B5EF4-FFF2-40B4-BE49-F238E27FC236}">
                    <a16:creationId xmlns:a16="http://schemas.microsoft.com/office/drawing/2014/main" id="{A7AE0CA2-42AA-1747-856B-BF8CFCC4B2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9" name="Freeform 345">
                <a:extLst>
                  <a:ext uri="{FF2B5EF4-FFF2-40B4-BE49-F238E27FC236}">
                    <a16:creationId xmlns:a16="http://schemas.microsoft.com/office/drawing/2014/main" id="{61CE42EF-8ED4-6242-8157-2B6A16E69DBF}"/>
                  </a:ext>
                </a:extLst>
              </p:cNvPr>
              <p:cNvSpPr/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10" name="Picture 346" descr="screen">
                <a:extLst>
                  <a:ext uri="{FF2B5EF4-FFF2-40B4-BE49-F238E27FC236}">
                    <a16:creationId xmlns:a16="http://schemas.microsoft.com/office/drawing/2014/main" id="{A0385417-17FC-8343-98B2-7EA0417B3F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" name="Freeform 347">
                <a:extLst>
                  <a:ext uri="{FF2B5EF4-FFF2-40B4-BE49-F238E27FC236}">
                    <a16:creationId xmlns:a16="http://schemas.microsoft.com/office/drawing/2014/main" id="{1600204F-60C5-1F41-A175-31E2A7420F36}"/>
                  </a:ext>
                </a:extLst>
              </p:cNvPr>
              <p:cNvSpPr/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348">
                <a:extLst>
                  <a:ext uri="{FF2B5EF4-FFF2-40B4-BE49-F238E27FC236}">
                    <a16:creationId xmlns:a16="http://schemas.microsoft.com/office/drawing/2014/main" id="{6F86C0A6-374E-BD49-A262-06F3C730C35C}"/>
                  </a:ext>
                </a:extLst>
              </p:cNvPr>
              <p:cNvSpPr/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349">
                <a:extLst>
                  <a:ext uri="{FF2B5EF4-FFF2-40B4-BE49-F238E27FC236}">
                    <a16:creationId xmlns:a16="http://schemas.microsoft.com/office/drawing/2014/main" id="{07BE35BC-B233-7449-87B9-2EA4CE068438}"/>
                  </a:ext>
                </a:extLst>
              </p:cNvPr>
              <p:cNvSpPr/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350">
                <a:extLst>
                  <a:ext uri="{FF2B5EF4-FFF2-40B4-BE49-F238E27FC236}">
                    <a16:creationId xmlns:a16="http://schemas.microsoft.com/office/drawing/2014/main" id="{FD8F5950-0641-EF4E-A606-504D25D21151}"/>
                  </a:ext>
                </a:extLst>
              </p:cNvPr>
              <p:cNvSpPr/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Freeform 351">
                <a:extLst>
                  <a:ext uri="{FF2B5EF4-FFF2-40B4-BE49-F238E27FC236}">
                    <a16:creationId xmlns:a16="http://schemas.microsoft.com/office/drawing/2014/main" id="{CF8BD185-1B98-F247-924B-D65DC6E661F1}"/>
                  </a:ext>
                </a:extLst>
              </p:cNvPr>
              <p:cNvSpPr/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Freeform 352">
                <a:extLst>
                  <a:ext uri="{FF2B5EF4-FFF2-40B4-BE49-F238E27FC236}">
                    <a16:creationId xmlns:a16="http://schemas.microsoft.com/office/drawing/2014/main" id="{895ACCAD-BCEA-4E4B-BD66-18C1FBF83E43}"/>
                  </a:ext>
                </a:extLst>
              </p:cNvPr>
              <p:cNvSpPr/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7" name="Group 353">
                <a:extLst>
                  <a:ext uri="{FF2B5EF4-FFF2-40B4-BE49-F238E27FC236}">
                    <a16:creationId xmlns:a16="http://schemas.microsoft.com/office/drawing/2014/main" id="{74550642-8448-D44B-BA88-AFEDC99565EA}"/>
                  </a:ext>
                </a:extLst>
              </p:cNvPr>
              <p:cNvGrpSpPr/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24" name="Freeform 354">
                  <a:extLst>
                    <a:ext uri="{FF2B5EF4-FFF2-40B4-BE49-F238E27FC236}">
                      <a16:creationId xmlns:a16="http://schemas.microsoft.com/office/drawing/2014/main" id="{BE03DBC8-B25A-ED41-BD23-8DEC5A3293A6}"/>
                    </a:ext>
                  </a:extLst>
                </p:cNvPr>
                <p:cNvSpPr/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Freeform 355">
                  <a:extLst>
                    <a:ext uri="{FF2B5EF4-FFF2-40B4-BE49-F238E27FC236}">
                      <a16:creationId xmlns:a16="http://schemas.microsoft.com/office/drawing/2014/main" id="{973F937C-9743-D94C-B408-2B5A09900851}"/>
                    </a:ext>
                  </a:extLst>
                </p:cNvPr>
                <p:cNvSpPr/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Freeform 356">
                  <a:extLst>
                    <a:ext uri="{FF2B5EF4-FFF2-40B4-BE49-F238E27FC236}">
                      <a16:creationId xmlns:a16="http://schemas.microsoft.com/office/drawing/2014/main" id="{988C1E96-7860-2B42-9B96-A1CA7F9C9B7A}"/>
                    </a:ext>
                  </a:extLst>
                </p:cNvPr>
                <p:cNvSpPr/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Freeform 357">
                  <a:extLst>
                    <a:ext uri="{FF2B5EF4-FFF2-40B4-BE49-F238E27FC236}">
                      <a16:creationId xmlns:a16="http://schemas.microsoft.com/office/drawing/2014/main" id="{161EB4FC-5B38-A847-923C-2657281E08B4}"/>
                    </a:ext>
                  </a:extLst>
                </p:cNvPr>
                <p:cNvSpPr/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Freeform 358">
                  <a:extLst>
                    <a:ext uri="{FF2B5EF4-FFF2-40B4-BE49-F238E27FC236}">
                      <a16:creationId xmlns:a16="http://schemas.microsoft.com/office/drawing/2014/main" id="{8B139C5C-1839-8646-987F-18EC9AA8DA0F}"/>
                    </a:ext>
                  </a:extLst>
                </p:cNvPr>
                <p:cNvSpPr/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Freeform 359">
                  <a:extLst>
                    <a:ext uri="{FF2B5EF4-FFF2-40B4-BE49-F238E27FC236}">
                      <a16:creationId xmlns:a16="http://schemas.microsoft.com/office/drawing/2014/main" id="{62FEC789-5985-D548-A46E-6883915225B5}"/>
                    </a:ext>
                  </a:extLst>
                </p:cNvPr>
                <p:cNvSpPr/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8" name="Freeform 360">
                <a:extLst>
                  <a:ext uri="{FF2B5EF4-FFF2-40B4-BE49-F238E27FC236}">
                    <a16:creationId xmlns:a16="http://schemas.microsoft.com/office/drawing/2014/main" id="{706EDD53-3702-B047-8EDF-B59FBF19695A}"/>
                  </a:ext>
                </a:extLst>
              </p:cNvPr>
              <p:cNvSpPr/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9" name="Freeform 361">
                <a:extLst>
                  <a:ext uri="{FF2B5EF4-FFF2-40B4-BE49-F238E27FC236}">
                    <a16:creationId xmlns:a16="http://schemas.microsoft.com/office/drawing/2014/main" id="{79131E18-DD83-5346-A47D-4A41B7645E21}"/>
                  </a:ext>
                </a:extLst>
              </p:cNvPr>
              <p:cNvSpPr/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362">
                <a:extLst>
                  <a:ext uri="{FF2B5EF4-FFF2-40B4-BE49-F238E27FC236}">
                    <a16:creationId xmlns:a16="http://schemas.microsoft.com/office/drawing/2014/main" id="{DDF6DC17-773D-B14C-B454-AAB08ECB1C20}"/>
                  </a:ext>
                </a:extLst>
              </p:cNvPr>
              <p:cNvSpPr/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363">
                <a:extLst>
                  <a:ext uri="{FF2B5EF4-FFF2-40B4-BE49-F238E27FC236}">
                    <a16:creationId xmlns:a16="http://schemas.microsoft.com/office/drawing/2014/main" id="{2364074E-57A4-0E4F-9A6E-175357AF0CBD}"/>
                  </a:ext>
                </a:extLst>
              </p:cNvPr>
              <p:cNvSpPr/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364">
                <a:extLst>
                  <a:ext uri="{FF2B5EF4-FFF2-40B4-BE49-F238E27FC236}">
                    <a16:creationId xmlns:a16="http://schemas.microsoft.com/office/drawing/2014/main" id="{D03F6749-B14F-9F49-8161-2BB0E70398D2}"/>
                  </a:ext>
                </a:extLst>
              </p:cNvPr>
              <p:cNvSpPr/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3" name="Freeform 365">
                <a:extLst>
                  <a:ext uri="{FF2B5EF4-FFF2-40B4-BE49-F238E27FC236}">
                    <a16:creationId xmlns:a16="http://schemas.microsoft.com/office/drawing/2014/main" id="{F82A4835-FE70-B04A-A889-8ECD1369B1C2}"/>
                  </a:ext>
                </a:extLst>
              </p:cNvPr>
              <p:cNvSpPr/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96" name="Line 444">
              <a:extLst>
                <a:ext uri="{FF2B5EF4-FFF2-40B4-BE49-F238E27FC236}">
                  <a16:creationId xmlns:a16="http://schemas.microsoft.com/office/drawing/2014/main" id="{FD9C13FD-8914-2C42-A1B3-EA37E79352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3050" y="5885917"/>
              <a:ext cx="6293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Text Box 447">
              <a:extLst>
                <a:ext uri="{FF2B5EF4-FFF2-40B4-BE49-F238E27FC236}">
                  <a16:creationId xmlns:a16="http://schemas.microsoft.com/office/drawing/2014/main" id="{17146509-AE4C-4D40-A2D9-D8C83B123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7842" y="5809251"/>
              <a:ext cx="10649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+mn-cs"/>
                </a:rPr>
                <a:t>to Internet</a:t>
              </a:r>
            </a:p>
          </p:txBody>
        </p:sp>
        <p:sp>
          <p:nvSpPr>
            <p:cNvPr id="398" name="Rectangle 3">
              <a:extLst>
                <a:ext uri="{FF2B5EF4-FFF2-40B4-BE49-F238E27FC236}">
                  <a16:creationId xmlns:a16="http://schemas.microsoft.com/office/drawing/2014/main" id="{3082AA8E-F58E-454F-AF15-3D200572B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5807" y="2286638"/>
              <a:ext cx="5443549" cy="179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Calibri" panose="020F0502020204030204" pitchFamily="34" charset="0"/>
                </a:rPr>
                <a:t>广域蜂窝接入网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Calibri" panose="020F0502020204030204" pitchFamily="34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Arial" panose="020B0604020202020204" pitchFamily="34" charset="0"/>
                <a:buChar char="•"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由移动蜂窝网络运营商提供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（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10公里）</a:t>
              </a:r>
            </a:p>
            <a:p>
              <a:pPr>
                <a:lnSpc>
                  <a:spcPct val="130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Arial" panose="020B0604020202020204" pitchFamily="34" charset="0"/>
                <a:buChar char="•"/>
                <a:defRPr/>
              </a:pPr>
              <a:r>
                <a:rPr lang="en-US" altLang="zh-CN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2G/3G/4G/5G等蜂窝网络</a:t>
              </a:r>
            </a:p>
            <a:p>
              <a:pPr lvl="0">
                <a:lnSpc>
                  <a:spcPct val="130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0.</a:t>
              </a:r>
              <a:r>
                <a:rPr lang="en-US" altLang="zh-CN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–</a:t>
              </a:r>
              <a:r>
                <a:rPr lang="zh-CN" altLang="en-US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1000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微软雅黑" panose="020B0503020204020204" pitchFamily="34" charset="-122"/>
                </a:rPr>
                <a:t>Mbps</a:t>
              </a:r>
            </a:p>
          </p:txBody>
        </p: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03022773-8D57-3A47-BE3C-9CA38034516B}"/>
                </a:ext>
              </a:extLst>
            </p:cNvPr>
            <p:cNvGrpSpPr/>
            <p:nvPr/>
          </p:nvGrpSpPr>
          <p:grpSpPr>
            <a:xfrm>
              <a:off x="8517156" y="5755545"/>
              <a:ext cx="499292" cy="246225"/>
              <a:chOff x="7493876" y="2774731"/>
              <a:chExt cx="1481958" cy="894622"/>
            </a:xfrm>
          </p:grpSpPr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1ADC6526-1E7E-044F-A404-3403F698934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60D20526-E418-8C47-B74E-D84A6E3C4DF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19E5704E-615F-0241-938A-7AE3DE172FD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3" name="Freeform 402">
                  <a:extLst>
                    <a:ext uri="{FF2B5EF4-FFF2-40B4-BE49-F238E27FC236}">
                      <a16:creationId xmlns:a16="http://schemas.microsoft.com/office/drawing/2014/main" id="{E2BC9A4E-B8DD-914B-8D3A-D635007B722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Freeform 403">
                  <a:extLst>
                    <a:ext uri="{FF2B5EF4-FFF2-40B4-BE49-F238E27FC236}">
                      <a16:creationId xmlns:a16="http://schemas.microsoft.com/office/drawing/2014/main" id="{64A6ADBF-9258-A049-9D33-FA6AD659DC8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Freeform 404">
                  <a:extLst>
                    <a:ext uri="{FF2B5EF4-FFF2-40B4-BE49-F238E27FC236}">
                      <a16:creationId xmlns:a16="http://schemas.microsoft.com/office/drawing/2014/main" id="{DC8E732A-9742-5D4E-8A1E-E9AFF17B9A3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405">
                  <a:extLst>
                    <a:ext uri="{FF2B5EF4-FFF2-40B4-BE49-F238E27FC236}">
                      <a16:creationId xmlns:a16="http://schemas.microsoft.com/office/drawing/2014/main" id="{EA606281-5AA9-ED49-8DD3-57CABBC665F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762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网络核心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090A0FB0-951A-1543-8261-558033B118B0}"/>
              </a:ext>
            </a:extLst>
          </p:cNvPr>
          <p:cNvSpPr txBox="1"/>
          <p:nvPr/>
        </p:nvSpPr>
        <p:spPr>
          <a:xfrm>
            <a:off x="268438" y="1232876"/>
            <a:ext cx="7037618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由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各类路由器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交换机和链路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构成的网络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目标：将海量的端系统互联起来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端系统通过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本地网络提供商（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access ISP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接入因特网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本地网络提供商之间也需要互相连接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最终形成结构极度复杂的网络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Network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of Networks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zh-TW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0" name="图片 5">
            <a:extLst>
              <a:ext uri="{FF2B5EF4-FFF2-40B4-BE49-F238E27FC236}">
                <a16:creationId xmlns:a16="http://schemas.microsoft.com/office/drawing/2014/main" id="{11F0EE30-411E-FB40-B031-E273592C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80" y="1179585"/>
            <a:ext cx="4883785" cy="4516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B1A5D-DED1-D544-B668-17535F0DF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5" y="3256763"/>
            <a:ext cx="5729817" cy="32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2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2550698" cy="2537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计算机网络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网络的内容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分层架构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WWW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体系结构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网络编程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1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网络的功能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090A0FB0-951A-1543-8261-558033B118B0}"/>
              </a:ext>
            </a:extLst>
          </p:cNvPr>
          <p:cNvSpPr txBox="1"/>
          <p:nvPr/>
        </p:nvSpPr>
        <p:spPr>
          <a:xfrm>
            <a:off x="268438" y="1232876"/>
            <a:ext cx="6263252" cy="461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网络的最终目的：将数据发往目标主机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以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分组（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packet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为单位（分组交换），在路由器之间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一跳一跳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传输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可以拆分为</a:t>
            </a:r>
            <a:r>
              <a:rPr lang="en-US" altLang="zh-TW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个功能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功能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：路由（规划）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全局规划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：计算通往目标主机的路径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实现：通过</a:t>
            </a: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路由算法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计算，结果存储在本地路由表里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功能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：转发（执行）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本地执行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：每个结点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（路由器）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将数据交给路径上的下一跳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实现：根据目的主机，查找本地路由表，确定下一跳</a:t>
            </a: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ED8DAD32-A89F-7E47-A1AB-B3932FFC3911}"/>
              </a:ext>
            </a:extLst>
          </p:cNvPr>
          <p:cNvGrpSpPr/>
          <p:nvPr/>
        </p:nvGrpSpPr>
        <p:grpSpPr>
          <a:xfrm>
            <a:off x="7003904" y="1010795"/>
            <a:ext cx="2317750" cy="3038266"/>
            <a:chOff x="3563785" y="1706808"/>
            <a:chExt cx="2317750" cy="3038266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DC8A8BE-EAF4-EB46-9018-DC03AE114294}"/>
                </a:ext>
              </a:extLst>
            </p:cNvPr>
            <p:cNvSpPr/>
            <p:nvPr/>
          </p:nvSpPr>
          <p:spPr bwMode="auto">
            <a:xfrm rot="16200000">
              <a:off x="4355018" y="3236963"/>
              <a:ext cx="721461" cy="2294761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connsiteX0" fmla="*/ 0 w 10000"/>
                <a:gd name="connsiteY0" fmla="*/ 0 h 9714"/>
                <a:gd name="connsiteX1" fmla="*/ 3718 w 10000"/>
                <a:gd name="connsiteY1" fmla="*/ 8779 h 9714"/>
                <a:gd name="connsiteX2" fmla="*/ 9148 w 10000"/>
                <a:gd name="connsiteY2" fmla="*/ 9657 h 9714"/>
                <a:gd name="connsiteX3" fmla="*/ 10000 w 10000"/>
                <a:gd name="connsiteY3" fmla="*/ 61 h 9714"/>
                <a:gd name="connsiteX4" fmla="*/ 0 w 10000"/>
                <a:gd name="connsiteY4" fmla="*/ 0 h 9714"/>
                <a:gd name="connsiteX0-1" fmla="*/ 0 w 10000"/>
                <a:gd name="connsiteY0-2" fmla="*/ 0 h 9095"/>
                <a:gd name="connsiteX1-3" fmla="*/ 3718 w 10000"/>
                <a:gd name="connsiteY1-4" fmla="*/ 9037 h 9095"/>
                <a:gd name="connsiteX2-5" fmla="*/ 5712 w 10000"/>
                <a:gd name="connsiteY2-6" fmla="*/ 8929 h 9095"/>
                <a:gd name="connsiteX3-7" fmla="*/ 10000 w 10000"/>
                <a:gd name="connsiteY3-8" fmla="*/ 63 h 9095"/>
                <a:gd name="connsiteX4-9" fmla="*/ 0 w 10000"/>
                <a:gd name="connsiteY4-10" fmla="*/ 0 h 9095"/>
                <a:gd name="connsiteX0-11" fmla="*/ 0 w 10000"/>
                <a:gd name="connsiteY0-12" fmla="*/ 0 h 10000"/>
                <a:gd name="connsiteX1-13" fmla="*/ 3718 w 10000"/>
                <a:gd name="connsiteY1-14" fmla="*/ 9936 h 10000"/>
                <a:gd name="connsiteX2-15" fmla="*/ 5712 w 10000"/>
                <a:gd name="connsiteY2-16" fmla="*/ 9817 h 10000"/>
                <a:gd name="connsiteX3-17" fmla="*/ 10000 w 10000"/>
                <a:gd name="connsiteY3-18" fmla="*/ 69 h 10000"/>
                <a:gd name="connsiteX4-19" fmla="*/ 0 w 10000"/>
                <a:gd name="connsiteY4-20" fmla="*/ 0 h 10000"/>
                <a:gd name="connsiteX0-21" fmla="*/ 0 w 10000"/>
                <a:gd name="connsiteY0-22" fmla="*/ 0 h 10000"/>
                <a:gd name="connsiteX1-23" fmla="*/ 3718 w 10000"/>
                <a:gd name="connsiteY1-24" fmla="*/ 9936 h 10000"/>
                <a:gd name="connsiteX2-25" fmla="*/ 5712 w 10000"/>
                <a:gd name="connsiteY2-26" fmla="*/ 9817 h 10000"/>
                <a:gd name="connsiteX3-27" fmla="*/ 10000 w 10000"/>
                <a:gd name="connsiteY3-28" fmla="*/ 69 h 10000"/>
                <a:gd name="connsiteX4-29" fmla="*/ 0 w 10000"/>
                <a:gd name="connsiteY4-30" fmla="*/ 0 h 10000"/>
                <a:gd name="connsiteX0-31" fmla="*/ 0 w 10000"/>
                <a:gd name="connsiteY0-32" fmla="*/ 0 h 10000"/>
                <a:gd name="connsiteX1-33" fmla="*/ 3718 w 10000"/>
                <a:gd name="connsiteY1-34" fmla="*/ 9936 h 10000"/>
                <a:gd name="connsiteX2-35" fmla="*/ 5712 w 10000"/>
                <a:gd name="connsiteY2-36" fmla="*/ 9817 h 10000"/>
                <a:gd name="connsiteX3-37" fmla="*/ 10000 w 10000"/>
                <a:gd name="connsiteY3-38" fmla="*/ 69 h 10000"/>
                <a:gd name="connsiteX4-39" fmla="*/ 0 w 10000"/>
                <a:gd name="connsiteY4-40" fmla="*/ 0 h 10000"/>
                <a:gd name="connsiteX0-41" fmla="*/ 0 w 10000"/>
                <a:gd name="connsiteY0-42" fmla="*/ 0 h 10000"/>
                <a:gd name="connsiteX1-43" fmla="*/ 3718 w 10000"/>
                <a:gd name="connsiteY1-44" fmla="*/ 9936 h 10000"/>
                <a:gd name="connsiteX2-45" fmla="*/ 5712 w 10000"/>
                <a:gd name="connsiteY2-46" fmla="*/ 9817 h 10000"/>
                <a:gd name="connsiteX3-47" fmla="*/ 10000 w 10000"/>
                <a:gd name="connsiteY3-48" fmla="*/ 69 h 10000"/>
                <a:gd name="connsiteX4-49" fmla="*/ 0 w 10000"/>
                <a:gd name="connsiteY4-50" fmla="*/ 0 h 10000"/>
                <a:gd name="connsiteX0-51" fmla="*/ 0 w 8989"/>
                <a:gd name="connsiteY0-52" fmla="*/ 0 h 11618"/>
                <a:gd name="connsiteX1-53" fmla="*/ 2707 w 8989"/>
                <a:gd name="connsiteY1-54" fmla="*/ 11554 h 11618"/>
                <a:gd name="connsiteX2-55" fmla="*/ 4701 w 8989"/>
                <a:gd name="connsiteY2-56" fmla="*/ 11435 h 11618"/>
                <a:gd name="connsiteX3-57" fmla="*/ 8989 w 8989"/>
                <a:gd name="connsiteY3-58" fmla="*/ 1687 h 11618"/>
                <a:gd name="connsiteX4-59" fmla="*/ 0 w 8989"/>
                <a:gd name="connsiteY4-60" fmla="*/ 0 h 11618"/>
                <a:gd name="connsiteX0-61" fmla="*/ 0 w 9888"/>
                <a:gd name="connsiteY0-62" fmla="*/ 115 h 10115"/>
                <a:gd name="connsiteX1-63" fmla="*/ 3011 w 9888"/>
                <a:gd name="connsiteY1-64" fmla="*/ 10060 h 10115"/>
                <a:gd name="connsiteX2-65" fmla="*/ 5230 w 9888"/>
                <a:gd name="connsiteY2-66" fmla="*/ 9957 h 10115"/>
                <a:gd name="connsiteX3-67" fmla="*/ 9888 w 9888"/>
                <a:gd name="connsiteY3-68" fmla="*/ 0 h 10115"/>
                <a:gd name="connsiteX4-69" fmla="*/ 0 w 9888"/>
                <a:gd name="connsiteY4-70" fmla="*/ 115 h 10115"/>
                <a:gd name="connsiteX0-71" fmla="*/ 0 w 9829"/>
                <a:gd name="connsiteY0-72" fmla="*/ 0 h 10833"/>
                <a:gd name="connsiteX1-73" fmla="*/ 2874 w 9829"/>
                <a:gd name="connsiteY1-74" fmla="*/ 10779 h 10833"/>
                <a:gd name="connsiteX2-75" fmla="*/ 5118 w 9829"/>
                <a:gd name="connsiteY2-76" fmla="*/ 10677 h 10833"/>
                <a:gd name="connsiteX3-77" fmla="*/ 9829 w 9829"/>
                <a:gd name="connsiteY3-78" fmla="*/ 833 h 10833"/>
                <a:gd name="connsiteX4-79" fmla="*/ 0 w 9829"/>
                <a:gd name="connsiteY4-80" fmla="*/ 0 h 10833"/>
                <a:gd name="connsiteX0-81" fmla="*/ 0 w 10289"/>
                <a:gd name="connsiteY0-82" fmla="*/ 0 h 10000"/>
                <a:gd name="connsiteX1-83" fmla="*/ 2924 w 10289"/>
                <a:gd name="connsiteY1-84" fmla="*/ 9950 h 10000"/>
                <a:gd name="connsiteX2-85" fmla="*/ 5207 w 10289"/>
                <a:gd name="connsiteY2-86" fmla="*/ 9856 h 10000"/>
                <a:gd name="connsiteX3-87" fmla="*/ 10289 w 10289"/>
                <a:gd name="connsiteY3-88" fmla="*/ 54 h 10000"/>
                <a:gd name="connsiteX4-89" fmla="*/ 0 w 10289"/>
                <a:gd name="connsiteY4-90" fmla="*/ 0 h 10000"/>
                <a:gd name="connsiteX0-91" fmla="*/ 0 w 10289"/>
                <a:gd name="connsiteY0-92" fmla="*/ 0 h 10953"/>
                <a:gd name="connsiteX1-93" fmla="*/ 2924 w 10289"/>
                <a:gd name="connsiteY1-94" fmla="*/ 9950 h 10953"/>
                <a:gd name="connsiteX2-95" fmla="*/ 3723 w 10289"/>
                <a:gd name="connsiteY2-96" fmla="*/ 10695 h 10953"/>
                <a:gd name="connsiteX3-97" fmla="*/ 5207 w 10289"/>
                <a:gd name="connsiteY3-98" fmla="*/ 9856 h 10953"/>
                <a:gd name="connsiteX4-99" fmla="*/ 10289 w 10289"/>
                <a:gd name="connsiteY4-100" fmla="*/ 54 h 10953"/>
                <a:gd name="connsiteX5" fmla="*/ 0 w 10289"/>
                <a:gd name="connsiteY5" fmla="*/ 0 h 10953"/>
                <a:gd name="connsiteX0-101" fmla="*/ 0 w 10289"/>
                <a:gd name="connsiteY0-102" fmla="*/ 0 h 11138"/>
                <a:gd name="connsiteX1-103" fmla="*/ 2924 w 10289"/>
                <a:gd name="connsiteY1-104" fmla="*/ 9950 h 11138"/>
                <a:gd name="connsiteX2-105" fmla="*/ 5207 w 10289"/>
                <a:gd name="connsiteY2-106" fmla="*/ 9856 h 11138"/>
                <a:gd name="connsiteX3-107" fmla="*/ 10289 w 10289"/>
                <a:gd name="connsiteY3-108" fmla="*/ 54 h 11138"/>
                <a:gd name="connsiteX4-109" fmla="*/ 0 w 10289"/>
                <a:gd name="connsiteY4-110" fmla="*/ 0 h 11138"/>
                <a:gd name="connsiteX0-111" fmla="*/ 0 w 10289"/>
                <a:gd name="connsiteY0-112" fmla="*/ 0 h 10669"/>
                <a:gd name="connsiteX1-113" fmla="*/ 2924 w 10289"/>
                <a:gd name="connsiteY1-114" fmla="*/ 9950 h 10669"/>
                <a:gd name="connsiteX2-115" fmla="*/ 5207 w 10289"/>
                <a:gd name="connsiteY2-116" fmla="*/ 9856 h 10669"/>
                <a:gd name="connsiteX3-117" fmla="*/ 10289 w 10289"/>
                <a:gd name="connsiteY3-118" fmla="*/ 54 h 10669"/>
                <a:gd name="connsiteX4-119" fmla="*/ 0 w 10289"/>
                <a:gd name="connsiteY4-120" fmla="*/ 0 h 10669"/>
                <a:gd name="connsiteX0-121" fmla="*/ 0 w 10289"/>
                <a:gd name="connsiteY0-122" fmla="*/ 0 h 10734"/>
                <a:gd name="connsiteX1-123" fmla="*/ 2924 w 10289"/>
                <a:gd name="connsiteY1-124" fmla="*/ 9950 h 10734"/>
                <a:gd name="connsiteX2-125" fmla="*/ 4455 w 10289"/>
                <a:gd name="connsiteY2-126" fmla="*/ 10094 h 10734"/>
                <a:gd name="connsiteX3-127" fmla="*/ 10289 w 10289"/>
                <a:gd name="connsiteY3-128" fmla="*/ 54 h 10734"/>
                <a:gd name="connsiteX4-129" fmla="*/ 0 w 10289"/>
                <a:gd name="connsiteY4-130" fmla="*/ 0 h 10734"/>
                <a:gd name="connsiteX0-131" fmla="*/ 0 w 10289"/>
                <a:gd name="connsiteY0-132" fmla="*/ 0 h 10107"/>
                <a:gd name="connsiteX1-133" fmla="*/ 2924 w 10289"/>
                <a:gd name="connsiteY1-134" fmla="*/ 9950 h 10107"/>
                <a:gd name="connsiteX2-135" fmla="*/ 4455 w 10289"/>
                <a:gd name="connsiteY2-136" fmla="*/ 10094 h 10107"/>
                <a:gd name="connsiteX3-137" fmla="*/ 10289 w 10289"/>
                <a:gd name="connsiteY3-138" fmla="*/ 54 h 10107"/>
                <a:gd name="connsiteX4-139" fmla="*/ 0 w 10289"/>
                <a:gd name="connsiteY4-140" fmla="*/ 0 h 10107"/>
                <a:gd name="connsiteX0-141" fmla="*/ 0 w 10289"/>
                <a:gd name="connsiteY0-142" fmla="*/ 0 h 10107"/>
                <a:gd name="connsiteX1-143" fmla="*/ 2924 w 10289"/>
                <a:gd name="connsiteY1-144" fmla="*/ 9950 h 10107"/>
                <a:gd name="connsiteX2-145" fmla="*/ 4455 w 10289"/>
                <a:gd name="connsiteY2-146" fmla="*/ 10094 h 10107"/>
                <a:gd name="connsiteX3-147" fmla="*/ 10289 w 10289"/>
                <a:gd name="connsiteY3-148" fmla="*/ 54 h 10107"/>
                <a:gd name="connsiteX4-149" fmla="*/ 0 w 10289"/>
                <a:gd name="connsiteY4-150" fmla="*/ 0 h 10107"/>
                <a:gd name="connsiteX0-151" fmla="*/ 0 w 10289"/>
                <a:gd name="connsiteY0-152" fmla="*/ 0 h 10107"/>
                <a:gd name="connsiteX1-153" fmla="*/ 2924 w 10289"/>
                <a:gd name="connsiteY1-154" fmla="*/ 9950 h 10107"/>
                <a:gd name="connsiteX2-155" fmla="*/ 4455 w 10289"/>
                <a:gd name="connsiteY2-156" fmla="*/ 10094 h 10107"/>
                <a:gd name="connsiteX3-157" fmla="*/ 10289 w 10289"/>
                <a:gd name="connsiteY3-158" fmla="*/ 54 h 10107"/>
                <a:gd name="connsiteX4-159" fmla="*/ 0 w 10289"/>
                <a:gd name="connsiteY4-160" fmla="*/ 0 h 10107"/>
                <a:gd name="connsiteX0-161" fmla="*/ 0 w 10289"/>
                <a:gd name="connsiteY0-162" fmla="*/ 0 h 9960"/>
                <a:gd name="connsiteX1-163" fmla="*/ 2924 w 10289"/>
                <a:gd name="connsiteY1-164" fmla="*/ 9950 h 9960"/>
                <a:gd name="connsiteX2-165" fmla="*/ 4166 w 10289"/>
                <a:gd name="connsiteY2-166" fmla="*/ 9776 h 9960"/>
                <a:gd name="connsiteX3-167" fmla="*/ 10289 w 10289"/>
                <a:gd name="connsiteY3-168" fmla="*/ 54 h 9960"/>
                <a:gd name="connsiteX4-169" fmla="*/ 0 w 10289"/>
                <a:gd name="connsiteY4-170" fmla="*/ 0 h 9960"/>
                <a:gd name="connsiteX0-171" fmla="*/ 0 w 10000"/>
                <a:gd name="connsiteY0-172" fmla="*/ 0 h 10000"/>
                <a:gd name="connsiteX1-173" fmla="*/ 2842 w 10000"/>
                <a:gd name="connsiteY1-174" fmla="*/ 9990 h 10000"/>
                <a:gd name="connsiteX2-175" fmla="*/ 4049 w 10000"/>
                <a:gd name="connsiteY2-176" fmla="*/ 9815 h 10000"/>
                <a:gd name="connsiteX3-177" fmla="*/ 10000 w 10000"/>
                <a:gd name="connsiteY3-178" fmla="*/ 54 h 10000"/>
                <a:gd name="connsiteX4-179" fmla="*/ 0 w 10000"/>
                <a:gd name="connsiteY4-180" fmla="*/ 0 h 10000"/>
                <a:gd name="connsiteX0-181" fmla="*/ 0 w 10000"/>
                <a:gd name="connsiteY0-182" fmla="*/ 0 h 10400"/>
                <a:gd name="connsiteX1-183" fmla="*/ 2740 w 10000"/>
                <a:gd name="connsiteY1-184" fmla="*/ 10397 h 10400"/>
                <a:gd name="connsiteX2-185" fmla="*/ 4049 w 10000"/>
                <a:gd name="connsiteY2-186" fmla="*/ 9815 h 10400"/>
                <a:gd name="connsiteX3-187" fmla="*/ 10000 w 10000"/>
                <a:gd name="connsiteY3-188" fmla="*/ 54 h 10400"/>
                <a:gd name="connsiteX4-189" fmla="*/ 0 w 10000"/>
                <a:gd name="connsiteY4-190" fmla="*/ 0 h 10400"/>
                <a:gd name="connsiteX0-191" fmla="*/ 0 w 10000"/>
                <a:gd name="connsiteY0-192" fmla="*/ 0 h 10419"/>
                <a:gd name="connsiteX1-193" fmla="*/ 2740 w 10000"/>
                <a:gd name="connsiteY1-194" fmla="*/ 10397 h 10419"/>
                <a:gd name="connsiteX2-195" fmla="*/ 3599 w 10000"/>
                <a:gd name="connsiteY2-196" fmla="*/ 10338 h 10419"/>
                <a:gd name="connsiteX3-197" fmla="*/ 10000 w 10000"/>
                <a:gd name="connsiteY3-198" fmla="*/ 54 h 10419"/>
                <a:gd name="connsiteX4-199" fmla="*/ 0 w 10000"/>
                <a:gd name="connsiteY4-200" fmla="*/ 0 h 10419"/>
                <a:gd name="connsiteX0-201" fmla="*/ 0 w 10000"/>
                <a:gd name="connsiteY0-202" fmla="*/ 0 h 10397"/>
                <a:gd name="connsiteX1-203" fmla="*/ 2740 w 10000"/>
                <a:gd name="connsiteY1-204" fmla="*/ 10397 h 10397"/>
                <a:gd name="connsiteX2-205" fmla="*/ 3599 w 10000"/>
                <a:gd name="connsiteY2-206" fmla="*/ 10338 h 10397"/>
                <a:gd name="connsiteX3-207" fmla="*/ 10000 w 10000"/>
                <a:gd name="connsiteY3-208" fmla="*/ 54 h 10397"/>
                <a:gd name="connsiteX4-209" fmla="*/ 0 w 10000"/>
                <a:gd name="connsiteY4-210" fmla="*/ 0 h 10397"/>
                <a:gd name="connsiteX0-211" fmla="*/ 0 w 10614"/>
                <a:gd name="connsiteY0-212" fmla="*/ 0 h 10397"/>
                <a:gd name="connsiteX1-213" fmla="*/ 2740 w 10614"/>
                <a:gd name="connsiteY1-214" fmla="*/ 10397 h 10397"/>
                <a:gd name="connsiteX2-215" fmla="*/ 3599 w 10614"/>
                <a:gd name="connsiteY2-216" fmla="*/ 10338 h 10397"/>
                <a:gd name="connsiteX3-217" fmla="*/ 10614 w 10614"/>
                <a:gd name="connsiteY3-218" fmla="*/ 112 h 10397"/>
                <a:gd name="connsiteX4-219" fmla="*/ 0 w 10614"/>
                <a:gd name="connsiteY4-220" fmla="*/ 0 h 10397"/>
                <a:gd name="connsiteX0-221" fmla="*/ 0 w 10614"/>
                <a:gd name="connsiteY0-222" fmla="*/ 0 h 10397"/>
                <a:gd name="connsiteX1-223" fmla="*/ 2740 w 10614"/>
                <a:gd name="connsiteY1-224" fmla="*/ 10397 h 10397"/>
                <a:gd name="connsiteX2-225" fmla="*/ 3599 w 10614"/>
                <a:gd name="connsiteY2-226" fmla="*/ 10338 h 10397"/>
                <a:gd name="connsiteX3-227" fmla="*/ 10614 w 10614"/>
                <a:gd name="connsiteY3-228" fmla="*/ 112 h 10397"/>
                <a:gd name="connsiteX4-229" fmla="*/ 0 w 10614"/>
                <a:gd name="connsiteY4-230" fmla="*/ 0 h 10397"/>
                <a:gd name="connsiteX0-231" fmla="*/ 0 w 10675"/>
                <a:gd name="connsiteY0-232" fmla="*/ 0 h 10310"/>
                <a:gd name="connsiteX1-233" fmla="*/ 2801 w 10675"/>
                <a:gd name="connsiteY1-234" fmla="*/ 10310 h 10310"/>
                <a:gd name="connsiteX2-235" fmla="*/ 3660 w 10675"/>
                <a:gd name="connsiteY2-236" fmla="*/ 10251 h 10310"/>
                <a:gd name="connsiteX3-237" fmla="*/ 10675 w 10675"/>
                <a:gd name="connsiteY3-238" fmla="*/ 25 h 10310"/>
                <a:gd name="connsiteX4-239" fmla="*/ 0 w 10675"/>
                <a:gd name="connsiteY4-240" fmla="*/ 0 h 10310"/>
                <a:gd name="connsiteX0-241" fmla="*/ 0 w 6741"/>
                <a:gd name="connsiteY0-242" fmla="*/ 0 h 15505"/>
                <a:gd name="connsiteX1-243" fmla="*/ 2801 w 6741"/>
                <a:gd name="connsiteY1-244" fmla="*/ 10310 h 15505"/>
                <a:gd name="connsiteX2-245" fmla="*/ 3660 w 6741"/>
                <a:gd name="connsiteY2-246" fmla="*/ 10251 h 15505"/>
                <a:gd name="connsiteX3-247" fmla="*/ 6741 w 6741"/>
                <a:gd name="connsiteY3-248" fmla="*/ 14932 h 15505"/>
                <a:gd name="connsiteX4-249" fmla="*/ 0 w 6741"/>
                <a:gd name="connsiteY4-250" fmla="*/ 0 h 15505"/>
                <a:gd name="connsiteX0-251" fmla="*/ 5612 w 7164"/>
                <a:gd name="connsiteY0-252" fmla="*/ 0 h 10410"/>
                <a:gd name="connsiteX1-253" fmla="*/ 13 w 7164"/>
                <a:gd name="connsiteY1-254" fmla="*/ 7060 h 10410"/>
                <a:gd name="connsiteX2-255" fmla="*/ 1287 w 7164"/>
                <a:gd name="connsiteY2-256" fmla="*/ 7022 h 10410"/>
                <a:gd name="connsiteX3-257" fmla="*/ 5858 w 7164"/>
                <a:gd name="connsiteY3-258" fmla="*/ 10041 h 10410"/>
                <a:gd name="connsiteX4-259" fmla="*/ 5612 w 7164"/>
                <a:gd name="connsiteY4-260" fmla="*/ 0 h 10410"/>
                <a:gd name="connsiteX0-261" fmla="*/ 7932 w 10098"/>
                <a:gd name="connsiteY0-262" fmla="*/ 0 h 10001"/>
                <a:gd name="connsiteX1-263" fmla="*/ 116 w 10098"/>
                <a:gd name="connsiteY1-264" fmla="*/ 6782 h 10001"/>
                <a:gd name="connsiteX2-265" fmla="*/ 1894 w 10098"/>
                <a:gd name="connsiteY2-266" fmla="*/ 6745 h 10001"/>
                <a:gd name="connsiteX3-267" fmla="*/ 8275 w 10098"/>
                <a:gd name="connsiteY3-268" fmla="*/ 9646 h 10001"/>
                <a:gd name="connsiteX4-269" fmla="*/ 7932 w 10098"/>
                <a:gd name="connsiteY4-270" fmla="*/ 0 h 10001"/>
                <a:gd name="connsiteX0-271" fmla="*/ 7932 w 11399"/>
                <a:gd name="connsiteY0-272" fmla="*/ 0 h 10001"/>
                <a:gd name="connsiteX1-273" fmla="*/ 116 w 11399"/>
                <a:gd name="connsiteY1-274" fmla="*/ 6782 h 10001"/>
                <a:gd name="connsiteX2-275" fmla="*/ 1894 w 11399"/>
                <a:gd name="connsiteY2-276" fmla="*/ 6745 h 10001"/>
                <a:gd name="connsiteX3-277" fmla="*/ 8275 w 11399"/>
                <a:gd name="connsiteY3-278" fmla="*/ 9646 h 10001"/>
                <a:gd name="connsiteX4-279" fmla="*/ 7932 w 11399"/>
                <a:gd name="connsiteY4-280" fmla="*/ 0 h 10001"/>
                <a:gd name="connsiteX0-281" fmla="*/ 7932 w 8463"/>
                <a:gd name="connsiteY0-282" fmla="*/ 0 h 10001"/>
                <a:gd name="connsiteX1-283" fmla="*/ 116 w 8463"/>
                <a:gd name="connsiteY1-284" fmla="*/ 6782 h 10001"/>
                <a:gd name="connsiteX2-285" fmla="*/ 1894 w 8463"/>
                <a:gd name="connsiteY2-286" fmla="*/ 6745 h 10001"/>
                <a:gd name="connsiteX3-287" fmla="*/ 8275 w 8463"/>
                <a:gd name="connsiteY3-288" fmla="*/ 9646 h 10001"/>
                <a:gd name="connsiteX4-289" fmla="*/ 7932 w 8463"/>
                <a:gd name="connsiteY4-290" fmla="*/ 0 h 10001"/>
                <a:gd name="connsiteX0-291" fmla="*/ 10170 w 10376"/>
                <a:gd name="connsiteY0-292" fmla="*/ 0 h 9753"/>
                <a:gd name="connsiteX1-293" fmla="*/ 109 w 10376"/>
                <a:gd name="connsiteY1-294" fmla="*/ 6534 h 9753"/>
                <a:gd name="connsiteX2-295" fmla="*/ 2210 w 10376"/>
                <a:gd name="connsiteY2-296" fmla="*/ 6497 h 9753"/>
                <a:gd name="connsiteX3-297" fmla="*/ 9750 w 10376"/>
                <a:gd name="connsiteY3-298" fmla="*/ 9398 h 9753"/>
                <a:gd name="connsiteX4-299" fmla="*/ 10170 w 10376"/>
                <a:gd name="connsiteY4-300" fmla="*/ 0 h 9753"/>
                <a:gd name="connsiteX0-301" fmla="*/ 9801 w 9999"/>
                <a:gd name="connsiteY0-302" fmla="*/ 0 h 9636"/>
                <a:gd name="connsiteX1-303" fmla="*/ 105 w 9999"/>
                <a:gd name="connsiteY1-304" fmla="*/ 6699 h 9636"/>
                <a:gd name="connsiteX2-305" fmla="*/ 2130 w 9999"/>
                <a:gd name="connsiteY2-306" fmla="*/ 6662 h 9636"/>
                <a:gd name="connsiteX3-307" fmla="*/ 9397 w 9999"/>
                <a:gd name="connsiteY3-308" fmla="*/ 9636 h 9636"/>
                <a:gd name="connsiteX4-309" fmla="*/ 9801 w 9999"/>
                <a:gd name="connsiteY4-310" fmla="*/ 0 h 9636"/>
                <a:gd name="connsiteX0-311" fmla="*/ 9802 w 10000"/>
                <a:gd name="connsiteY0-312" fmla="*/ 0 h 10000"/>
                <a:gd name="connsiteX1-313" fmla="*/ 105 w 10000"/>
                <a:gd name="connsiteY1-314" fmla="*/ 6952 h 10000"/>
                <a:gd name="connsiteX2-315" fmla="*/ 2130 w 10000"/>
                <a:gd name="connsiteY2-316" fmla="*/ 6914 h 10000"/>
                <a:gd name="connsiteX3-317" fmla="*/ 9398 w 10000"/>
                <a:gd name="connsiteY3-318" fmla="*/ 10000 h 10000"/>
                <a:gd name="connsiteX4-319" fmla="*/ 9802 w 10000"/>
                <a:gd name="connsiteY4-320" fmla="*/ 0 h 10000"/>
                <a:gd name="connsiteX0-321" fmla="*/ 9697 w 9895"/>
                <a:gd name="connsiteY0-322" fmla="*/ 0 h 10000"/>
                <a:gd name="connsiteX1-323" fmla="*/ 0 w 9895"/>
                <a:gd name="connsiteY1-324" fmla="*/ 6952 h 10000"/>
                <a:gd name="connsiteX2-325" fmla="*/ 2025 w 9895"/>
                <a:gd name="connsiteY2-326" fmla="*/ 6914 h 10000"/>
                <a:gd name="connsiteX3-327" fmla="*/ 9293 w 9895"/>
                <a:gd name="connsiteY3-328" fmla="*/ 10000 h 10000"/>
                <a:gd name="connsiteX4-329" fmla="*/ 9697 w 9895"/>
                <a:gd name="connsiteY4-330" fmla="*/ 0 h 10000"/>
                <a:gd name="connsiteX0-331" fmla="*/ 9800 w 10001"/>
                <a:gd name="connsiteY0-332" fmla="*/ 0 h 10000"/>
                <a:gd name="connsiteX1-333" fmla="*/ 0 w 10001"/>
                <a:gd name="connsiteY1-334" fmla="*/ 6952 h 10000"/>
                <a:gd name="connsiteX2-335" fmla="*/ 2314 w 10001"/>
                <a:gd name="connsiteY2-336" fmla="*/ 7860 h 10000"/>
                <a:gd name="connsiteX3-337" fmla="*/ 9392 w 10001"/>
                <a:gd name="connsiteY3-338" fmla="*/ 10000 h 10000"/>
                <a:gd name="connsiteX4-339" fmla="*/ 9800 w 10001"/>
                <a:gd name="connsiteY4-340" fmla="*/ 0 h 10000"/>
                <a:gd name="connsiteX0-341" fmla="*/ 9800 w 10001"/>
                <a:gd name="connsiteY0-342" fmla="*/ 0 h 10000"/>
                <a:gd name="connsiteX1-343" fmla="*/ 0 w 10001"/>
                <a:gd name="connsiteY1-344" fmla="*/ 6952 h 10000"/>
                <a:gd name="connsiteX2-345" fmla="*/ 2314 w 10001"/>
                <a:gd name="connsiteY2-346" fmla="*/ 7860 h 10000"/>
                <a:gd name="connsiteX3-347" fmla="*/ 9392 w 10001"/>
                <a:gd name="connsiteY3-348" fmla="*/ 10000 h 10000"/>
                <a:gd name="connsiteX4-349" fmla="*/ 9800 w 10001"/>
                <a:gd name="connsiteY4-350" fmla="*/ 0 h 10000"/>
                <a:gd name="connsiteX0-351" fmla="*/ 9800 w 10001"/>
                <a:gd name="connsiteY0-352" fmla="*/ 0 h 10000"/>
                <a:gd name="connsiteX1-353" fmla="*/ 0 w 10001"/>
                <a:gd name="connsiteY1-354" fmla="*/ 6952 h 10000"/>
                <a:gd name="connsiteX2-355" fmla="*/ 2314 w 10001"/>
                <a:gd name="connsiteY2-356" fmla="*/ 7860 h 10000"/>
                <a:gd name="connsiteX3-357" fmla="*/ 9392 w 10001"/>
                <a:gd name="connsiteY3-358" fmla="*/ 10000 h 10000"/>
                <a:gd name="connsiteX4-359" fmla="*/ 9800 w 10001"/>
                <a:gd name="connsiteY4-360" fmla="*/ 0 h 10000"/>
                <a:gd name="connsiteX0-361" fmla="*/ 9800 w 10148"/>
                <a:gd name="connsiteY0-362" fmla="*/ 0 h 10158"/>
                <a:gd name="connsiteX1-363" fmla="*/ 0 w 10148"/>
                <a:gd name="connsiteY1-364" fmla="*/ 6952 h 10158"/>
                <a:gd name="connsiteX2-365" fmla="*/ 2314 w 10148"/>
                <a:gd name="connsiteY2-366" fmla="*/ 7860 h 10158"/>
                <a:gd name="connsiteX3-367" fmla="*/ 9794 w 10148"/>
                <a:gd name="connsiteY3-368" fmla="*/ 10158 h 10158"/>
                <a:gd name="connsiteX4-369" fmla="*/ 9800 w 10148"/>
                <a:gd name="connsiteY4-370" fmla="*/ 0 h 10158"/>
                <a:gd name="connsiteX0-371" fmla="*/ 9800 w 10148"/>
                <a:gd name="connsiteY0-372" fmla="*/ 0 h 10158"/>
                <a:gd name="connsiteX1-373" fmla="*/ 0 w 10148"/>
                <a:gd name="connsiteY1-374" fmla="*/ 6952 h 10158"/>
                <a:gd name="connsiteX2-375" fmla="*/ 1653 w 10148"/>
                <a:gd name="connsiteY2-376" fmla="*/ 8453 h 10158"/>
                <a:gd name="connsiteX3-377" fmla="*/ 9794 w 10148"/>
                <a:gd name="connsiteY3-378" fmla="*/ 10158 h 10158"/>
                <a:gd name="connsiteX4-379" fmla="*/ 9800 w 10148"/>
                <a:gd name="connsiteY4-380" fmla="*/ 0 h 10158"/>
                <a:gd name="connsiteX0-381" fmla="*/ 9800 w 10148"/>
                <a:gd name="connsiteY0-382" fmla="*/ 0 h 10158"/>
                <a:gd name="connsiteX1-383" fmla="*/ 0 w 10148"/>
                <a:gd name="connsiteY1-384" fmla="*/ 6952 h 10158"/>
                <a:gd name="connsiteX2-385" fmla="*/ 1653 w 10148"/>
                <a:gd name="connsiteY2-386" fmla="*/ 8453 h 10158"/>
                <a:gd name="connsiteX3-387" fmla="*/ 9794 w 10148"/>
                <a:gd name="connsiteY3-388" fmla="*/ 10158 h 10158"/>
                <a:gd name="connsiteX4-389" fmla="*/ 9800 w 10148"/>
                <a:gd name="connsiteY4-390" fmla="*/ 0 h 10158"/>
                <a:gd name="connsiteX0-391" fmla="*/ 8194 w 8542"/>
                <a:gd name="connsiteY0-392" fmla="*/ 0 h 10158"/>
                <a:gd name="connsiteX1-393" fmla="*/ 0 w 8542"/>
                <a:gd name="connsiteY1-394" fmla="*/ 7601 h 10158"/>
                <a:gd name="connsiteX2-395" fmla="*/ 47 w 8542"/>
                <a:gd name="connsiteY2-396" fmla="*/ 8453 h 10158"/>
                <a:gd name="connsiteX3-397" fmla="*/ 8188 w 8542"/>
                <a:gd name="connsiteY3-398" fmla="*/ 10158 h 10158"/>
                <a:gd name="connsiteX4-399" fmla="*/ 8194 w 8542"/>
                <a:gd name="connsiteY4-400" fmla="*/ 0 h 10158"/>
                <a:gd name="connsiteX0-401" fmla="*/ 9538 w 9975"/>
                <a:gd name="connsiteY0-402" fmla="*/ 0 h 10128"/>
                <a:gd name="connsiteX1-403" fmla="*/ 0 w 9975"/>
                <a:gd name="connsiteY1-404" fmla="*/ 7611 h 10128"/>
                <a:gd name="connsiteX2-405" fmla="*/ 55 w 9975"/>
                <a:gd name="connsiteY2-406" fmla="*/ 8450 h 10128"/>
                <a:gd name="connsiteX3-407" fmla="*/ 9586 w 9975"/>
                <a:gd name="connsiteY3-408" fmla="*/ 10128 h 10128"/>
                <a:gd name="connsiteX4-409" fmla="*/ 9538 w 9975"/>
                <a:gd name="connsiteY4-410" fmla="*/ 0 h 10128"/>
                <a:gd name="connsiteX0-411" fmla="*/ 9562 w 9999"/>
                <a:gd name="connsiteY0-412" fmla="*/ 0 h 10000"/>
                <a:gd name="connsiteX1-413" fmla="*/ 0 w 9999"/>
                <a:gd name="connsiteY1-414" fmla="*/ 7515 h 10000"/>
                <a:gd name="connsiteX2-415" fmla="*/ 55 w 9999"/>
                <a:gd name="connsiteY2-416" fmla="*/ 8343 h 10000"/>
                <a:gd name="connsiteX3-417" fmla="*/ 9610 w 9999"/>
                <a:gd name="connsiteY3-418" fmla="*/ 10000 h 10000"/>
                <a:gd name="connsiteX4-419" fmla="*/ 9562 w 9999"/>
                <a:gd name="connsiteY4-420" fmla="*/ 0 h 10000"/>
                <a:gd name="connsiteX0-421" fmla="*/ 9563 w 10000"/>
                <a:gd name="connsiteY0-422" fmla="*/ 0 h 10126"/>
                <a:gd name="connsiteX1-423" fmla="*/ 0 w 10000"/>
                <a:gd name="connsiteY1-424" fmla="*/ 7515 h 10126"/>
                <a:gd name="connsiteX2-425" fmla="*/ 55 w 10000"/>
                <a:gd name="connsiteY2-426" fmla="*/ 8343 h 10126"/>
                <a:gd name="connsiteX3-427" fmla="*/ 9611 w 10000"/>
                <a:gd name="connsiteY3-428" fmla="*/ 10126 h 10126"/>
                <a:gd name="connsiteX4-429" fmla="*/ 9563 w 10000"/>
                <a:gd name="connsiteY4-430" fmla="*/ 0 h 10126"/>
                <a:gd name="connsiteX0-431" fmla="*/ 9563 w 10000"/>
                <a:gd name="connsiteY0-432" fmla="*/ 0 h 10126"/>
                <a:gd name="connsiteX1-433" fmla="*/ 0 w 10000"/>
                <a:gd name="connsiteY1-434" fmla="*/ 7515 h 10126"/>
                <a:gd name="connsiteX2-435" fmla="*/ 55 w 10000"/>
                <a:gd name="connsiteY2-436" fmla="*/ 8343 h 10126"/>
                <a:gd name="connsiteX3-437" fmla="*/ 9611 w 10000"/>
                <a:gd name="connsiteY3-438" fmla="*/ 10126 h 10126"/>
                <a:gd name="connsiteX4-439" fmla="*/ 9563 w 10000"/>
                <a:gd name="connsiteY4-440" fmla="*/ 0 h 10126"/>
                <a:gd name="connsiteX0-441" fmla="*/ 9563 w 9799"/>
                <a:gd name="connsiteY0-442" fmla="*/ 0 h 10126"/>
                <a:gd name="connsiteX1-443" fmla="*/ 0 w 9799"/>
                <a:gd name="connsiteY1-444" fmla="*/ 7515 h 10126"/>
                <a:gd name="connsiteX2-445" fmla="*/ 55 w 9799"/>
                <a:gd name="connsiteY2-446" fmla="*/ 8343 h 10126"/>
                <a:gd name="connsiteX3-447" fmla="*/ 9611 w 9799"/>
                <a:gd name="connsiteY3-448" fmla="*/ 10126 h 10126"/>
                <a:gd name="connsiteX4-449" fmla="*/ 9563 w 9799"/>
                <a:gd name="connsiteY4-450" fmla="*/ 0 h 101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99" h="10126">
                  <a:moveTo>
                    <a:pt x="9563" y="0"/>
                  </a:moveTo>
                  <a:cubicBezTo>
                    <a:pt x="6380" y="3447"/>
                    <a:pt x="4378" y="4742"/>
                    <a:pt x="0" y="7515"/>
                  </a:cubicBezTo>
                  <a:cubicBezTo>
                    <a:pt x="19" y="7790"/>
                    <a:pt x="36" y="8067"/>
                    <a:pt x="55" y="8343"/>
                  </a:cubicBezTo>
                  <a:cubicBezTo>
                    <a:pt x="3592" y="8754"/>
                    <a:pt x="6787" y="8518"/>
                    <a:pt x="9611" y="10126"/>
                  </a:cubicBezTo>
                  <a:cubicBezTo>
                    <a:pt x="9580" y="4725"/>
                    <a:pt x="10082" y="3581"/>
                    <a:pt x="9563" y="0"/>
                  </a:cubicBezTo>
                  <a:close/>
                </a:path>
              </a:pathLst>
            </a:custGeom>
            <a:gradFill rotWithShape="1"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1697E260-21EF-3446-8DD2-FCEBF13E9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785" y="1706808"/>
              <a:ext cx="2317750" cy="2333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F98DE3-12BC-034E-BD59-D17822C8C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197" y="1759196"/>
              <a:ext cx="2095500" cy="6048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17" name="Rectangle 109">
              <a:extLst>
                <a:ext uri="{FF2B5EF4-FFF2-40B4-BE49-F238E27FC236}">
                  <a16:creationId xmlns:a16="http://schemas.microsoft.com/office/drawing/2014/main" id="{CC68AACB-1BFF-EE4C-8649-7F17336F8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172" y="2586219"/>
              <a:ext cx="2005013" cy="13573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18" name="Text Box 111">
              <a:extLst>
                <a:ext uri="{FF2B5EF4-FFF2-40B4-BE49-F238E27FC236}">
                  <a16:creationId xmlns:a16="http://schemas.microsoft.com/office/drawing/2014/main" id="{C96724B8-CB4A-324E-BE04-01ADA9D4B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660" y="2864096"/>
              <a:ext cx="1212850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solidFill>
                    <a:srgbClr val="000000"/>
                  </a:solidFill>
                  <a:latin typeface="+mn-lt"/>
                  <a:ea typeface="DengXian" panose="02010600030101010101" pitchFamily="2" charset="-122"/>
                  <a:cs typeface="Arial" panose="020B0604020202020204"/>
                </a:rPr>
                <a:t>分组头</a:t>
              </a:r>
              <a:r>
                <a:rPr lang="en-US" altLang="en-US" sz="1400" b="1" kern="0" dirty="0">
                  <a:solidFill>
                    <a:srgbClr val="000000"/>
                  </a:solidFill>
                  <a:latin typeface="+mn-lt"/>
                  <a:ea typeface="DengXian" panose="02010600030101010101" pitchFamily="2" charset="-122"/>
                  <a:cs typeface="Arial" panose="020B0604020202020204"/>
                </a:rPr>
                <a:t>值</a:t>
              </a:r>
            </a:p>
          </p:txBody>
        </p:sp>
        <p:sp>
          <p:nvSpPr>
            <p:cNvPr id="19" name="Text Box 112">
              <a:extLst>
                <a:ext uri="{FF2B5EF4-FFF2-40B4-BE49-F238E27FC236}">
                  <a16:creationId xmlns:a16="http://schemas.microsoft.com/office/drawing/2014/main" id="{83148D26-B943-C942-8D40-3D97B2F62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3460" y="2865683"/>
              <a:ext cx="1041400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输出链路</a:t>
              </a:r>
            </a:p>
          </p:txBody>
        </p:sp>
        <p:sp>
          <p:nvSpPr>
            <p:cNvPr id="20" name="Line 113">
              <a:extLst>
                <a:ext uri="{FF2B5EF4-FFF2-40B4-BE49-F238E27FC236}">
                  <a16:creationId xmlns:a16="http://schemas.microsoft.com/office/drawing/2014/main" id="{B477D050-8224-3546-9036-81CC9C266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1885" y="2876796"/>
              <a:ext cx="7937" cy="1066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21" name="Text Box 114">
              <a:extLst>
                <a:ext uri="{FF2B5EF4-FFF2-40B4-BE49-F238E27FC236}">
                  <a16:creationId xmlns:a16="http://schemas.microsoft.com/office/drawing/2014/main" id="{C02F3265-2226-8844-9E34-0968BDBD0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1318" y="3148258"/>
              <a:ext cx="51167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0100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0101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0111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1001</a:t>
              </a:r>
            </a:p>
          </p:txBody>
        </p:sp>
        <p:sp>
          <p:nvSpPr>
            <p:cNvPr id="22" name="Text Box 115">
              <a:extLst>
                <a:ext uri="{FF2B5EF4-FFF2-40B4-BE49-F238E27FC236}">
                  <a16:creationId xmlns:a16="http://schemas.microsoft.com/office/drawing/2014/main" id="{D15A2B2A-23FA-B24D-BBBC-C129D1C26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0296" y="3148258"/>
              <a:ext cx="26321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1</a:t>
              </a:r>
            </a:p>
          </p:txBody>
        </p:sp>
        <p:sp>
          <p:nvSpPr>
            <p:cNvPr id="24" name="Line 116">
              <a:extLst>
                <a:ext uri="{FF2B5EF4-FFF2-40B4-BE49-F238E27FC236}">
                  <a16:creationId xmlns:a16="http://schemas.microsoft.com/office/drawing/2014/main" id="{B559213E-DF52-6941-BF37-FD8E6DFC19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3172" y="3133971"/>
              <a:ext cx="2006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25" name="Line 117">
              <a:extLst>
                <a:ext uri="{FF2B5EF4-FFF2-40B4-BE49-F238E27FC236}">
                  <a16:creationId xmlns:a16="http://schemas.microsoft.com/office/drawing/2014/main" id="{6EE316E7-5C84-1F48-840C-EE4CC2E6A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5235" y="2886321"/>
              <a:ext cx="2006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26" name="AutoShape 118">
              <a:extLst>
                <a:ext uri="{FF2B5EF4-FFF2-40B4-BE49-F238E27FC236}">
                  <a16:creationId xmlns:a16="http://schemas.microsoft.com/office/drawing/2014/main" id="{D30A7B65-3E58-DF4D-9517-4E840353B5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41697" y="2356096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</a:endParaRPr>
            </a:p>
          </p:txBody>
        </p:sp>
      </p:grpSp>
      <p:sp>
        <p:nvSpPr>
          <p:cNvPr id="27" name="Text Box 110">
            <a:extLst>
              <a:ext uri="{FF2B5EF4-FFF2-40B4-BE49-F238E27FC236}">
                <a16:creationId xmlns:a16="http://schemas.microsoft.com/office/drawing/2014/main" id="{494962AB-D139-6D46-9D44-24A47D8B2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413" y="1863865"/>
            <a:ext cx="1945005" cy="3987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Calibri" panose="020F0502020204030204" pitchFamily="34" charset="0"/>
              </a:rPr>
              <a:t>路由表</a:t>
            </a:r>
            <a:endParaRPr kumimoji="0" lang="en-US" altLang="en-US" sz="20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CCA836-A332-B64D-9AA0-7C47C1443309}"/>
              </a:ext>
            </a:extLst>
          </p:cNvPr>
          <p:cNvGrpSpPr/>
          <p:nvPr/>
        </p:nvGrpSpPr>
        <p:grpSpPr>
          <a:xfrm>
            <a:off x="7141381" y="1063182"/>
            <a:ext cx="2095500" cy="604837"/>
            <a:chOff x="3713849" y="1785090"/>
            <a:chExt cx="2095500" cy="604837"/>
          </a:xfrm>
        </p:grpSpPr>
        <p:sp>
          <p:nvSpPr>
            <p:cNvPr id="29" name="Oval 5">
              <a:extLst>
                <a:ext uri="{FF2B5EF4-FFF2-40B4-BE49-F238E27FC236}">
                  <a16:creationId xmlns:a16="http://schemas.microsoft.com/office/drawing/2014/main" id="{30C1C3C8-A670-6646-9352-5DCD88D4A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849" y="1785090"/>
              <a:ext cx="2095500" cy="604837"/>
            </a:xfrm>
            <a:prstGeom prst="ellipse">
              <a:avLst/>
            </a:prstGeom>
            <a:solidFill>
              <a:srgbClr val="C00000"/>
            </a:solidFill>
            <a:ln w="9525">
              <a:noFill/>
              <a:rou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30" name="Text Box 108">
              <a:extLst>
                <a:ext uri="{FF2B5EF4-FFF2-40B4-BE49-F238E27FC236}">
                  <a16:creationId xmlns:a16="http://schemas.microsoft.com/office/drawing/2014/main" id="{D1B2A793-08DF-974B-813A-455BA08A5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3660" y="1906589"/>
              <a:ext cx="186372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路由算法</a:t>
              </a:r>
            </a:p>
          </p:txBody>
        </p:sp>
      </p:grpSp>
      <p:sp>
        <p:nvSpPr>
          <p:cNvPr id="31" name="Freeform 2">
            <a:extLst>
              <a:ext uri="{FF2B5EF4-FFF2-40B4-BE49-F238E27FC236}">
                <a16:creationId xmlns:a16="http://schemas.microsoft.com/office/drawing/2014/main" id="{BDF2E8FE-2988-364B-944C-82EA282DBEED}"/>
              </a:ext>
            </a:extLst>
          </p:cNvPr>
          <p:cNvSpPr/>
          <p:nvPr/>
        </p:nvSpPr>
        <p:spPr bwMode="auto">
          <a:xfrm>
            <a:off x="8871621" y="3618715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DengXian" panose="02010600030101010101" pitchFamily="2" charset="-122"/>
              <a:cs typeface="Arial" panose="020B0604020202020204"/>
            </a:endParaRPr>
          </a:p>
        </p:txBody>
      </p:sp>
      <p:grpSp>
        <p:nvGrpSpPr>
          <p:cNvPr id="32" name="Group 775">
            <a:extLst>
              <a:ext uri="{FF2B5EF4-FFF2-40B4-BE49-F238E27FC236}">
                <a16:creationId xmlns:a16="http://schemas.microsoft.com/office/drawing/2014/main" id="{64389994-BDA4-D24C-ABEB-319998924E20}"/>
              </a:ext>
            </a:extLst>
          </p:cNvPr>
          <p:cNvGrpSpPr/>
          <p:nvPr/>
        </p:nvGrpSpPr>
        <p:grpSpPr>
          <a:xfrm>
            <a:off x="10406974" y="4673401"/>
            <a:ext cx="578032" cy="285706"/>
            <a:chOff x="7493876" y="2774731"/>
            <a:chExt cx="1481958" cy="894622"/>
          </a:xfrm>
        </p:grpSpPr>
        <p:sp>
          <p:nvSpPr>
            <p:cNvPr id="33" name="Freeform 776">
              <a:extLst>
                <a:ext uri="{FF2B5EF4-FFF2-40B4-BE49-F238E27FC236}">
                  <a16:creationId xmlns:a16="http://schemas.microsoft.com/office/drawing/2014/main" id="{492D6BB0-A39B-6748-8B08-9CBEA82E2F4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     </a:t>
              </a:r>
            </a:p>
          </p:txBody>
        </p:sp>
        <p:sp>
          <p:nvSpPr>
            <p:cNvPr id="34" name="Oval 777">
              <a:extLst>
                <a:ext uri="{FF2B5EF4-FFF2-40B4-BE49-F238E27FC236}">
                  <a16:creationId xmlns:a16="http://schemas.microsoft.com/office/drawing/2014/main" id="{5CF0FD0D-2420-8647-AD68-C69D1C0076C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</a:t>
              </a:r>
            </a:p>
          </p:txBody>
        </p:sp>
        <p:grpSp>
          <p:nvGrpSpPr>
            <p:cNvPr id="35" name="Group 778">
              <a:extLst>
                <a:ext uri="{FF2B5EF4-FFF2-40B4-BE49-F238E27FC236}">
                  <a16:creationId xmlns:a16="http://schemas.microsoft.com/office/drawing/2014/main" id="{C50B004E-038F-E744-AEE5-932A3FCFCE5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" name="Freeform 779">
                <a:extLst>
                  <a:ext uri="{FF2B5EF4-FFF2-40B4-BE49-F238E27FC236}">
                    <a16:creationId xmlns:a16="http://schemas.microsoft.com/office/drawing/2014/main" id="{456F76A5-523E-E842-8D6B-28C6C6ED285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7" name="Freeform 780">
                <a:extLst>
                  <a:ext uri="{FF2B5EF4-FFF2-40B4-BE49-F238E27FC236}">
                    <a16:creationId xmlns:a16="http://schemas.microsoft.com/office/drawing/2014/main" id="{DDBF9AC0-5FEB-554F-8982-EE85D537486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8" name="Freeform 781">
                <a:extLst>
                  <a:ext uri="{FF2B5EF4-FFF2-40B4-BE49-F238E27FC236}">
                    <a16:creationId xmlns:a16="http://schemas.microsoft.com/office/drawing/2014/main" id="{46EF8E3A-0815-8042-83D5-B8439730D6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39" name="Freeform 782">
                <a:extLst>
                  <a:ext uri="{FF2B5EF4-FFF2-40B4-BE49-F238E27FC236}">
                    <a16:creationId xmlns:a16="http://schemas.microsoft.com/office/drawing/2014/main" id="{D2A23313-505A-D14B-80D3-993BD2DFBB2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</p:grpSp>
      </p:grpSp>
      <p:grpSp>
        <p:nvGrpSpPr>
          <p:cNvPr id="40" name="Group 783">
            <a:extLst>
              <a:ext uri="{FF2B5EF4-FFF2-40B4-BE49-F238E27FC236}">
                <a16:creationId xmlns:a16="http://schemas.microsoft.com/office/drawing/2014/main" id="{F8CF740E-E764-E24A-B808-426E8F64475A}"/>
              </a:ext>
            </a:extLst>
          </p:cNvPr>
          <p:cNvGrpSpPr/>
          <p:nvPr/>
        </p:nvGrpSpPr>
        <p:grpSpPr>
          <a:xfrm>
            <a:off x="9250500" y="4624732"/>
            <a:ext cx="578032" cy="285706"/>
            <a:chOff x="7493876" y="2774731"/>
            <a:chExt cx="1481958" cy="894622"/>
          </a:xfrm>
        </p:grpSpPr>
        <p:sp>
          <p:nvSpPr>
            <p:cNvPr id="41" name="Freeform 784">
              <a:extLst>
                <a:ext uri="{FF2B5EF4-FFF2-40B4-BE49-F238E27FC236}">
                  <a16:creationId xmlns:a16="http://schemas.microsoft.com/office/drawing/2014/main" id="{0CC585F8-4C73-E643-8330-51464FBB8DD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     </a:t>
              </a:r>
            </a:p>
          </p:txBody>
        </p:sp>
        <p:sp>
          <p:nvSpPr>
            <p:cNvPr id="42" name="Oval 785">
              <a:extLst>
                <a:ext uri="{FF2B5EF4-FFF2-40B4-BE49-F238E27FC236}">
                  <a16:creationId xmlns:a16="http://schemas.microsoft.com/office/drawing/2014/main" id="{A0460FAE-E04F-2741-AAD8-FFBEA3131CB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</a:t>
              </a:r>
            </a:p>
          </p:txBody>
        </p:sp>
        <p:grpSp>
          <p:nvGrpSpPr>
            <p:cNvPr id="43" name="Group 786">
              <a:extLst>
                <a:ext uri="{FF2B5EF4-FFF2-40B4-BE49-F238E27FC236}">
                  <a16:creationId xmlns:a16="http://schemas.microsoft.com/office/drawing/2014/main" id="{A3280635-502B-E649-B7DE-D0E689FD32C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4" name="Freeform 787">
                <a:extLst>
                  <a:ext uri="{FF2B5EF4-FFF2-40B4-BE49-F238E27FC236}">
                    <a16:creationId xmlns:a16="http://schemas.microsoft.com/office/drawing/2014/main" id="{08155D37-8ADB-EA4C-93D0-B165153A1A6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45" name="Freeform 788">
                <a:extLst>
                  <a:ext uri="{FF2B5EF4-FFF2-40B4-BE49-F238E27FC236}">
                    <a16:creationId xmlns:a16="http://schemas.microsoft.com/office/drawing/2014/main" id="{08CD8CC2-641C-2146-80D2-7F0C8F60249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46" name="Freeform 789">
                <a:extLst>
                  <a:ext uri="{FF2B5EF4-FFF2-40B4-BE49-F238E27FC236}">
                    <a16:creationId xmlns:a16="http://schemas.microsoft.com/office/drawing/2014/main" id="{EAF72035-40A5-AA4E-AFC3-A4C20608B3F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47" name="Freeform 790">
                <a:extLst>
                  <a:ext uri="{FF2B5EF4-FFF2-40B4-BE49-F238E27FC236}">
                    <a16:creationId xmlns:a16="http://schemas.microsoft.com/office/drawing/2014/main" id="{ACA81DFE-CD46-844F-A349-B98F318DFF5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</p:grpSp>
      </p:grpSp>
      <p:grpSp>
        <p:nvGrpSpPr>
          <p:cNvPr id="48" name="Group 791">
            <a:extLst>
              <a:ext uri="{FF2B5EF4-FFF2-40B4-BE49-F238E27FC236}">
                <a16:creationId xmlns:a16="http://schemas.microsoft.com/office/drawing/2014/main" id="{FDA9CB1D-47D8-964F-B8E6-C6FC02E9890F}"/>
              </a:ext>
            </a:extLst>
          </p:cNvPr>
          <p:cNvGrpSpPr/>
          <p:nvPr/>
        </p:nvGrpSpPr>
        <p:grpSpPr>
          <a:xfrm>
            <a:off x="9866795" y="3709333"/>
            <a:ext cx="578032" cy="285706"/>
            <a:chOff x="7493876" y="2774731"/>
            <a:chExt cx="1481958" cy="894622"/>
          </a:xfrm>
        </p:grpSpPr>
        <p:sp>
          <p:nvSpPr>
            <p:cNvPr id="49" name="Freeform 792">
              <a:extLst>
                <a:ext uri="{FF2B5EF4-FFF2-40B4-BE49-F238E27FC236}">
                  <a16:creationId xmlns:a16="http://schemas.microsoft.com/office/drawing/2014/main" id="{EA17232F-8BF4-404B-91EB-0EF961BC88C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     </a:t>
              </a:r>
            </a:p>
          </p:txBody>
        </p:sp>
        <p:sp>
          <p:nvSpPr>
            <p:cNvPr id="50" name="Oval 793">
              <a:extLst>
                <a:ext uri="{FF2B5EF4-FFF2-40B4-BE49-F238E27FC236}">
                  <a16:creationId xmlns:a16="http://schemas.microsoft.com/office/drawing/2014/main" id="{D3247585-A652-C74E-8473-E952E32E8A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</a:t>
              </a:r>
            </a:p>
          </p:txBody>
        </p:sp>
        <p:grpSp>
          <p:nvGrpSpPr>
            <p:cNvPr id="51" name="Group 794">
              <a:extLst>
                <a:ext uri="{FF2B5EF4-FFF2-40B4-BE49-F238E27FC236}">
                  <a16:creationId xmlns:a16="http://schemas.microsoft.com/office/drawing/2014/main" id="{CA037F36-994A-4945-B8F5-9AD612CE091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" name="Freeform 795">
                <a:extLst>
                  <a:ext uri="{FF2B5EF4-FFF2-40B4-BE49-F238E27FC236}">
                    <a16:creationId xmlns:a16="http://schemas.microsoft.com/office/drawing/2014/main" id="{789869EA-B3A6-C348-96DD-CD5CFC4A2E8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53" name="Freeform 796">
                <a:extLst>
                  <a:ext uri="{FF2B5EF4-FFF2-40B4-BE49-F238E27FC236}">
                    <a16:creationId xmlns:a16="http://schemas.microsoft.com/office/drawing/2014/main" id="{82195A62-6D50-5A4B-8ADB-DD9D7F903BB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54" name="Freeform 797">
                <a:extLst>
                  <a:ext uri="{FF2B5EF4-FFF2-40B4-BE49-F238E27FC236}">
                    <a16:creationId xmlns:a16="http://schemas.microsoft.com/office/drawing/2014/main" id="{71465BA7-3751-4545-9DF3-9FF5EC991EB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55" name="Freeform 798">
                <a:extLst>
                  <a:ext uri="{FF2B5EF4-FFF2-40B4-BE49-F238E27FC236}">
                    <a16:creationId xmlns:a16="http://schemas.microsoft.com/office/drawing/2014/main" id="{D7C10EE6-5ACB-D440-ABFC-2312BF207C7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</p:grpSp>
      </p:grpSp>
      <p:grpSp>
        <p:nvGrpSpPr>
          <p:cNvPr id="56" name="Group 767">
            <a:extLst>
              <a:ext uri="{FF2B5EF4-FFF2-40B4-BE49-F238E27FC236}">
                <a16:creationId xmlns:a16="http://schemas.microsoft.com/office/drawing/2014/main" id="{AAE8D5C6-F9A0-0B4B-9643-563E522710C9}"/>
              </a:ext>
            </a:extLst>
          </p:cNvPr>
          <p:cNvGrpSpPr/>
          <p:nvPr/>
        </p:nvGrpSpPr>
        <p:grpSpPr>
          <a:xfrm>
            <a:off x="10775102" y="3998051"/>
            <a:ext cx="578032" cy="285706"/>
            <a:chOff x="7493876" y="2774731"/>
            <a:chExt cx="1481958" cy="894622"/>
          </a:xfrm>
        </p:grpSpPr>
        <p:sp>
          <p:nvSpPr>
            <p:cNvPr id="57" name="Freeform 768">
              <a:extLst>
                <a:ext uri="{FF2B5EF4-FFF2-40B4-BE49-F238E27FC236}">
                  <a16:creationId xmlns:a16="http://schemas.microsoft.com/office/drawing/2014/main" id="{507128C7-3814-1646-9DE3-F91A84D9EC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     </a:t>
              </a:r>
            </a:p>
          </p:txBody>
        </p:sp>
        <p:sp>
          <p:nvSpPr>
            <p:cNvPr id="58" name="Oval 769">
              <a:extLst>
                <a:ext uri="{FF2B5EF4-FFF2-40B4-BE49-F238E27FC236}">
                  <a16:creationId xmlns:a16="http://schemas.microsoft.com/office/drawing/2014/main" id="{0CA1ACAF-00E6-E248-89E6-E1B3DB5BBF0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</a:t>
              </a:r>
            </a:p>
          </p:txBody>
        </p:sp>
        <p:grpSp>
          <p:nvGrpSpPr>
            <p:cNvPr id="59" name="Group 770">
              <a:extLst>
                <a:ext uri="{FF2B5EF4-FFF2-40B4-BE49-F238E27FC236}">
                  <a16:creationId xmlns:a16="http://schemas.microsoft.com/office/drawing/2014/main" id="{4F596F5F-591C-3749-875A-0DFDDADAAE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" name="Freeform 771">
                <a:extLst>
                  <a:ext uri="{FF2B5EF4-FFF2-40B4-BE49-F238E27FC236}">
                    <a16:creationId xmlns:a16="http://schemas.microsoft.com/office/drawing/2014/main" id="{BF8FACF5-1571-F34D-8FD8-A5CEA5385E2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61" name="Freeform 772">
                <a:extLst>
                  <a:ext uri="{FF2B5EF4-FFF2-40B4-BE49-F238E27FC236}">
                    <a16:creationId xmlns:a16="http://schemas.microsoft.com/office/drawing/2014/main" id="{9680416B-D210-6341-8231-7138C983393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62" name="Freeform 773">
                <a:extLst>
                  <a:ext uri="{FF2B5EF4-FFF2-40B4-BE49-F238E27FC236}">
                    <a16:creationId xmlns:a16="http://schemas.microsoft.com/office/drawing/2014/main" id="{BBE990C9-0065-5B46-9D02-364C6AF345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63" name="Freeform 774">
                <a:extLst>
                  <a:ext uri="{FF2B5EF4-FFF2-40B4-BE49-F238E27FC236}">
                    <a16:creationId xmlns:a16="http://schemas.microsoft.com/office/drawing/2014/main" id="{3BEF2D4C-7622-3847-AFEB-FCE07BE7ACB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</p:grpSp>
      </p:grpSp>
      <p:grpSp>
        <p:nvGrpSpPr>
          <p:cNvPr id="64" name="Group 807">
            <a:extLst>
              <a:ext uri="{FF2B5EF4-FFF2-40B4-BE49-F238E27FC236}">
                <a16:creationId xmlns:a16="http://schemas.microsoft.com/office/drawing/2014/main" id="{4FDA418E-1119-F446-BF38-D0A9F07D528A}"/>
              </a:ext>
            </a:extLst>
          </p:cNvPr>
          <p:cNvGrpSpPr/>
          <p:nvPr/>
        </p:nvGrpSpPr>
        <p:grpSpPr>
          <a:xfrm>
            <a:off x="8819982" y="3995879"/>
            <a:ext cx="578032" cy="285706"/>
            <a:chOff x="7493876" y="2774731"/>
            <a:chExt cx="1481958" cy="894622"/>
          </a:xfrm>
        </p:grpSpPr>
        <p:sp>
          <p:nvSpPr>
            <p:cNvPr id="65" name="Freeform 808">
              <a:extLst>
                <a:ext uri="{FF2B5EF4-FFF2-40B4-BE49-F238E27FC236}">
                  <a16:creationId xmlns:a16="http://schemas.microsoft.com/office/drawing/2014/main" id="{0F3B7CCB-6C7E-354B-AA62-A777BCBDBCF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     </a:t>
              </a:r>
            </a:p>
          </p:txBody>
        </p:sp>
        <p:sp>
          <p:nvSpPr>
            <p:cNvPr id="66" name="Oval 809">
              <a:extLst>
                <a:ext uri="{FF2B5EF4-FFF2-40B4-BE49-F238E27FC236}">
                  <a16:creationId xmlns:a16="http://schemas.microsoft.com/office/drawing/2014/main" id="{08EAFE35-1155-974F-B1FA-54E5781452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</a:t>
              </a:r>
            </a:p>
          </p:txBody>
        </p:sp>
        <p:grpSp>
          <p:nvGrpSpPr>
            <p:cNvPr id="67" name="Group 810">
              <a:extLst>
                <a:ext uri="{FF2B5EF4-FFF2-40B4-BE49-F238E27FC236}">
                  <a16:creationId xmlns:a16="http://schemas.microsoft.com/office/drawing/2014/main" id="{AC0A60F9-85DE-7B45-AA78-592175B1028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" name="Freeform 811">
                <a:extLst>
                  <a:ext uri="{FF2B5EF4-FFF2-40B4-BE49-F238E27FC236}">
                    <a16:creationId xmlns:a16="http://schemas.microsoft.com/office/drawing/2014/main" id="{26E8790F-AEDD-3B49-9C16-0822B22FE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69" name="Freeform 812">
                <a:extLst>
                  <a:ext uri="{FF2B5EF4-FFF2-40B4-BE49-F238E27FC236}">
                    <a16:creationId xmlns:a16="http://schemas.microsoft.com/office/drawing/2014/main" id="{4B7B696B-6522-BA48-AE20-0E9A4D69936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70" name="Freeform 813">
                <a:extLst>
                  <a:ext uri="{FF2B5EF4-FFF2-40B4-BE49-F238E27FC236}">
                    <a16:creationId xmlns:a16="http://schemas.microsoft.com/office/drawing/2014/main" id="{BE454B44-7062-A846-B16B-8EA2FBE20C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71" name="Freeform 814">
                <a:extLst>
                  <a:ext uri="{FF2B5EF4-FFF2-40B4-BE49-F238E27FC236}">
                    <a16:creationId xmlns:a16="http://schemas.microsoft.com/office/drawing/2014/main" id="{3019D0F1-F1C5-5442-ABFA-1B09425BE5E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</p:grpSp>
      </p:grpSp>
      <p:sp>
        <p:nvSpPr>
          <p:cNvPr id="72" name="Freeform 6">
            <a:extLst>
              <a:ext uri="{FF2B5EF4-FFF2-40B4-BE49-F238E27FC236}">
                <a16:creationId xmlns:a16="http://schemas.microsoft.com/office/drawing/2014/main" id="{6C4C4ECD-0CCB-3644-B134-A74A2DDC91CE}"/>
              </a:ext>
            </a:extLst>
          </p:cNvPr>
          <p:cNvSpPr/>
          <p:nvPr/>
        </p:nvSpPr>
        <p:spPr bwMode="auto">
          <a:xfrm>
            <a:off x="9393156" y="3836155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DengXian" panose="02010600030101010101" pitchFamily="2" charset="-122"/>
              <a:cs typeface="Arial" panose="020B0604020202020204"/>
            </a:endParaRPr>
          </a:p>
        </p:txBody>
      </p:sp>
      <p:sp>
        <p:nvSpPr>
          <p:cNvPr id="73" name="Freeform 91">
            <a:extLst>
              <a:ext uri="{FF2B5EF4-FFF2-40B4-BE49-F238E27FC236}">
                <a16:creationId xmlns:a16="http://schemas.microsoft.com/office/drawing/2014/main" id="{02DE89D4-A784-C84A-B7E5-00D59DB3AB70}"/>
              </a:ext>
            </a:extLst>
          </p:cNvPr>
          <p:cNvSpPr/>
          <p:nvPr/>
        </p:nvSpPr>
        <p:spPr bwMode="auto">
          <a:xfrm>
            <a:off x="10492429" y="3813757"/>
            <a:ext cx="509270" cy="172085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DengXian" panose="02010600030101010101" pitchFamily="2" charset="-122"/>
              <a:cs typeface="Arial" panose="020B0604020202020204"/>
            </a:endParaRPr>
          </a:p>
        </p:txBody>
      </p:sp>
      <p:sp>
        <p:nvSpPr>
          <p:cNvPr id="74" name="Freeform 94">
            <a:extLst>
              <a:ext uri="{FF2B5EF4-FFF2-40B4-BE49-F238E27FC236}">
                <a16:creationId xmlns:a16="http://schemas.microsoft.com/office/drawing/2014/main" id="{0EB392D8-7C22-DB4F-901B-06DF8C051611}"/>
              </a:ext>
            </a:extLst>
          </p:cNvPr>
          <p:cNvSpPr/>
          <p:nvPr/>
        </p:nvSpPr>
        <p:spPr bwMode="auto">
          <a:xfrm>
            <a:off x="10917022" y="4224075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DengXian" panose="02010600030101010101" pitchFamily="2" charset="-122"/>
              <a:cs typeface="Arial" panose="020B0604020202020204"/>
            </a:endParaRPr>
          </a:p>
        </p:txBody>
      </p:sp>
      <p:sp>
        <p:nvSpPr>
          <p:cNvPr id="75" name="Freeform 95">
            <a:extLst>
              <a:ext uri="{FF2B5EF4-FFF2-40B4-BE49-F238E27FC236}">
                <a16:creationId xmlns:a16="http://schemas.microsoft.com/office/drawing/2014/main" id="{C0F1EE56-980D-A44D-9A07-8EFDAF42D691}"/>
              </a:ext>
            </a:extLst>
          </p:cNvPr>
          <p:cNvSpPr/>
          <p:nvPr/>
        </p:nvSpPr>
        <p:spPr bwMode="auto">
          <a:xfrm>
            <a:off x="9800938" y="4763106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DengXian" panose="02010600030101010101" pitchFamily="2" charset="-122"/>
              <a:cs typeface="Arial" panose="020B0604020202020204"/>
            </a:endParaRPr>
          </a:p>
        </p:txBody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87E2A535-AA6A-784B-8629-C5E74336E94E}"/>
              </a:ext>
            </a:extLst>
          </p:cNvPr>
          <p:cNvGrpSpPr/>
          <p:nvPr/>
        </p:nvGrpSpPr>
        <p:grpSpPr>
          <a:xfrm>
            <a:off x="9080378" y="3835820"/>
            <a:ext cx="619247" cy="825823"/>
            <a:chOff x="5240209" y="4473413"/>
            <a:chExt cx="619247" cy="825823"/>
          </a:xfrm>
        </p:grpSpPr>
        <p:sp>
          <p:nvSpPr>
            <p:cNvPr id="77" name="Text Box 100">
              <a:extLst>
                <a:ext uri="{FF2B5EF4-FFF2-40B4-BE49-F238E27FC236}">
                  <a16:creationId xmlns:a16="http://schemas.microsoft.com/office/drawing/2014/main" id="{80BBA1BD-0749-A44F-81DA-978A1D9681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962" y="4473413"/>
              <a:ext cx="3064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1</a:t>
              </a:r>
            </a:p>
          </p:txBody>
        </p:sp>
        <p:sp>
          <p:nvSpPr>
            <p:cNvPr id="78" name="Text Box 101">
              <a:extLst>
                <a:ext uri="{FF2B5EF4-FFF2-40B4-BE49-F238E27FC236}">
                  <a16:creationId xmlns:a16="http://schemas.microsoft.com/office/drawing/2014/main" id="{9883A195-F60C-6149-9F3F-17D43A691D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1046" y="4887671"/>
              <a:ext cx="2920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2</a:t>
              </a:r>
            </a:p>
          </p:txBody>
        </p:sp>
        <p:sp>
          <p:nvSpPr>
            <p:cNvPr id="79" name="Text Box 102">
              <a:extLst>
                <a:ext uri="{FF2B5EF4-FFF2-40B4-BE49-F238E27FC236}">
                  <a16:creationId xmlns:a16="http://schemas.microsoft.com/office/drawing/2014/main" id="{4C9BC549-DEBE-2B4B-9EEC-34479A9CE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0209" y="4960682"/>
              <a:ext cx="2920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rPr>
                <a:t>3</a:t>
              </a:r>
            </a:p>
          </p:txBody>
        </p:sp>
      </p:grpSp>
      <p:cxnSp>
        <p:nvCxnSpPr>
          <p:cNvPr id="80" name="直接连接符 81">
            <a:extLst>
              <a:ext uri="{FF2B5EF4-FFF2-40B4-BE49-F238E27FC236}">
                <a16:creationId xmlns:a16="http://schemas.microsoft.com/office/drawing/2014/main" id="{70DEFF7D-0FDC-3842-BB6B-7BC75EA7E9EA}"/>
              </a:ext>
            </a:extLst>
          </p:cNvPr>
          <p:cNvCxnSpPr>
            <a:endCxn id="79" idx="2"/>
          </p:cNvCxnSpPr>
          <p:nvPr/>
        </p:nvCxnSpPr>
        <p:spPr>
          <a:xfrm>
            <a:off x="9031929" y="4319852"/>
            <a:ext cx="194483" cy="341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2">
            <a:extLst>
              <a:ext uri="{FF2B5EF4-FFF2-40B4-BE49-F238E27FC236}">
                <a16:creationId xmlns:a16="http://schemas.microsoft.com/office/drawing/2014/main" id="{B1E3841F-BEF3-8947-AFE9-84317D9A7664}"/>
              </a:ext>
            </a:extLst>
          </p:cNvPr>
          <p:cNvCxnSpPr/>
          <p:nvPr/>
        </p:nvCxnSpPr>
        <p:spPr>
          <a:xfrm>
            <a:off x="9286564" y="4253177"/>
            <a:ext cx="480060" cy="213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Freeform 120">
            <a:extLst>
              <a:ext uri="{FF2B5EF4-FFF2-40B4-BE49-F238E27FC236}">
                <a16:creationId xmlns:a16="http://schemas.microsoft.com/office/drawing/2014/main" id="{14B70718-830A-8E49-B0E7-DBF44891422D}"/>
              </a:ext>
            </a:extLst>
          </p:cNvPr>
          <p:cNvSpPr/>
          <p:nvPr/>
        </p:nvSpPr>
        <p:spPr bwMode="auto">
          <a:xfrm>
            <a:off x="8454878" y="4095293"/>
            <a:ext cx="1041867" cy="336451"/>
          </a:xfrm>
          <a:custGeom>
            <a:avLst/>
            <a:gdLst>
              <a:gd name="T0" fmla="*/ 0 w 10844"/>
              <a:gd name="T1" fmla="*/ 2147483647 h 14797"/>
              <a:gd name="T2" fmla="*/ 2147483647 w 10844"/>
              <a:gd name="T3" fmla="*/ 2147483647 h 14797"/>
              <a:gd name="T4" fmla="*/ 2147483647 w 10844"/>
              <a:gd name="T5" fmla="*/ 2147483647 h 14797"/>
              <a:gd name="T6" fmla="*/ 0 60000 65536"/>
              <a:gd name="T7" fmla="*/ 0 60000 65536"/>
              <a:gd name="T8" fmla="*/ 0 60000 65536"/>
              <a:gd name="T9" fmla="*/ 0 w 10844"/>
              <a:gd name="T10" fmla="*/ 0 h 14797"/>
              <a:gd name="T11" fmla="*/ 10844 w 10844"/>
              <a:gd name="T12" fmla="*/ 14797 h 147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44" h="14797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DengXian" panose="02010600030101010101" pitchFamily="2" charset="-122"/>
              <a:cs typeface="Arial" panose="020B0604020202020204"/>
            </a:endParaRPr>
          </a:p>
        </p:txBody>
      </p:sp>
      <p:grpSp>
        <p:nvGrpSpPr>
          <p:cNvPr id="83" name="Group 799">
            <a:extLst>
              <a:ext uri="{FF2B5EF4-FFF2-40B4-BE49-F238E27FC236}">
                <a16:creationId xmlns:a16="http://schemas.microsoft.com/office/drawing/2014/main" id="{B7584C78-1090-BF49-B0E8-0575E27DACF3}"/>
              </a:ext>
            </a:extLst>
          </p:cNvPr>
          <p:cNvGrpSpPr/>
          <p:nvPr/>
        </p:nvGrpSpPr>
        <p:grpSpPr>
          <a:xfrm>
            <a:off x="9766661" y="4285582"/>
            <a:ext cx="578032" cy="285706"/>
            <a:chOff x="7493876" y="2774731"/>
            <a:chExt cx="1481958" cy="894622"/>
          </a:xfrm>
        </p:grpSpPr>
        <p:sp>
          <p:nvSpPr>
            <p:cNvPr id="84" name="Freeform 800">
              <a:extLst>
                <a:ext uri="{FF2B5EF4-FFF2-40B4-BE49-F238E27FC236}">
                  <a16:creationId xmlns:a16="http://schemas.microsoft.com/office/drawing/2014/main" id="{FCF1E562-9E73-B64A-9344-AB19D6DC86F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-1" fmla="*/ 8187558 w 8187558"/>
                <a:gd name="connsiteY0-2" fmla="*/ 0 h 2617076"/>
                <a:gd name="connsiteX1-3" fmla="*/ 8187558 w 8187558"/>
                <a:gd name="connsiteY1-4" fmla="*/ 1271752 h 2617076"/>
                <a:gd name="connsiteX2-5" fmla="*/ 4025462 w 8187558"/>
                <a:gd name="connsiteY2-6" fmla="*/ 2617076 h 2617076"/>
                <a:gd name="connsiteX3-7" fmla="*/ 0 w 8187558"/>
                <a:gd name="connsiteY3-8" fmla="*/ 1229711 h 2617076"/>
                <a:gd name="connsiteX4-9" fmla="*/ 31531 w 8187558"/>
                <a:gd name="connsiteY4-10" fmla="*/ 147145 h 2617076"/>
                <a:gd name="connsiteX5-11" fmla="*/ 4046482 w 8187558"/>
                <a:gd name="connsiteY5-12" fmla="*/ 1576552 h 2617076"/>
                <a:gd name="connsiteX6-13" fmla="*/ 8187558 w 8187558"/>
                <a:gd name="connsiteY6-14" fmla="*/ 0 h 2617076"/>
                <a:gd name="connsiteX0-15" fmla="*/ 8187558 w 8187558"/>
                <a:gd name="connsiteY0-16" fmla="*/ 0 h 2617076"/>
                <a:gd name="connsiteX1-17" fmla="*/ 8187558 w 8187558"/>
                <a:gd name="connsiteY1-18" fmla="*/ 1271752 h 2617076"/>
                <a:gd name="connsiteX2-19" fmla="*/ 4025462 w 8187558"/>
                <a:gd name="connsiteY2-20" fmla="*/ 2617076 h 2617076"/>
                <a:gd name="connsiteX3-21" fmla="*/ 0 w 8187558"/>
                <a:gd name="connsiteY3-22" fmla="*/ 1229711 h 2617076"/>
                <a:gd name="connsiteX4-23" fmla="*/ 31531 w 8187558"/>
                <a:gd name="connsiteY4-24" fmla="*/ 147145 h 2617076"/>
                <a:gd name="connsiteX5-25" fmla="*/ 4046482 w 8187558"/>
                <a:gd name="connsiteY5-26" fmla="*/ 1576552 h 2617076"/>
                <a:gd name="connsiteX6-27" fmla="*/ 8187558 w 8187558"/>
                <a:gd name="connsiteY6-28" fmla="*/ 0 h 2617076"/>
                <a:gd name="connsiteX0-29" fmla="*/ 8187558 w 8187558"/>
                <a:gd name="connsiteY0-30" fmla="*/ 0 h 2617076"/>
                <a:gd name="connsiteX1-31" fmla="*/ 8187558 w 8187558"/>
                <a:gd name="connsiteY1-32" fmla="*/ 1271752 h 2617076"/>
                <a:gd name="connsiteX2-33" fmla="*/ 4025462 w 8187558"/>
                <a:gd name="connsiteY2-34" fmla="*/ 2617076 h 2617076"/>
                <a:gd name="connsiteX3-35" fmla="*/ 0 w 8187558"/>
                <a:gd name="connsiteY3-36" fmla="*/ 1229711 h 2617076"/>
                <a:gd name="connsiteX4-37" fmla="*/ 31531 w 8187558"/>
                <a:gd name="connsiteY4-38" fmla="*/ 147145 h 2617076"/>
                <a:gd name="connsiteX5-39" fmla="*/ 4046482 w 8187558"/>
                <a:gd name="connsiteY5-40" fmla="*/ 1576552 h 2617076"/>
                <a:gd name="connsiteX6-41" fmla="*/ 8187558 w 8187558"/>
                <a:gd name="connsiteY6-42" fmla="*/ 0 h 2617076"/>
                <a:gd name="connsiteX0-43" fmla="*/ 8187558 w 8187558"/>
                <a:gd name="connsiteY0-44" fmla="*/ 0 h 2617076"/>
                <a:gd name="connsiteX1-45" fmla="*/ 8187558 w 8187558"/>
                <a:gd name="connsiteY1-46" fmla="*/ 1271752 h 2617076"/>
                <a:gd name="connsiteX2-47" fmla="*/ 4025462 w 8187558"/>
                <a:gd name="connsiteY2-48" fmla="*/ 2617076 h 2617076"/>
                <a:gd name="connsiteX3-49" fmla="*/ 0 w 8187558"/>
                <a:gd name="connsiteY3-50" fmla="*/ 1229711 h 2617076"/>
                <a:gd name="connsiteX4-51" fmla="*/ 31531 w 8187558"/>
                <a:gd name="connsiteY4-52" fmla="*/ 147145 h 2617076"/>
                <a:gd name="connsiteX5-53" fmla="*/ 4046482 w 8187558"/>
                <a:gd name="connsiteY5-54" fmla="*/ 1576552 h 2617076"/>
                <a:gd name="connsiteX6-55" fmla="*/ 8187558 w 8187558"/>
                <a:gd name="connsiteY6-56" fmla="*/ 0 h 2617076"/>
                <a:gd name="connsiteX0-57" fmla="*/ 8187558 w 8187558"/>
                <a:gd name="connsiteY0-58" fmla="*/ 0 h 2617076"/>
                <a:gd name="connsiteX1-59" fmla="*/ 8187558 w 8187558"/>
                <a:gd name="connsiteY1-60" fmla="*/ 1271752 h 2617076"/>
                <a:gd name="connsiteX2-61" fmla="*/ 4025462 w 8187558"/>
                <a:gd name="connsiteY2-62" fmla="*/ 2617076 h 2617076"/>
                <a:gd name="connsiteX3-63" fmla="*/ 0 w 8187558"/>
                <a:gd name="connsiteY3-64" fmla="*/ 1229711 h 2617076"/>
                <a:gd name="connsiteX4-65" fmla="*/ 31531 w 8187558"/>
                <a:gd name="connsiteY4-66" fmla="*/ 147145 h 2617076"/>
                <a:gd name="connsiteX5-67" fmla="*/ 4046482 w 8187558"/>
                <a:gd name="connsiteY5-68" fmla="*/ 1576552 h 2617076"/>
                <a:gd name="connsiteX6-69" fmla="*/ 8187558 w 8187558"/>
                <a:gd name="connsiteY6-70" fmla="*/ 0 h 2617076"/>
                <a:gd name="connsiteX0-71" fmla="*/ 8187558 w 8187558"/>
                <a:gd name="connsiteY0-72" fmla="*/ 0 h 2617076"/>
                <a:gd name="connsiteX1-73" fmla="*/ 8187558 w 8187558"/>
                <a:gd name="connsiteY1-74" fmla="*/ 1271752 h 2617076"/>
                <a:gd name="connsiteX2-75" fmla="*/ 4025462 w 8187558"/>
                <a:gd name="connsiteY2-76" fmla="*/ 2617076 h 2617076"/>
                <a:gd name="connsiteX3-77" fmla="*/ 0 w 8187558"/>
                <a:gd name="connsiteY3-78" fmla="*/ 1229711 h 2617076"/>
                <a:gd name="connsiteX4-79" fmla="*/ 31531 w 8187558"/>
                <a:gd name="connsiteY4-80" fmla="*/ 147145 h 2617076"/>
                <a:gd name="connsiteX5-81" fmla="*/ 4046482 w 8187558"/>
                <a:gd name="connsiteY5-82" fmla="*/ 1576552 h 2617076"/>
                <a:gd name="connsiteX6-83" fmla="*/ 8187558 w 8187558"/>
                <a:gd name="connsiteY6-84" fmla="*/ 0 h 2617076"/>
                <a:gd name="connsiteX0-85" fmla="*/ 8187558 w 8187558"/>
                <a:gd name="connsiteY0-86" fmla="*/ 0 h 2638097"/>
                <a:gd name="connsiteX1-87" fmla="*/ 8187558 w 8187558"/>
                <a:gd name="connsiteY1-88" fmla="*/ 1271752 h 2638097"/>
                <a:gd name="connsiteX2-89" fmla="*/ 4099035 w 8187558"/>
                <a:gd name="connsiteY2-90" fmla="*/ 2638097 h 2638097"/>
                <a:gd name="connsiteX3-91" fmla="*/ 0 w 8187558"/>
                <a:gd name="connsiteY3-92" fmla="*/ 1229711 h 2638097"/>
                <a:gd name="connsiteX4-93" fmla="*/ 31531 w 8187558"/>
                <a:gd name="connsiteY4-94" fmla="*/ 147145 h 2638097"/>
                <a:gd name="connsiteX5-95" fmla="*/ 4046482 w 8187558"/>
                <a:gd name="connsiteY5-96" fmla="*/ 1576552 h 2638097"/>
                <a:gd name="connsiteX6-97" fmla="*/ 8187558 w 8187558"/>
                <a:gd name="connsiteY6-98" fmla="*/ 0 h 2638097"/>
                <a:gd name="connsiteX0-99" fmla="*/ 8187558 w 8187558"/>
                <a:gd name="connsiteY0-100" fmla="*/ 0 h 2638097"/>
                <a:gd name="connsiteX1-101" fmla="*/ 8187558 w 8187558"/>
                <a:gd name="connsiteY1-102" fmla="*/ 1271752 h 2638097"/>
                <a:gd name="connsiteX2-103" fmla="*/ 4099035 w 8187558"/>
                <a:gd name="connsiteY2-104" fmla="*/ 2638097 h 2638097"/>
                <a:gd name="connsiteX3-105" fmla="*/ 0 w 8187558"/>
                <a:gd name="connsiteY3-106" fmla="*/ 1229711 h 2638097"/>
                <a:gd name="connsiteX4-107" fmla="*/ 31531 w 8187558"/>
                <a:gd name="connsiteY4-108" fmla="*/ 147145 h 2638097"/>
                <a:gd name="connsiteX5-109" fmla="*/ 4046482 w 8187558"/>
                <a:gd name="connsiteY5-110" fmla="*/ 1576552 h 2638097"/>
                <a:gd name="connsiteX6-111" fmla="*/ 8187558 w 8187558"/>
                <a:gd name="connsiteY6-112" fmla="*/ 0 h 2638097"/>
                <a:gd name="connsiteX0-113" fmla="*/ 8187558 w 8187558"/>
                <a:gd name="connsiteY0-114" fmla="*/ 0 h 2638097"/>
                <a:gd name="connsiteX1-115" fmla="*/ 8187558 w 8187558"/>
                <a:gd name="connsiteY1-116" fmla="*/ 1271752 h 2638097"/>
                <a:gd name="connsiteX2-117" fmla="*/ 4099035 w 8187558"/>
                <a:gd name="connsiteY2-118" fmla="*/ 2638097 h 2638097"/>
                <a:gd name="connsiteX3-119" fmla="*/ 0 w 8187558"/>
                <a:gd name="connsiteY3-120" fmla="*/ 1229711 h 2638097"/>
                <a:gd name="connsiteX4-121" fmla="*/ 31531 w 8187558"/>
                <a:gd name="connsiteY4-122" fmla="*/ 147145 h 2638097"/>
                <a:gd name="connsiteX5-123" fmla="*/ 4046482 w 8187558"/>
                <a:gd name="connsiteY5-124" fmla="*/ 1576552 h 2638097"/>
                <a:gd name="connsiteX6-125" fmla="*/ 8187558 w 8187558"/>
                <a:gd name="connsiteY6-126" fmla="*/ 0 h 2638097"/>
                <a:gd name="connsiteX0-127" fmla="*/ 8187558 w 8187558"/>
                <a:gd name="connsiteY0-128" fmla="*/ 0 h 2638097"/>
                <a:gd name="connsiteX1-129" fmla="*/ 8187558 w 8187558"/>
                <a:gd name="connsiteY1-130" fmla="*/ 1271752 h 2638097"/>
                <a:gd name="connsiteX2-131" fmla="*/ 4099035 w 8187558"/>
                <a:gd name="connsiteY2-132" fmla="*/ 2638097 h 2638097"/>
                <a:gd name="connsiteX3-133" fmla="*/ 0 w 8187558"/>
                <a:gd name="connsiteY3-134" fmla="*/ 1229711 h 2638097"/>
                <a:gd name="connsiteX4-135" fmla="*/ 31531 w 8187558"/>
                <a:gd name="connsiteY4-136" fmla="*/ 147145 h 2638097"/>
                <a:gd name="connsiteX5-137" fmla="*/ 4046482 w 8187558"/>
                <a:gd name="connsiteY5-138" fmla="*/ 1576552 h 2638097"/>
                <a:gd name="connsiteX6-139" fmla="*/ 8187558 w 8187558"/>
                <a:gd name="connsiteY6-140" fmla="*/ 0 h 2638097"/>
                <a:gd name="connsiteX0-141" fmla="*/ 8187558 w 8187558"/>
                <a:gd name="connsiteY0-142" fmla="*/ 0 h 2638097"/>
                <a:gd name="connsiteX1-143" fmla="*/ 8187558 w 8187558"/>
                <a:gd name="connsiteY1-144" fmla="*/ 1271752 h 2638097"/>
                <a:gd name="connsiteX2-145" fmla="*/ 4099035 w 8187558"/>
                <a:gd name="connsiteY2-146" fmla="*/ 2638097 h 2638097"/>
                <a:gd name="connsiteX3-147" fmla="*/ 0 w 8187558"/>
                <a:gd name="connsiteY3-148" fmla="*/ 1229711 h 2638097"/>
                <a:gd name="connsiteX4-149" fmla="*/ 31531 w 8187558"/>
                <a:gd name="connsiteY4-150" fmla="*/ 147145 h 2638097"/>
                <a:gd name="connsiteX5-151" fmla="*/ 4088524 w 8187558"/>
                <a:gd name="connsiteY5-152" fmla="*/ 1597573 h 2638097"/>
                <a:gd name="connsiteX6-153" fmla="*/ 8187558 w 8187558"/>
                <a:gd name="connsiteY6-154" fmla="*/ 0 h 2638097"/>
                <a:gd name="connsiteX0-155" fmla="*/ 8187558 w 8187558"/>
                <a:gd name="connsiteY0-156" fmla="*/ 0 h 2638097"/>
                <a:gd name="connsiteX1-157" fmla="*/ 8187558 w 8187558"/>
                <a:gd name="connsiteY1-158" fmla="*/ 1271752 h 2638097"/>
                <a:gd name="connsiteX2-159" fmla="*/ 4099035 w 8187558"/>
                <a:gd name="connsiteY2-160" fmla="*/ 2638097 h 2638097"/>
                <a:gd name="connsiteX3-161" fmla="*/ 0 w 8187558"/>
                <a:gd name="connsiteY3-162" fmla="*/ 1229711 h 2638097"/>
                <a:gd name="connsiteX4-163" fmla="*/ 31531 w 8187558"/>
                <a:gd name="connsiteY4-164" fmla="*/ 147145 h 2638097"/>
                <a:gd name="connsiteX5-165" fmla="*/ 4088524 w 8187558"/>
                <a:gd name="connsiteY5-166" fmla="*/ 1597573 h 2638097"/>
                <a:gd name="connsiteX6-167" fmla="*/ 8187558 w 8187558"/>
                <a:gd name="connsiteY6-168" fmla="*/ 0 h 2638097"/>
                <a:gd name="connsiteX0-169" fmla="*/ 8187558 w 8187558"/>
                <a:gd name="connsiteY0-170" fmla="*/ 0 h 2638097"/>
                <a:gd name="connsiteX1-171" fmla="*/ 8187558 w 8187558"/>
                <a:gd name="connsiteY1-172" fmla="*/ 1271752 h 2638097"/>
                <a:gd name="connsiteX2-173" fmla="*/ 4099035 w 8187558"/>
                <a:gd name="connsiteY2-174" fmla="*/ 2638097 h 2638097"/>
                <a:gd name="connsiteX3-175" fmla="*/ 0 w 8187558"/>
                <a:gd name="connsiteY3-176" fmla="*/ 1229711 h 2638097"/>
                <a:gd name="connsiteX4-177" fmla="*/ 31531 w 8187558"/>
                <a:gd name="connsiteY4-178" fmla="*/ 147145 h 2638097"/>
                <a:gd name="connsiteX5-179" fmla="*/ 4099035 w 8187558"/>
                <a:gd name="connsiteY5-180" fmla="*/ 1566042 h 2638097"/>
                <a:gd name="connsiteX6-181" fmla="*/ 8187558 w 8187558"/>
                <a:gd name="connsiteY6-182" fmla="*/ 0 h 2638097"/>
                <a:gd name="connsiteX0-183" fmla="*/ 8187558 w 8187558"/>
                <a:gd name="connsiteY0-184" fmla="*/ 0 h 2638097"/>
                <a:gd name="connsiteX1-185" fmla="*/ 8187558 w 8187558"/>
                <a:gd name="connsiteY1-186" fmla="*/ 1271752 h 2638097"/>
                <a:gd name="connsiteX2-187" fmla="*/ 4099035 w 8187558"/>
                <a:gd name="connsiteY2-188" fmla="*/ 2638097 h 2638097"/>
                <a:gd name="connsiteX3-189" fmla="*/ 0 w 8187558"/>
                <a:gd name="connsiteY3-190" fmla="*/ 1229711 h 2638097"/>
                <a:gd name="connsiteX4-191" fmla="*/ 31531 w 8187558"/>
                <a:gd name="connsiteY4-192" fmla="*/ 147145 h 2638097"/>
                <a:gd name="connsiteX5-193" fmla="*/ 4099035 w 8187558"/>
                <a:gd name="connsiteY5-194" fmla="*/ 1566042 h 2638097"/>
                <a:gd name="connsiteX6-195" fmla="*/ 8187558 w 8187558"/>
                <a:gd name="connsiteY6-196" fmla="*/ 0 h 2638097"/>
                <a:gd name="connsiteX0-197" fmla="*/ 8187558 w 8187558"/>
                <a:gd name="connsiteY0-198" fmla="*/ 0 h 2638097"/>
                <a:gd name="connsiteX1-199" fmla="*/ 8187558 w 8187558"/>
                <a:gd name="connsiteY1-200" fmla="*/ 1271752 h 2638097"/>
                <a:gd name="connsiteX2-201" fmla="*/ 4099035 w 8187558"/>
                <a:gd name="connsiteY2-202" fmla="*/ 2638097 h 2638097"/>
                <a:gd name="connsiteX3-203" fmla="*/ 0 w 8187558"/>
                <a:gd name="connsiteY3-204" fmla="*/ 1229711 h 2638097"/>
                <a:gd name="connsiteX4-205" fmla="*/ 31531 w 8187558"/>
                <a:gd name="connsiteY4-206" fmla="*/ 147145 h 2638097"/>
                <a:gd name="connsiteX5-207" fmla="*/ 4099035 w 8187558"/>
                <a:gd name="connsiteY5-208" fmla="*/ 1566042 h 2638097"/>
                <a:gd name="connsiteX6-209" fmla="*/ 8187558 w 8187558"/>
                <a:gd name="connsiteY6-210" fmla="*/ 0 h 2638097"/>
                <a:gd name="connsiteX0-211" fmla="*/ 8187558 w 8187558"/>
                <a:gd name="connsiteY0-212" fmla="*/ 0 h 2638097"/>
                <a:gd name="connsiteX1-213" fmla="*/ 8187558 w 8187558"/>
                <a:gd name="connsiteY1-214" fmla="*/ 1271752 h 2638097"/>
                <a:gd name="connsiteX2-215" fmla="*/ 4099035 w 8187558"/>
                <a:gd name="connsiteY2-216" fmla="*/ 2638097 h 2638097"/>
                <a:gd name="connsiteX3-217" fmla="*/ 0 w 8187558"/>
                <a:gd name="connsiteY3-218" fmla="*/ 1229711 h 2638097"/>
                <a:gd name="connsiteX4-219" fmla="*/ 31531 w 8187558"/>
                <a:gd name="connsiteY4-220" fmla="*/ 147145 h 2638097"/>
                <a:gd name="connsiteX5-221" fmla="*/ 4099035 w 8187558"/>
                <a:gd name="connsiteY5-222" fmla="*/ 1566042 h 2638097"/>
                <a:gd name="connsiteX6-223" fmla="*/ 8187558 w 8187558"/>
                <a:gd name="connsiteY6-224" fmla="*/ 0 h 2638097"/>
                <a:gd name="connsiteX0-225" fmla="*/ 8187558 w 8187558"/>
                <a:gd name="connsiteY0-226" fmla="*/ 0 h 2638097"/>
                <a:gd name="connsiteX1-227" fmla="*/ 8187558 w 8187558"/>
                <a:gd name="connsiteY1-228" fmla="*/ 1271752 h 2638097"/>
                <a:gd name="connsiteX2-229" fmla="*/ 4099035 w 8187558"/>
                <a:gd name="connsiteY2-230" fmla="*/ 2638097 h 2638097"/>
                <a:gd name="connsiteX3-231" fmla="*/ 0 w 8187558"/>
                <a:gd name="connsiteY3-232" fmla="*/ 1229711 h 2638097"/>
                <a:gd name="connsiteX4-233" fmla="*/ 31531 w 8187558"/>
                <a:gd name="connsiteY4-234" fmla="*/ 147145 h 2638097"/>
                <a:gd name="connsiteX5-235" fmla="*/ 4099035 w 8187558"/>
                <a:gd name="connsiteY5-236" fmla="*/ 1566042 h 2638097"/>
                <a:gd name="connsiteX6-237" fmla="*/ 8187558 w 8187558"/>
                <a:gd name="connsiteY6-238" fmla="*/ 0 h 2638097"/>
                <a:gd name="connsiteX0-239" fmla="*/ 8187558 w 8187558"/>
                <a:gd name="connsiteY0-240" fmla="*/ 0 h 2638097"/>
                <a:gd name="connsiteX1-241" fmla="*/ 8187558 w 8187558"/>
                <a:gd name="connsiteY1-242" fmla="*/ 1271752 h 2638097"/>
                <a:gd name="connsiteX2-243" fmla="*/ 4099035 w 8187558"/>
                <a:gd name="connsiteY2-244" fmla="*/ 2638097 h 2638097"/>
                <a:gd name="connsiteX3-245" fmla="*/ 0 w 8187558"/>
                <a:gd name="connsiteY3-246" fmla="*/ 1229711 h 2638097"/>
                <a:gd name="connsiteX4-247" fmla="*/ 31531 w 8187558"/>
                <a:gd name="connsiteY4-248" fmla="*/ 147145 h 2638097"/>
                <a:gd name="connsiteX5-249" fmla="*/ 4099035 w 8187558"/>
                <a:gd name="connsiteY5-250" fmla="*/ 1566042 h 2638097"/>
                <a:gd name="connsiteX6-251" fmla="*/ 8187558 w 8187558"/>
                <a:gd name="connsiteY6-252" fmla="*/ 0 h 2638097"/>
                <a:gd name="connsiteX0-253" fmla="*/ 8187558 w 8187558"/>
                <a:gd name="connsiteY0-254" fmla="*/ 0 h 2638097"/>
                <a:gd name="connsiteX1-255" fmla="*/ 8187558 w 8187558"/>
                <a:gd name="connsiteY1-256" fmla="*/ 1271752 h 2638097"/>
                <a:gd name="connsiteX2-257" fmla="*/ 4099035 w 8187558"/>
                <a:gd name="connsiteY2-258" fmla="*/ 2638097 h 2638097"/>
                <a:gd name="connsiteX3-259" fmla="*/ 0 w 8187558"/>
                <a:gd name="connsiteY3-260" fmla="*/ 1229711 h 2638097"/>
                <a:gd name="connsiteX4-261" fmla="*/ 31531 w 8187558"/>
                <a:gd name="connsiteY4-262" fmla="*/ 147145 h 2638097"/>
                <a:gd name="connsiteX5-263" fmla="*/ 4099035 w 8187558"/>
                <a:gd name="connsiteY5-264" fmla="*/ 1566042 h 2638097"/>
                <a:gd name="connsiteX6-265" fmla="*/ 8187558 w 8187558"/>
                <a:gd name="connsiteY6-266" fmla="*/ 0 h 2638097"/>
                <a:gd name="connsiteX0-267" fmla="*/ 8187558 w 8187558"/>
                <a:gd name="connsiteY0-268" fmla="*/ 0 h 2638097"/>
                <a:gd name="connsiteX1-269" fmla="*/ 8187558 w 8187558"/>
                <a:gd name="connsiteY1-270" fmla="*/ 1271752 h 2638097"/>
                <a:gd name="connsiteX2-271" fmla="*/ 4099035 w 8187558"/>
                <a:gd name="connsiteY2-272" fmla="*/ 2638097 h 2638097"/>
                <a:gd name="connsiteX3-273" fmla="*/ 0 w 8187558"/>
                <a:gd name="connsiteY3-274" fmla="*/ 1229711 h 2638097"/>
                <a:gd name="connsiteX4-275" fmla="*/ 31531 w 8187558"/>
                <a:gd name="connsiteY4-276" fmla="*/ 147145 h 2638097"/>
                <a:gd name="connsiteX5-277" fmla="*/ 4099035 w 8187558"/>
                <a:gd name="connsiteY5-278" fmla="*/ 1566042 h 2638097"/>
                <a:gd name="connsiteX6-279" fmla="*/ 8187558 w 8187558"/>
                <a:gd name="connsiteY6-280" fmla="*/ 0 h 2638097"/>
                <a:gd name="connsiteX0-281" fmla="*/ 8187558 w 8187558"/>
                <a:gd name="connsiteY0-282" fmla="*/ 0 h 2638097"/>
                <a:gd name="connsiteX1-283" fmla="*/ 8187558 w 8187558"/>
                <a:gd name="connsiteY1-284" fmla="*/ 1271752 h 2638097"/>
                <a:gd name="connsiteX2-285" fmla="*/ 4099035 w 8187558"/>
                <a:gd name="connsiteY2-286" fmla="*/ 2638097 h 2638097"/>
                <a:gd name="connsiteX3-287" fmla="*/ 0 w 8187558"/>
                <a:gd name="connsiteY3-288" fmla="*/ 1229711 h 2638097"/>
                <a:gd name="connsiteX4-289" fmla="*/ 31531 w 8187558"/>
                <a:gd name="connsiteY4-290" fmla="*/ 147145 h 2638097"/>
                <a:gd name="connsiteX5-291" fmla="*/ 4099035 w 8187558"/>
                <a:gd name="connsiteY5-292" fmla="*/ 1566042 h 2638097"/>
                <a:gd name="connsiteX6-293" fmla="*/ 8187558 w 8187558"/>
                <a:gd name="connsiteY6-294" fmla="*/ 0 h 2638097"/>
                <a:gd name="connsiteX0-295" fmla="*/ 8176538 w 8176538"/>
                <a:gd name="connsiteY0-296" fmla="*/ 0 h 2638097"/>
                <a:gd name="connsiteX1-297" fmla="*/ 8176538 w 8176538"/>
                <a:gd name="connsiteY1-298" fmla="*/ 1271752 h 2638097"/>
                <a:gd name="connsiteX2-299" fmla="*/ 4088015 w 8176538"/>
                <a:gd name="connsiteY2-300" fmla="*/ 2638097 h 2638097"/>
                <a:gd name="connsiteX3-301" fmla="*/ 0 w 8176538"/>
                <a:gd name="connsiteY3-302" fmla="*/ 1269888 h 2638097"/>
                <a:gd name="connsiteX4-303" fmla="*/ 20511 w 8176538"/>
                <a:gd name="connsiteY4-304" fmla="*/ 147145 h 2638097"/>
                <a:gd name="connsiteX5-305" fmla="*/ 4088015 w 8176538"/>
                <a:gd name="connsiteY5-306" fmla="*/ 1566042 h 2638097"/>
                <a:gd name="connsiteX6-307" fmla="*/ 8176538 w 8176538"/>
                <a:gd name="connsiteY6-308" fmla="*/ 0 h 2638097"/>
                <a:gd name="connsiteX0-309" fmla="*/ 8176538 w 8176538"/>
                <a:gd name="connsiteY0-310" fmla="*/ 0 h 2772020"/>
                <a:gd name="connsiteX1-311" fmla="*/ 8176538 w 8176538"/>
                <a:gd name="connsiteY1-312" fmla="*/ 1271752 h 2772020"/>
                <a:gd name="connsiteX2-313" fmla="*/ 4099034 w 8176538"/>
                <a:gd name="connsiteY2-314" fmla="*/ 2772020 h 2772020"/>
                <a:gd name="connsiteX3-315" fmla="*/ 0 w 8176538"/>
                <a:gd name="connsiteY3-316" fmla="*/ 1269888 h 2772020"/>
                <a:gd name="connsiteX4-317" fmla="*/ 20511 w 8176538"/>
                <a:gd name="connsiteY4-318" fmla="*/ 147145 h 2772020"/>
                <a:gd name="connsiteX5-319" fmla="*/ 4088015 w 8176538"/>
                <a:gd name="connsiteY5-320" fmla="*/ 1566042 h 2772020"/>
                <a:gd name="connsiteX6-321" fmla="*/ 8176538 w 8176538"/>
                <a:gd name="connsiteY6-322" fmla="*/ 0 h 2772020"/>
                <a:gd name="connsiteX0-323" fmla="*/ 8176538 w 8176538"/>
                <a:gd name="connsiteY0-324" fmla="*/ 0 h 2772339"/>
                <a:gd name="connsiteX1-325" fmla="*/ 8176538 w 8176538"/>
                <a:gd name="connsiteY1-326" fmla="*/ 1378890 h 2772339"/>
                <a:gd name="connsiteX2-327" fmla="*/ 4099034 w 8176538"/>
                <a:gd name="connsiteY2-328" fmla="*/ 2772020 h 2772339"/>
                <a:gd name="connsiteX3-329" fmla="*/ 0 w 8176538"/>
                <a:gd name="connsiteY3-330" fmla="*/ 1269888 h 2772339"/>
                <a:gd name="connsiteX4-331" fmla="*/ 20511 w 8176538"/>
                <a:gd name="connsiteY4-332" fmla="*/ 147145 h 2772339"/>
                <a:gd name="connsiteX5-333" fmla="*/ 4088015 w 8176538"/>
                <a:gd name="connsiteY5-334" fmla="*/ 1566042 h 2772339"/>
                <a:gd name="connsiteX6-335" fmla="*/ 8176538 w 8176538"/>
                <a:gd name="connsiteY6-336" fmla="*/ 0 h 2772339"/>
                <a:gd name="connsiteX0-337" fmla="*/ 8176538 w 8176538"/>
                <a:gd name="connsiteY0-338" fmla="*/ 0 h 2825888"/>
                <a:gd name="connsiteX1-339" fmla="*/ 8176538 w 8176538"/>
                <a:gd name="connsiteY1-340" fmla="*/ 1378890 h 2825888"/>
                <a:gd name="connsiteX2-341" fmla="*/ 4099034 w 8176538"/>
                <a:gd name="connsiteY2-342" fmla="*/ 2825590 h 2825888"/>
                <a:gd name="connsiteX3-343" fmla="*/ 0 w 8176538"/>
                <a:gd name="connsiteY3-344" fmla="*/ 1269888 h 2825888"/>
                <a:gd name="connsiteX4-345" fmla="*/ 20511 w 8176538"/>
                <a:gd name="connsiteY4-346" fmla="*/ 147145 h 2825888"/>
                <a:gd name="connsiteX5-347" fmla="*/ 4088015 w 8176538"/>
                <a:gd name="connsiteY5-348" fmla="*/ 1566042 h 2825888"/>
                <a:gd name="connsiteX6-349" fmla="*/ 8176538 w 8176538"/>
                <a:gd name="connsiteY6-350" fmla="*/ 0 h 2825888"/>
                <a:gd name="connsiteX0-351" fmla="*/ 8165518 w 8165518"/>
                <a:gd name="connsiteY0-352" fmla="*/ 0 h 2825606"/>
                <a:gd name="connsiteX1-353" fmla="*/ 8165518 w 8165518"/>
                <a:gd name="connsiteY1-354" fmla="*/ 1378890 h 2825606"/>
                <a:gd name="connsiteX2-355" fmla="*/ 4088014 w 8165518"/>
                <a:gd name="connsiteY2-356" fmla="*/ 2825590 h 2825606"/>
                <a:gd name="connsiteX3-357" fmla="*/ 0 w 8165518"/>
                <a:gd name="connsiteY3-358" fmla="*/ 1403811 h 2825606"/>
                <a:gd name="connsiteX4-359" fmla="*/ 9491 w 8165518"/>
                <a:gd name="connsiteY4-360" fmla="*/ 147145 h 2825606"/>
                <a:gd name="connsiteX5-361" fmla="*/ 4076995 w 8165518"/>
                <a:gd name="connsiteY5-362" fmla="*/ 1566042 h 2825606"/>
                <a:gd name="connsiteX6-363" fmla="*/ 8165518 w 8165518"/>
                <a:gd name="connsiteY6-364" fmla="*/ 0 h 2825606"/>
                <a:gd name="connsiteX0-365" fmla="*/ 8165518 w 8165518"/>
                <a:gd name="connsiteY0-366" fmla="*/ 0 h 2879174"/>
                <a:gd name="connsiteX1-367" fmla="*/ 8165518 w 8165518"/>
                <a:gd name="connsiteY1-368" fmla="*/ 1378890 h 2879174"/>
                <a:gd name="connsiteX2-369" fmla="*/ 4132092 w 8165518"/>
                <a:gd name="connsiteY2-370" fmla="*/ 2879159 h 2879174"/>
                <a:gd name="connsiteX3-371" fmla="*/ 0 w 8165518"/>
                <a:gd name="connsiteY3-372" fmla="*/ 1403811 h 2879174"/>
                <a:gd name="connsiteX4-373" fmla="*/ 9491 w 8165518"/>
                <a:gd name="connsiteY4-374" fmla="*/ 147145 h 2879174"/>
                <a:gd name="connsiteX5-375" fmla="*/ 4076995 w 8165518"/>
                <a:gd name="connsiteY5-376" fmla="*/ 1566042 h 2879174"/>
                <a:gd name="connsiteX6-377" fmla="*/ 8165518 w 8165518"/>
                <a:gd name="connsiteY6-378" fmla="*/ 0 h 2879174"/>
                <a:gd name="connsiteX0-379" fmla="*/ 8165518 w 8176537"/>
                <a:gd name="connsiteY0-380" fmla="*/ 0 h 2879410"/>
                <a:gd name="connsiteX1-381" fmla="*/ 8176537 w 8176537"/>
                <a:gd name="connsiteY1-382" fmla="*/ 1499420 h 2879410"/>
                <a:gd name="connsiteX2-383" fmla="*/ 4132092 w 8176537"/>
                <a:gd name="connsiteY2-384" fmla="*/ 2879159 h 2879410"/>
                <a:gd name="connsiteX3-385" fmla="*/ 0 w 8176537"/>
                <a:gd name="connsiteY3-386" fmla="*/ 1403811 h 2879410"/>
                <a:gd name="connsiteX4-387" fmla="*/ 9491 w 8176537"/>
                <a:gd name="connsiteY4-388" fmla="*/ 147145 h 2879410"/>
                <a:gd name="connsiteX5-389" fmla="*/ 4076995 w 8176537"/>
                <a:gd name="connsiteY5-390" fmla="*/ 1566042 h 2879410"/>
                <a:gd name="connsiteX6-391" fmla="*/ 8165518 w 8176537"/>
                <a:gd name="connsiteY6-392" fmla="*/ 0 h 2879410"/>
                <a:gd name="connsiteX0-393" fmla="*/ 8165518 w 8176537"/>
                <a:gd name="connsiteY0-394" fmla="*/ 0 h 2879262"/>
                <a:gd name="connsiteX1-395" fmla="*/ 8176537 w 8176537"/>
                <a:gd name="connsiteY1-396" fmla="*/ 1499420 h 2879262"/>
                <a:gd name="connsiteX2-397" fmla="*/ 4132092 w 8176537"/>
                <a:gd name="connsiteY2-398" fmla="*/ 2879159 h 2879262"/>
                <a:gd name="connsiteX3-399" fmla="*/ 0 w 8176537"/>
                <a:gd name="connsiteY3-400" fmla="*/ 1403811 h 2879262"/>
                <a:gd name="connsiteX4-401" fmla="*/ 9491 w 8176537"/>
                <a:gd name="connsiteY4-402" fmla="*/ 147145 h 2879262"/>
                <a:gd name="connsiteX5-403" fmla="*/ 4076995 w 8176537"/>
                <a:gd name="connsiteY5-404" fmla="*/ 1566042 h 2879262"/>
                <a:gd name="connsiteX6-405" fmla="*/ 8165518 w 8176537"/>
                <a:gd name="connsiteY6-406" fmla="*/ 0 h 2879262"/>
                <a:gd name="connsiteX0-407" fmla="*/ 8165518 w 8176537"/>
                <a:gd name="connsiteY0-408" fmla="*/ 0 h 2879163"/>
                <a:gd name="connsiteX1-409" fmla="*/ 8176537 w 8176537"/>
                <a:gd name="connsiteY1-410" fmla="*/ 1499420 h 2879163"/>
                <a:gd name="connsiteX2-411" fmla="*/ 4132092 w 8176537"/>
                <a:gd name="connsiteY2-412" fmla="*/ 2879159 h 2879163"/>
                <a:gd name="connsiteX3-413" fmla="*/ 0 w 8176537"/>
                <a:gd name="connsiteY3-414" fmla="*/ 1510948 h 2879163"/>
                <a:gd name="connsiteX4-415" fmla="*/ 9491 w 8176537"/>
                <a:gd name="connsiteY4-416" fmla="*/ 147145 h 2879163"/>
                <a:gd name="connsiteX5-417" fmla="*/ 4076995 w 8176537"/>
                <a:gd name="connsiteY5-418" fmla="*/ 1566042 h 2879163"/>
                <a:gd name="connsiteX6-419" fmla="*/ 8165518 w 8176537"/>
                <a:gd name="connsiteY6-420" fmla="*/ 0 h 2879163"/>
                <a:gd name="connsiteX0-421" fmla="*/ 8165518 w 8198577"/>
                <a:gd name="connsiteY0-422" fmla="*/ 0 h 2879451"/>
                <a:gd name="connsiteX1-423" fmla="*/ 8198577 w 8198577"/>
                <a:gd name="connsiteY1-424" fmla="*/ 1606558 h 2879451"/>
                <a:gd name="connsiteX2-425" fmla="*/ 4132092 w 8198577"/>
                <a:gd name="connsiteY2-426" fmla="*/ 2879159 h 2879451"/>
                <a:gd name="connsiteX3-427" fmla="*/ 0 w 8198577"/>
                <a:gd name="connsiteY3-428" fmla="*/ 1510948 h 2879451"/>
                <a:gd name="connsiteX4-429" fmla="*/ 9491 w 8198577"/>
                <a:gd name="connsiteY4-430" fmla="*/ 147145 h 2879451"/>
                <a:gd name="connsiteX5-431" fmla="*/ 4076995 w 8198577"/>
                <a:gd name="connsiteY5-432" fmla="*/ 1566042 h 2879451"/>
                <a:gd name="connsiteX6-433" fmla="*/ 8165518 w 8198577"/>
                <a:gd name="connsiteY6-434" fmla="*/ 0 h 2879451"/>
                <a:gd name="connsiteX0-435" fmla="*/ 8165518 w 8165518"/>
                <a:gd name="connsiteY0-436" fmla="*/ 0 h 2880066"/>
                <a:gd name="connsiteX1-437" fmla="*/ 8165518 w 8165518"/>
                <a:gd name="connsiteY1-438" fmla="*/ 1673520 h 2880066"/>
                <a:gd name="connsiteX2-439" fmla="*/ 4132092 w 8165518"/>
                <a:gd name="connsiteY2-440" fmla="*/ 2879159 h 2880066"/>
                <a:gd name="connsiteX3-441" fmla="*/ 0 w 8165518"/>
                <a:gd name="connsiteY3-442" fmla="*/ 1510948 h 2880066"/>
                <a:gd name="connsiteX4-443" fmla="*/ 9491 w 8165518"/>
                <a:gd name="connsiteY4-444" fmla="*/ 147145 h 2880066"/>
                <a:gd name="connsiteX5-445" fmla="*/ 4076995 w 8165518"/>
                <a:gd name="connsiteY5-446" fmla="*/ 1566042 h 2880066"/>
                <a:gd name="connsiteX6-447" fmla="*/ 8165518 w 8165518"/>
                <a:gd name="connsiteY6-448" fmla="*/ 0 h 2880066"/>
                <a:gd name="connsiteX0-449" fmla="*/ 8156794 w 8156794"/>
                <a:gd name="connsiteY0-450" fmla="*/ 0 h 2879270"/>
                <a:gd name="connsiteX1-451" fmla="*/ 8156794 w 8156794"/>
                <a:gd name="connsiteY1-452" fmla="*/ 1673520 h 2879270"/>
                <a:gd name="connsiteX2-453" fmla="*/ 4123368 w 8156794"/>
                <a:gd name="connsiteY2-454" fmla="*/ 2879159 h 2879270"/>
                <a:gd name="connsiteX3-455" fmla="*/ 2295 w 8156794"/>
                <a:gd name="connsiteY3-456" fmla="*/ 1618086 h 2879270"/>
                <a:gd name="connsiteX4-457" fmla="*/ 767 w 8156794"/>
                <a:gd name="connsiteY4-458" fmla="*/ 147145 h 2879270"/>
                <a:gd name="connsiteX5-459" fmla="*/ 4068271 w 8156794"/>
                <a:gd name="connsiteY5-460" fmla="*/ 1566042 h 2879270"/>
                <a:gd name="connsiteX6-461" fmla="*/ 8156794 w 8156794"/>
                <a:gd name="connsiteY6-462" fmla="*/ 0 h 2879270"/>
                <a:gd name="connsiteX0-463" fmla="*/ 8156794 w 8156794"/>
                <a:gd name="connsiteY0-464" fmla="*/ 0 h 2973000"/>
                <a:gd name="connsiteX1-465" fmla="*/ 8156794 w 8156794"/>
                <a:gd name="connsiteY1-466" fmla="*/ 1673520 h 2973000"/>
                <a:gd name="connsiteX2-467" fmla="*/ 4134388 w 8156794"/>
                <a:gd name="connsiteY2-468" fmla="*/ 2972904 h 2973000"/>
                <a:gd name="connsiteX3-469" fmla="*/ 2295 w 8156794"/>
                <a:gd name="connsiteY3-470" fmla="*/ 1618086 h 2973000"/>
                <a:gd name="connsiteX4-471" fmla="*/ 767 w 8156794"/>
                <a:gd name="connsiteY4-472" fmla="*/ 147145 h 2973000"/>
                <a:gd name="connsiteX5-473" fmla="*/ 4068271 w 8156794"/>
                <a:gd name="connsiteY5-474" fmla="*/ 1566042 h 2973000"/>
                <a:gd name="connsiteX6-475" fmla="*/ 8156794 w 8156794"/>
                <a:gd name="connsiteY6-476" fmla="*/ 0 h 2973000"/>
                <a:gd name="connsiteX0-477" fmla="*/ 8156794 w 8156794"/>
                <a:gd name="connsiteY0-478" fmla="*/ 0 h 2973000"/>
                <a:gd name="connsiteX1-479" fmla="*/ 8156794 w 8156794"/>
                <a:gd name="connsiteY1-480" fmla="*/ 1673520 h 2973000"/>
                <a:gd name="connsiteX2-481" fmla="*/ 4134388 w 8156794"/>
                <a:gd name="connsiteY2-482" fmla="*/ 2972904 h 2973000"/>
                <a:gd name="connsiteX3-483" fmla="*/ 2295 w 8156794"/>
                <a:gd name="connsiteY3-484" fmla="*/ 1618086 h 2973000"/>
                <a:gd name="connsiteX4-485" fmla="*/ 767 w 8156794"/>
                <a:gd name="connsiteY4-486" fmla="*/ 147145 h 2973000"/>
                <a:gd name="connsiteX5-487" fmla="*/ 4068271 w 8156794"/>
                <a:gd name="connsiteY5-488" fmla="*/ 1566042 h 2973000"/>
                <a:gd name="connsiteX6-489" fmla="*/ 8156794 w 8156794"/>
                <a:gd name="connsiteY6-490" fmla="*/ 0 h 2973000"/>
                <a:gd name="connsiteX0-491" fmla="*/ 8156794 w 8156794"/>
                <a:gd name="connsiteY0-492" fmla="*/ 0 h 2973000"/>
                <a:gd name="connsiteX1-493" fmla="*/ 8156794 w 8156794"/>
                <a:gd name="connsiteY1-494" fmla="*/ 1673520 h 2973000"/>
                <a:gd name="connsiteX2-495" fmla="*/ 4134388 w 8156794"/>
                <a:gd name="connsiteY2-496" fmla="*/ 2972904 h 2973000"/>
                <a:gd name="connsiteX3-497" fmla="*/ 2295 w 8156794"/>
                <a:gd name="connsiteY3-498" fmla="*/ 1618086 h 2973000"/>
                <a:gd name="connsiteX4-499" fmla="*/ 767 w 8156794"/>
                <a:gd name="connsiteY4-500" fmla="*/ 147145 h 2973000"/>
                <a:gd name="connsiteX5-501" fmla="*/ 4068271 w 8156794"/>
                <a:gd name="connsiteY5-502" fmla="*/ 1566042 h 2973000"/>
                <a:gd name="connsiteX6-503" fmla="*/ 8156794 w 8156794"/>
                <a:gd name="connsiteY6-504" fmla="*/ 0 h 2973000"/>
                <a:gd name="connsiteX0-505" fmla="*/ 8156794 w 8156794"/>
                <a:gd name="connsiteY0-506" fmla="*/ 0 h 2973020"/>
                <a:gd name="connsiteX1-507" fmla="*/ 8156794 w 8156794"/>
                <a:gd name="connsiteY1-508" fmla="*/ 1673520 h 2973020"/>
                <a:gd name="connsiteX2-509" fmla="*/ 4134388 w 8156794"/>
                <a:gd name="connsiteY2-510" fmla="*/ 2972904 h 2973020"/>
                <a:gd name="connsiteX3-511" fmla="*/ 2295 w 8156794"/>
                <a:gd name="connsiteY3-512" fmla="*/ 1618086 h 2973020"/>
                <a:gd name="connsiteX4-513" fmla="*/ 767 w 8156794"/>
                <a:gd name="connsiteY4-514" fmla="*/ 147145 h 2973020"/>
                <a:gd name="connsiteX5-515" fmla="*/ 4068271 w 8156794"/>
                <a:gd name="connsiteY5-516" fmla="*/ 1566042 h 2973020"/>
                <a:gd name="connsiteX6-517" fmla="*/ 8156794 w 8156794"/>
                <a:gd name="connsiteY6-518" fmla="*/ 0 h 2973020"/>
                <a:gd name="connsiteX0-519" fmla="*/ 8156794 w 8156794"/>
                <a:gd name="connsiteY0-520" fmla="*/ 0 h 2973021"/>
                <a:gd name="connsiteX1-521" fmla="*/ 8156794 w 8156794"/>
                <a:gd name="connsiteY1-522" fmla="*/ 1673520 h 2973021"/>
                <a:gd name="connsiteX2-523" fmla="*/ 4134388 w 8156794"/>
                <a:gd name="connsiteY2-524" fmla="*/ 2972904 h 2973021"/>
                <a:gd name="connsiteX3-525" fmla="*/ 2295 w 8156794"/>
                <a:gd name="connsiteY3-526" fmla="*/ 1618086 h 2973021"/>
                <a:gd name="connsiteX4-527" fmla="*/ 767 w 8156794"/>
                <a:gd name="connsiteY4-528" fmla="*/ 147145 h 2973021"/>
                <a:gd name="connsiteX5-529" fmla="*/ 4068271 w 8156794"/>
                <a:gd name="connsiteY5-530" fmla="*/ 1566042 h 2973021"/>
                <a:gd name="connsiteX6-531" fmla="*/ 8156794 w 8156794"/>
                <a:gd name="connsiteY6-532" fmla="*/ 0 h 2973021"/>
                <a:gd name="connsiteX0-533" fmla="*/ 8156794 w 8156794"/>
                <a:gd name="connsiteY0-534" fmla="*/ 0 h 2973021"/>
                <a:gd name="connsiteX1-535" fmla="*/ 8156794 w 8156794"/>
                <a:gd name="connsiteY1-536" fmla="*/ 1673520 h 2973021"/>
                <a:gd name="connsiteX2-537" fmla="*/ 4134388 w 8156794"/>
                <a:gd name="connsiteY2-538" fmla="*/ 2972904 h 2973021"/>
                <a:gd name="connsiteX3-539" fmla="*/ 2295 w 8156794"/>
                <a:gd name="connsiteY3-540" fmla="*/ 1618086 h 2973021"/>
                <a:gd name="connsiteX4-541" fmla="*/ 767 w 8156794"/>
                <a:gd name="connsiteY4-542" fmla="*/ 147145 h 2973021"/>
                <a:gd name="connsiteX5-543" fmla="*/ 4068271 w 8156794"/>
                <a:gd name="connsiteY5-544" fmla="*/ 1566042 h 2973021"/>
                <a:gd name="connsiteX6-545" fmla="*/ 8156794 w 8156794"/>
                <a:gd name="connsiteY6-546" fmla="*/ 0 h 2973021"/>
                <a:gd name="connsiteX0-547" fmla="*/ 8156794 w 8156794"/>
                <a:gd name="connsiteY0-548" fmla="*/ 0 h 2973021"/>
                <a:gd name="connsiteX1-549" fmla="*/ 8156794 w 8156794"/>
                <a:gd name="connsiteY1-550" fmla="*/ 1673520 h 2973021"/>
                <a:gd name="connsiteX2-551" fmla="*/ 4134388 w 8156794"/>
                <a:gd name="connsiteY2-552" fmla="*/ 2972904 h 2973021"/>
                <a:gd name="connsiteX3-553" fmla="*/ 2295 w 8156794"/>
                <a:gd name="connsiteY3-554" fmla="*/ 1618086 h 2973021"/>
                <a:gd name="connsiteX4-555" fmla="*/ 767 w 8156794"/>
                <a:gd name="connsiteY4-556" fmla="*/ 147145 h 2973021"/>
                <a:gd name="connsiteX5-557" fmla="*/ 4068271 w 8156794"/>
                <a:gd name="connsiteY5-558" fmla="*/ 1566042 h 2973021"/>
                <a:gd name="connsiteX6-559" fmla="*/ 8156794 w 8156794"/>
                <a:gd name="connsiteY6-560" fmla="*/ 0 h 2973021"/>
                <a:gd name="connsiteX0-561" fmla="*/ 8156794 w 8156794"/>
                <a:gd name="connsiteY0-562" fmla="*/ 0 h 2973021"/>
                <a:gd name="connsiteX1-563" fmla="*/ 8156794 w 8156794"/>
                <a:gd name="connsiteY1-564" fmla="*/ 1673520 h 2973021"/>
                <a:gd name="connsiteX2-565" fmla="*/ 4134388 w 8156794"/>
                <a:gd name="connsiteY2-566" fmla="*/ 2972904 h 2973021"/>
                <a:gd name="connsiteX3-567" fmla="*/ 2295 w 8156794"/>
                <a:gd name="connsiteY3-568" fmla="*/ 1618086 h 2973021"/>
                <a:gd name="connsiteX4-569" fmla="*/ 767 w 8156794"/>
                <a:gd name="connsiteY4-570" fmla="*/ 147145 h 2973021"/>
                <a:gd name="connsiteX5-571" fmla="*/ 4068271 w 8156794"/>
                <a:gd name="connsiteY5-572" fmla="*/ 1566042 h 2973021"/>
                <a:gd name="connsiteX6-573" fmla="*/ 8156794 w 8156794"/>
                <a:gd name="connsiteY6-574" fmla="*/ 0 h 2973021"/>
                <a:gd name="connsiteX0-575" fmla="*/ 8156794 w 8156794"/>
                <a:gd name="connsiteY0-576" fmla="*/ 0 h 2973141"/>
                <a:gd name="connsiteX1-577" fmla="*/ 8156794 w 8156794"/>
                <a:gd name="connsiteY1-578" fmla="*/ 1673520 h 2973141"/>
                <a:gd name="connsiteX2-579" fmla="*/ 4134388 w 8156794"/>
                <a:gd name="connsiteY2-580" fmla="*/ 2972904 h 2973141"/>
                <a:gd name="connsiteX3-581" fmla="*/ 2295 w 8156794"/>
                <a:gd name="connsiteY3-582" fmla="*/ 1618086 h 2973141"/>
                <a:gd name="connsiteX4-583" fmla="*/ 767 w 8156794"/>
                <a:gd name="connsiteY4-584" fmla="*/ 147145 h 2973141"/>
                <a:gd name="connsiteX5-585" fmla="*/ 4068271 w 8156794"/>
                <a:gd name="connsiteY5-586" fmla="*/ 1566042 h 2973141"/>
                <a:gd name="connsiteX6-587" fmla="*/ 8156794 w 8156794"/>
                <a:gd name="connsiteY6-588" fmla="*/ 0 h 2973141"/>
                <a:gd name="connsiteX0-589" fmla="*/ 8156794 w 8156794"/>
                <a:gd name="connsiteY0-590" fmla="*/ 0 h 3066827"/>
                <a:gd name="connsiteX1-591" fmla="*/ 8156794 w 8156794"/>
                <a:gd name="connsiteY1-592" fmla="*/ 1673520 h 3066827"/>
                <a:gd name="connsiteX2-593" fmla="*/ 4123353 w 8156794"/>
                <a:gd name="connsiteY2-594" fmla="*/ 3066650 h 3066827"/>
                <a:gd name="connsiteX3-595" fmla="*/ 2295 w 8156794"/>
                <a:gd name="connsiteY3-596" fmla="*/ 1618086 h 3066827"/>
                <a:gd name="connsiteX4-597" fmla="*/ 767 w 8156794"/>
                <a:gd name="connsiteY4-598" fmla="*/ 147145 h 3066827"/>
                <a:gd name="connsiteX5-599" fmla="*/ 4068271 w 8156794"/>
                <a:gd name="connsiteY5-600" fmla="*/ 1566042 h 3066827"/>
                <a:gd name="connsiteX6-601" fmla="*/ 8156794 w 8156794"/>
                <a:gd name="connsiteY6-602" fmla="*/ 0 h 3066827"/>
                <a:gd name="connsiteX0-603" fmla="*/ 8123689 w 8156794"/>
                <a:gd name="connsiteY0-604" fmla="*/ 0 h 2999866"/>
                <a:gd name="connsiteX1-605" fmla="*/ 8156794 w 8156794"/>
                <a:gd name="connsiteY1-606" fmla="*/ 1606559 h 2999866"/>
                <a:gd name="connsiteX2-607" fmla="*/ 4123353 w 8156794"/>
                <a:gd name="connsiteY2-608" fmla="*/ 2999689 h 2999866"/>
                <a:gd name="connsiteX3-609" fmla="*/ 2295 w 8156794"/>
                <a:gd name="connsiteY3-610" fmla="*/ 1551125 h 2999866"/>
                <a:gd name="connsiteX4-611" fmla="*/ 767 w 8156794"/>
                <a:gd name="connsiteY4-612" fmla="*/ 80184 h 2999866"/>
                <a:gd name="connsiteX5-613" fmla="*/ 4068271 w 8156794"/>
                <a:gd name="connsiteY5-614" fmla="*/ 1499081 h 2999866"/>
                <a:gd name="connsiteX6-615" fmla="*/ 8123689 w 8156794"/>
                <a:gd name="connsiteY6-616" fmla="*/ 0 h 2999866"/>
                <a:gd name="connsiteX0-617" fmla="*/ 8167828 w 8167828"/>
                <a:gd name="connsiteY0-618" fmla="*/ 0 h 3026651"/>
                <a:gd name="connsiteX1-619" fmla="*/ 8156794 w 8167828"/>
                <a:gd name="connsiteY1-620" fmla="*/ 1633344 h 3026651"/>
                <a:gd name="connsiteX2-621" fmla="*/ 4123353 w 8167828"/>
                <a:gd name="connsiteY2-622" fmla="*/ 3026474 h 3026651"/>
                <a:gd name="connsiteX3-623" fmla="*/ 2295 w 8167828"/>
                <a:gd name="connsiteY3-624" fmla="*/ 1577910 h 3026651"/>
                <a:gd name="connsiteX4-625" fmla="*/ 767 w 8167828"/>
                <a:gd name="connsiteY4-626" fmla="*/ 106969 h 3026651"/>
                <a:gd name="connsiteX5-627" fmla="*/ 4068271 w 8167828"/>
                <a:gd name="connsiteY5-628" fmla="*/ 1525866 h 3026651"/>
                <a:gd name="connsiteX6-629" fmla="*/ 8167828 w 8167828"/>
                <a:gd name="connsiteY6-630" fmla="*/ 0 h 3026651"/>
                <a:gd name="connsiteX0-631" fmla="*/ 8167828 w 8167828"/>
                <a:gd name="connsiteY0-632" fmla="*/ 0 h 3027228"/>
                <a:gd name="connsiteX1-633" fmla="*/ 8145760 w 8167828"/>
                <a:gd name="connsiteY1-634" fmla="*/ 1686913 h 3027228"/>
                <a:gd name="connsiteX2-635" fmla="*/ 4123353 w 8167828"/>
                <a:gd name="connsiteY2-636" fmla="*/ 3026474 h 3027228"/>
                <a:gd name="connsiteX3-637" fmla="*/ 2295 w 8167828"/>
                <a:gd name="connsiteY3-638" fmla="*/ 1577910 h 3027228"/>
                <a:gd name="connsiteX4-639" fmla="*/ 767 w 8167828"/>
                <a:gd name="connsiteY4-640" fmla="*/ 106969 h 3027228"/>
                <a:gd name="connsiteX5-641" fmla="*/ 4068271 w 8167828"/>
                <a:gd name="connsiteY5-642" fmla="*/ 1525866 h 3027228"/>
                <a:gd name="connsiteX6-643" fmla="*/ 8167828 w 8167828"/>
                <a:gd name="connsiteY6-644" fmla="*/ 0 h 3027228"/>
                <a:gd name="connsiteX0-645" fmla="*/ 8156794 w 8156794"/>
                <a:gd name="connsiteY0-646" fmla="*/ 0 h 2933483"/>
                <a:gd name="connsiteX1-647" fmla="*/ 8145760 w 8156794"/>
                <a:gd name="connsiteY1-648" fmla="*/ 1593168 h 2933483"/>
                <a:gd name="connsiteX2-649" fmla="*/ 4123353 w 8156794"/>
                <a:gd name="connsiteY2-650" fmla="*/ 2932729 h 2933483"/>
                <a:gd name="connsiteX3-651" fmla="*/ 2295 w 8156794"/>
                <a:gd name="connsiteY3-652" fmla="*/ 1484165 h 2933483"/>
                <a:gd name="connsiteX4-653" fmla="*/ 767 w 8156794"/>
                <a:gd name="connsiteY4-654" fmla="*/ 13224 h 2933483"/>
                <a:gd name="connsiteX5-655" fmla="*/ 4068271 w 8156794"/>
                <a:gd name="connsiteY5-656" fmla="*/ 1432121 h 2933483"/>
                <a:gd name="connsiteX6-657" fmla="*/ 8156794 w 8156794"/>
                <a:gd name="connsiteY6-658" fmla="*/ 0 h 2933483"/>
                <a:gd name="connsiteX0-659" fmla="*/ 8156794 w 8156794"/>
                <a:gd name="connsiteY0-660" fmla="*/ 0 h 2933483"/>
                <a:gd name="connsiteX1-661" fmla="*/ 8145760 w 8156794"/>
                <a:gd name="connsiteY1-662" fmla="*/ 1593168 h 2933483"/>
                <a:gd name="connsiteX2-663" fmla="*/ 4123353 w 8156794"/>
                <a:gd name="connsiteY2-664" fmla="*/ 2932729 h 2933483"/>
                <a:gd name="connsiteX3-665" fmla="*/ 2295 w 8156794"/>
                <a:gd name="connsiteY3-666" fmla="*/ 1484165 h 2933483"/>
                <a:gd name="connsiteX4-667" fmla="*/ 767 w 8156794"/>
                <a:gd name="connsiteY4-668" fmla="*/ 13224 h 2933483"/>
                <a:gd name="connsiteX5-669" fmla="*/ 4068271 w 8156794"/>
                <a:gd name="connsiteY5-670" fmla="*/ 1432121 h 2933483"/>
                <a:gd name="connsiteX6-671" fmla="*/ 8156794 w 8156794"/>
                <a:gd name="connsiteY6-672" fmla="*/ 0 h 2933483"/>
                <a:gd name="connsiteX0-673" fmla="*/ 8123689 w 8145760"/>
                <a:gd name="connsiteY0-674" fmla="*/ 13560 h 2920259"/>
                <a:gd name="connsiteX1-675" fmla="*/ 8145760 w 8145760"/>
                <a:gd name="connsiteY1-676" fmla="*/ 1579944 h 2920259"/>
                <a:gd name="connsiteX2-677" fmla="*/ 4123353 w 8145760"/>
                <a:gd name="connsiteY2-678" fmla="*/ 2919505 h 2920259"/>
                <a:gd name="connsiteX3-679" fmla="*/ 2295 w 8145760"/>
                <a:gd name="connsiteY3-680" fmla="*/ 1470941 h 2920259"/>
                <a:gd name="connsiteX4-681" fmla="*/ 767 w 8145760"/>
                <a:gd name="connsiteY4-682" fmla="*/ 0 h 2920259"/>
                <a:gd name="connsiteX5-683" fmla="*/ 4068271 w 8145760"/>
                <a:gd name="connsiteY5-684" fmla="*/ 1418897 h 2920259"/>
                <a:gd name="connsiteX6-685" fmla="*/ 8123689 w 8145760"/>
                <a:gd name="connsiteY6-686" fmla="*/ 13560 h 2920259"/>
                <a:gd name="connsiteX0-687" fmla="*/ 8178863 w 8178863"/>
                <a:gd name="connsiteY0-688" fmla="*/ 26952 h 2920259"/>
                <a:gd name="connsiteX1-689" fmla="*/ 8145760 w 8178863"/>
                <a:gd name="connsiteY1-690" fmla="*/ 1579944 h 2920259"/>
                <a:gd name="connsiteX2-691" fmla="*/ 4123353 w 8178863"/>
                <a:gd name="connsiteY2-692" fmla="*/ 2919505 h 2920259"/>
                <a:gd name="connsiteX3-693" fmla="*/ 2295 w 8178863"/>
                <a:gd name="connsiteY3-694" fmla="*/ 1470941 h 2920259"/>
                <a:gd name="connsiteX4-695" fmla="*/ 767 w 8178863"/>
                <a:gd name="connsiteY4-696" fmla="*/ 0 h 2920259"/>
                <a:gd name="connsiteX5-697" fmla="*/ 4068271 w 8178863"/>
                <a:gd name="connsiteY5-698" fmla="*/ 1418897 h 2920259"/>
                <a:gd name="connsiteX6-699" fmla="*/ 8178863 w 8178863"/>
                <a:gd name="connsiteY6-700" fmla="*/ 26952 h 2920259"/>
                <a:gd name="connsiteX0-701" fmla="*/ 8167827 w 8167827"/>
                <a:gd name="connsiteY0-702" fmla="*/ 40343 h 2920259"/>
                <a:gd name="connsiteX1-703" fmla="*/ 8145760 w 8167827"/>
                <a:gd name="connsiteY1-704" fmla="*/ 1579944 h 2920259"/>
                <a:gd name="connsiteX2-705" fmla="*/ 4123353 w 8167827"/>
                <a:gd name="connsiteY2-706" fmla="*/ 2919505 h 2920259"/>
                <a:gd name="connsiteX3-707" fmla="*/ 2295 w 8167827"/>
                <a:gd name="connsiteY3-708" fmla="*/ 1470941 h 2920259"/>
                <a:gd name="connsiteX4-709" fmla="*/ 767 w 8167827"/>
                <a:gd name="connsiteY4-710" fmla="*/ 0 h 2920259"/>
                <a:gd name="connsiteX5-711" fmla="*/ 4068271 w 8167827"/>
                <a:gd name="connsiteY5-712" fmla="*/ 1418897 h 2920259"/>
                <a:gd name="connsiteX6-713" fmla="*/ 8167827 w 8167827"/>
                <a:gd name="connsiteY6-714" fmla="*/ 40343 h 2920259"/>
                <a:gd name="connsiteX0-715" fmla="*/ 8123687 w 8145760"/>
                <a:gd name="connsiteY0-716" fmla="*/ 53735 h 2920259"/>
                <a:gd name="connsiteX1-717" fmla="*/ 8145760 w 8145760"/>
                <a:gd name="connsiteY1-718" fmla="*/ 1579944 h 2920259"/>
                <a:gd name="connsiteX2-719" fmla="*/ 4123353 w 8145760"/>
                <a:gd name="connsiteY2-720" fmla="*/ 2919505 h 2920259"/>
                <a:gd name="connsiteX3-721" fmla="*/ 2295 w 8145760"/>
                <a:gd name="connsiteY3-722" fmla="*/ 1470941 h 2920259"/>
                <a:gd name="connsiteX4-723" fmla="*/ 767 w 8145760"/>
                <a:gd name="connsiteY4-724" fmla="*/ 0 h 2920259"/>
                <a:gd name="connsiteX5-725" fmla="*/ 4068271 w 8145760"/>
                <a:gd name="connsiteY5-726" fmla="*/ 1418897 h 2920259"/>
                <a:gd name="connsiteX6-727" fmla="*/ 8123687 w 8145760"/>
                <a:gd name="connsiteY6-728" fmla="*/ 53735 h 2920259"/>
                <a:gd name="connsiteX0-729" fmla="*/ 8161918 w 8161918"/>
                <a:gd name="connsiteY0-730" fmla="*/ 0 h 2943855"/>
                <a:gd name="connsiteX1-731" fmla="*/ 8145760 w 8161918"/>
                <a:gd name="connsiteY1-732" fmla="*/ 1603540 h 2943855"/>
                <a:gd name="connsiteX2-733" fmla="*/ 4123353 w 8161918"/>
                <a:gd name="connsiteY2-734" fmla="*/ 2943101 h 2943855"/>
                <a:gd name="connsiteX3-735" fmla="*/ 2295 w 8161918"/>
                <a:gd name="connsiteY3-736" fmla="*/ 1494537 h 2943855"/>
                <a:gd name="connsiteX4-737" fmla="*/ 767 w 8161918"/>
                <a:gd name="connsiteY4-738" fmla="*/ 23596 h 2943855"/>
                <a:gd name="connsiteX5-739" fmla="*/ 4068271 w 8161918"/>
                <a:gd name="connsiteY5-740" fmla="*/ 1442493 h 2943855"/>
                <a:gd name="connsiteX6-741" fmla="*/ 8161918 w 8161918"/>
                <a:gd name="connsiteY6-742" fmla="*/ 0 h 2943855"/>
                <a:gd name="connsiteX0-743" fmla="*/ 8144926 w 8145760"/>
                <a:gd name="connsiteY0-744" fmla="*/ 43424 h 2920259"/>
                <a:gd name="connsiteX1-745" fmla="*/ 8145760 w 8145760"/>
                <a:gd name="connsiteY1-746" fmla="*/ 1579944 h 2920259"/>
                <a:gd name="connsiteX2-747" fmla="*/ 4123353 w 8145760"/>
                <a:gd name="connsiteY2-748" fmla="*/ 2919505 h 2920259"/>
                <a:gd name="connsiteX3-749" fmla="*/ 2295 w 8145760"/>
                <a:gd name="connsiteY3-750" fmla="*/ 1470941 h 2920259"/>
                <a:gd name="connsiteX4-751" fmla="*/ 767 w 8145760"/>
                <a:gd name="connsiteY4-752" fmla="*/ 0 h 2920259"/>
                <a:gd name="connsiteX5-753" fmla="*/ 4068271 w 8145760"/>
                <a:gd name="connsiteY5-754" fmla="*/ 1418897 h 2920259"/>
                <a:gd name="connsiteX6-755" fmla="*/ 8144926 w 8145760"/>
                <a:gd name="connsiteY6-756" fmla="*/ 43424 h 2920259"/>
                <a:gd name="connsiteX0-757" fmla="*/ 8161918 w 8161918"/>
                <a:gd name="connsiteY0-758" fmla="*/ 0 h 2959321"/>
                <a:gd name="connsiteX1-759" fmla="*/ 8145760 w 8161918"/>
                <a:gd name="connsiteY1-760" fmla="*/ 1619006 h 2959321"/>
                <a:gd name="connsiteX2-761" fmla="*/ 4123353 w 8161918"/>
                <a:gd name="connsiteY2-762" fmla="*/ 2958567 h 2959321"/>
                <a:gd name="connsiteX3-763" fmla="*/ 2295 w 8161918"/>
                <a:gd name="connsiteY3-764" fmla="*/ 1510003 h 2959321"/>
                <a:gd name="connsiteX4-765" fmla="*/ 767 w 8161918"/>
                <a:gd name="connsiteY4-766" fmla="*/ 39062 h 2959321"/>
                <a:gd name="connsiteX5-767" fmla="*/ 4068271 w 8161918"/>
                <a:gd name="connsiteY5-768" fmla="*/ 1457959 h 2959321"/>
                <a:gd name="connsiteX6-769" fmla="*/ 8161918 w 8161918"/>
                <a:gd name="connsiteY6-770" fmla="*/ 0 h 2959321"/>
                <a:gd name="connsiteX0-771" fmla="*/ 8161918 w 8162752"/>
                <a:gd name="connsiteY0-772" fmla="*/ 0 h 2959488"/>
                <a:gd name="connsiteX1-773" fmla="*/ 8162752 w 8162752"/>
                <a:gd name="connsiteY1-774" fmla="*/ 1629317 h 2959488"/>
                <a:gd name="connsiteX2-775" fmla="*/ 4123353 w 8162752"/>
                <a:gd name="connsiteY2-776" fmla="*/ 2958567 h 2959488"/>
                <a:gd name="connsiteX3-777" fmla="*/ 2295 w 8162752"/>
                <a:gd name="connsiteY3-778" fmla="*/ 1510003 h 2959488"/>
                <a:gd name="connsiteX4-779" fmla="*/ 767 w 8162752"/>
                <a:gd name="connsiteY4-780" fmla="*/ 39062 h 2959488"/>
                <a:gd name="connsiteX5-781" fmla="*/ 4068271 w 8162752"/>
                <a:gd name="connsiteY5-782" fmla="*/ 1457959 h 2959488"/>
                <a:gd name="connsiteX6-783" fmla="*/ 8161918 w 8162752"/>
                <a:gd name="connsiteY6-784" fmla="*/ 0 h 2959488"/>
                <a:gd name="connsiteX0-785" fmla="*/ 8165930 w 8166764"/>
                <a:gd name="connsiteY0-786" fmla="*/ 7337 h 2966825"/>
                <a:gd name="connsiteX1-787" fmla="*/ 8166764 w 8166764"/>
                <a:gd name="connsiteY1-788" fmla="*/ 1636654 h 2966825"/>
                <a:gd name="connsiteX2-789" fmla="*/ 4127365 w 8166764"/>
                <a:gd name="connsiteY2-790" fmla="*/ 2965904 h 2966825"/>
                <a:gd name="connsiteX3-791" fmla="*/ 6307 w 8166764"/>
                <a:gd name="connsiteY3-792" fmla="*/ 1517340 h 2966825"/>
                <a:gd name="connsiteX4-793" fmla="*/ 532 w 8166764"/>
                <a:gd name="connsiteY4-794" fmla="*/ 0 h 2966825"/>
                <a:gd name="connsiteX5-795" fmla="*/ 4072283 w 8166764"/>
                <a:gd name="connsiteY5-796" fmla="*/ 1465296 h 2966825"/>
                <a:gd name="connsiteX6-797" fmla="*/ 8165930 w 8166764"/>
                <a:gd name="connsiteY6-798" fmla="*/ 7337 h 2966825"/>
                <a:gd name="connsiteX0-799" fmla="*/ 8168119 w 8168953"/>
                <a:gd name="connsiteY0-800" fmla="*/ 7337 h 2966682"/>
                <a:gd name="connsiteX1-801" fmla="*/ 8168953 w 8168953"/>
                <a:gd name="connsiteY1-802" fmla="*/ 1636654 h 2966682"/>
                <a:gd name="connsiteX2-803" fmla="*/ 4129554 w 8168953"/>
                <a:gd name="connsiteY2-804" fmla="*/ 2965904 h 2966682"/>
                <a:gd name="connsiteX3-805" fmla="*/ 0 w 8168953"/>
                <a:gd name="connsiteY3-806" fmla="*/ 1527651 h 2966682"/>
                <a:gd name="connsiteX4-807" fmla="*/ 2721 w 8168953"/>
                <a:gd name="connsiteY4-808" fmla="*/ 0 h 2966682"/>
                <a:gd name="connsiteX5-809" fmla="*/ 4074472 w 8168953"/>
                <a:gd name="connsiteY5-810" fmla="*/ 1465296 h 2966682"/>
                <a:gd name="connsiteX6-811" fmla="*/ 8168119 w 8168953"/>
                <a:gd name="connsiteY6-812" fmla="*/ 7337 h 2966682"/>
                <a:gd name="connsiteX0-813" fmla="*/ 8168119 w 8168953"/>
                <a:gd name="connsiteY0-814" fmla="*/ 7337 h 3100377"/>
                <a:gd name="connsiteX1-815" fmla="*/ 8168953 w 8168953"/>
                <a:gd name="connsiteY1-816" fmla="*/ 1636654 h 3100377"/>
                <a:gd name="connsiteX2-817" fmla="*/ 4118520 w 8168953"/>
                <a:gd name="connsiteY2-818" fmla="*/ 3099826 h 3100377"/>
                <a:gd name="connsiteX3-819" fmla="*/ 0 w 8168953"/>
                <a:gd name="connsiteY3-820" fmla="*/ 1527651 h 3100377"/>
                <a:gd name="connsiteX4-821" fmla="*/ 2721 w 8168953"/>
                <a:gd name="connsiteY4-822" fmla="*/ 0 h 3100377"/>
                <a:gd name="connsiteX5-823" fmla="*/ 4074472 w 8168953"/>
                <a:gd name="connsiteY5-824" fmla="*/ 1465296 h 3100377"/>
                <a:gd name="connsiteX6-825" fmla="*/ 8168119 w 8168953"/>
                <a:gd name="connsiteY6-826" fmla="*/ 7337 h 3100377"/>
                <a:gd name="connsiteX0-827" fmla="*/ 8168119 w 8168953"/>
                <a:gd name="connsiteY0-828" fmla="*/ 7337 h 3100429"/>
                <a:gd name="connsiteX1-829" fmla="*/ 8168953 w 8168953"/>
                <a:gd name="connsiteY1-830" fmla="*/ 1636654 h 3100429"/>
                <a:gd name="connsiteX2-831" fmla="*/ 4118520 w 8168953"/>
                <a:gd name="connsiteY2-832" fmla="*/ 3099826 h 3100429"/>
                <a:gd name="connsiteX3-833" fmla="*/ 0 w 8168953"/>
                <a:gd name="connsiteY3-834" fmla="*/ 1527651 h 3100429"/>
                <a:gd name="connsiteX4-835" fmla="*/ 2721 w 8168953"/>
                <a:gd name="connsiteY4-836" fmla="*/ 0 h 3100429"/>
                <a:gd name="connsiteX5-837" fmla="*/ 4074472 w 8168953"/>
                <a:gd name="connsiteY5-838" fmla="*/ 1465296 h 3100429"/>
                <a:gd name="connsiteX6-839" fmla="*/ 8168119 w 8168953"/>
                <a:gd name="connsiteY6-840" fmla="*/ 7337 h 3100429"/>
                <a:gd name="connsiteX0-841" fmla="*/ 8165849 w 8166683"/>
                <a:gd name="connsiteY0-842" fmla="*/ 7337 h 3099826"/>
                <a:gd name="connsiteX1-843" fmla="*/ 8166683 w 8166683"/>
                <a:gd name="connsiteY1-844" fmla="*/ 1636654 h 3099826"/>
                <a:gd name="connsiteX2-845" fmla="*/ 4116250 w 8166683"/>
                <a:gd name="connsiteY2-846" fmla="*/ 3099826 h 3099826"/>
                <a:gd name="connsiteX3-847" fmla="*/ 8764 w 8166683"/>
                <a:gd name="connsiteY3-848" fmla="*/ 1634789 h 3099826"/>
                <a:gd name="connsiteX4-849" fmla="*/ 451 w 8166683"/>
                <a:gd name="connsiteY4-850" fmla="*/ 0 h 3099826"/>
                <a:gd name="connsiteX5-851" fmla="*/ 4072202 w 8166683"/>
                <a:gd name="connsiteY5-852" fmla="*/ 1465296 h 3099826"/>
                <a:gd name="connsiteX6-853" fmla="*/ 8165849 w 8166683"/>
                <a:gd name="connsiteY6-854" fmla="*/ 7337 h 3099826"/>
                <a:gd name="connsiteX0-855" fmla="*/ 8165849 w 8166683"/>
                <a:gd name="connsiteY0-856" fmla="*/ 7337 h 3099826"/>
                <a:gd name="connsiteX1-857" fmla="*/ 8166683 w 8166683"/>
                <a:gd name="connsiteY1-858" fmla="*/ 1636654 h 3099826"/>
                <a:gd name="connsiteX2-859" fmla="*/ 4116250 w 8166683"/>
                <a:gd name="connsiteY2-860" fmla="*/ 3099826 h 3099826"/>
                <a:gd name="connsiteX3-861" fmla="*/ 8764 w 8166683"/>
                <a:gd name="connsiteY3-862" fmla="*/ 1634789 h 3099826"/>
                <a:gd name="connsiteX4-863" fmla="*/ 451 w 8166683"/>
                <a:gd name="connsiteY4-864" fmla="*/ 0 h 3099826"/>
                <a:gd name="connsiteX5-865" fmla="*/ 4072202 w 8166683"/>
                <a:gd name="connsiteY5-866" fmla="*/ 1465296 h 3099826"/>
                <a:gd name="connsiteX6-867" fmla="*/ 8165849 w 8166683"/>
                <a:gd name="connsiteY6-868" fmla="*/ 7337 h 3099826"/>
                <a:gd name="connsiteX0-869" fmla="*/ 8165849 w 8166683"/>
                <a:gd name="connsiteY0-870" fmla="*/ 7337 h 3099826"/>
                <a:gd name="connsiteX1-871" fmla="*/ 8166683 w 8166683"/>
                <a:gd name="connsiteY1-872" fmla="*/ 1636654 h 3099826"/>
                <a:gd name="connsiteX2-873" fmla="*/ 4116250 w 8166683"/>
                <a:gd name="connsiteY2-874" fmla="*/ 3099826 h 3099826"/>
                <a:gd name="connsiteX3-875" fmla="*/ 8764 w 8166683"/>
                <a:gd name="connsiteY3-876" fmla="*/ 1634789 h 3099826"/>
                <a:gd name="connsiteX4-877" fmla="*/ 451 w 8166683"/>
                <a:gd name="connsiteY4-878" fmla="*/ 0 h 3099826"/>
                <a:gd name="connsiteX5-879" fmla="*/ 4061168 w 8166683"/>
                <a:gd name="connsiteY5-880" fmla="*/ 1438511 h 3099826"/>
                <a:gd name="connsiteX6-881" fmla="*/ 8165849 w 8166683"/>
                <a:gd name="connsiteY6-882" fmla="*/ 7337 h 3099826"/>
                <a:gd name="connsiteX0-883" fmla="*/ 8165849 w 8166683"/>
                <a:gd name="connsiteY0-884" fmla="*/ 7337 h 3099826"/>
                <a:gd name="connsiteX1-885" fmla="*/ 8166683 w 8166683"/>
                <a:gd name="connsiteY1-886" fmla="*/ 1636654 h 3099826"/>
                <a:gd name="connsiteX2-887" fmla="*/ 4116250 w 8166683"/>
                <a:gd name="connsiteY2-888" fmla="*/ 3099826 h 3099826"/>
                <a:gd name="connsiteX3-889" fmla="*/ 8764 w 8166683"/>
                <a:gd name="connsiteY3-890" fmla="*/ 1634789 h 3099826"/>
                <a:gd name="connsiteX4-891" fmla="*/ 451 w 8166683"/>
                <a:gd name="connsiteY4-892" fmla="*/ 0 h 3099826"/>
                <a:gd name="connsiteX5-893" fmla="*/ 4061168 w 8166683"/>
                <a:gd name="connsiteY5-894" fmla="*/ 1438511 h 3099826"/>
                <a:gd name="connsiteX6-895" fmla="*/ 8165849 w 8166683"/>
                <a:gd name="connsiteY6-896" fmla="*/ 7337 h 3099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     </a:t>
              </a:r>
            </a:p>
          </p:txBody>
        </p:sp>
        <p:sp>
          <p:nvSpPr>
            <p:cNvPr id="85" name="Oval 801">
              <a:extLst>
                <a:ext uri="{FF2B5EF4-FFF2-40B4-BE49-F238E27FC236}">
                  <a16:creationId xmlns:a16="http://schemas.microsoft.com/office/drawing/2014/main" id="{5C7DD615-6A35-1145-B42B-F41CBBE6C18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rPr>
                <a:t>              </a:t>
              </a:r>
            </a:p>
          </p:txBody>
        </p:sp>
        <p:grpSp>
          <p:nvGrpSpPr>
            <p:cNvPr id="86" name="Group 802">
              <a:extLst>
                <a:ext uri="{FF2B5EF4-FFF2-40B4-BE49-F238E27FC236}">
                  <a16:creationId xmlns:a16="http://schemas.microsoft.com/office/drawing/2014/main" id="{D66EDF98-F734-214D-A99A-20C81ED856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7" name="Freeform 803">
                <a:extLst>
                  <a:ext uri="{FF2B5EF4-FFF2-40B4-BE49-F238E27FC236}">
                    <a16:creationId xmlns:a16="http://schemas.microsoft.com/office/drawing/2014/main" id="{256AB4F9-3E2B-0E49-8092-333EC8EF9E4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-1" fmla="*/ 3725333 w 4641485"/>
                  <a:gd name="connsiteY0-2" fmla="*/ 0 h 1049866"/>
                  <a:gd name="connsiteX1-3" fmla="*/ 4641485 w 4641485"/>
                  <a:gd name="connsiteY1-4" fmla="*/ 239402 h 1049866"/>
                  <a:gd name="connsiteX2-5" fmla="*/ 3962400 w 4641485"/>
                  <a:gd name="connsiteY2-6" fmla="*/ 541866 h 1049866"/>
                  <a:gd name="connsiteX3-7" fmla="*/ 3742267 w 4641485"/>
                  <a:gd name="connsiteY3-8" fmla="*/ 457200 h 1049866"/>
                  <a:gd name="connsiteX4-9" fmla="*/ 2269067 w 4641485"/>
                  <a:gd name="connsiteY4-10" fmla="*/ 1049866 h 1049866"/>
                  <a:gd name="connsiteX5-11" fmla="*/ 880533 w 4641485"/>
                  <a:gd name="connsiteY5-12" fmla="*/ 457200 h 1049866"/>
                  <a:gd name="connsiteX6-13" fmla="*/ 592667 w 4641485"/>
                  <a:gd name="connsiteY6-14" fmla="*/ 541866 h 1049866"/>
                  <a:gd name="connsiteX7-15" fmla="*/ 0 w 4641485"/>
                  <a:gd name="connsiteY7-16" fmla="*/ 254000 h 1049866"/>
                  <a:gd name="connsiteX8-17" fmla="*/ 880533 w 4641485"/>
                  <a:gd name="connsiteY8-18" fmla="*/ 16933 h 1049866"/>
                  <a:gd name="connsiteX9-19" fmla="*/ 2302933 w 4641485"/>
                  <a:gd name="connsiteY9-20" fmla="*/ 626533 h 1049866"/>
                  <a:gd name="connsiteX10-21" fmla="*/ 3725333 w 4641485"/>
                  <a:gd name="connsiteY10-22" fmla="*/ 0 h 1049866"/>
                  <a:gd name="connsiteX0-23" fmla="*/ 3756864 w 4673016"/>
                  <a:gd name="connsiteY0-24" fmla="*/ 0 h 1049866"/>
                  <a:gd name="connsiteX1-25" fmla="*/ 4673016 w 4673016"/>
                  <a:gd name="connsiteY1-26" fmla="*/ 239402 h 1049866"/>
                  <a:gd name="connsiteX2-27" fmla="*/ 3993931 w 4673016"/>
                  <a:gd name="connsiteY2-28" fmla="*/ 541866 h 1049866"/>
                  <a:gd name="connsiteX3-29" fmla="*/ 3773798 w 4673016"/>
                  <a:gd name="connsiteY3-30" fmla="*/ 457200 h 1049866"/>
                  <a:gd name="connsiteX4-31" fmla="*/ 2300598 w 4673016"/>
                  <a:gd name="connsiteY4-32" fmla="*/ 1049866 h 1049866"/>
                  <a:gd name="connsiteX5-33" fmla="*/ 912064 w 4673016"/>
                  <a:gd name="connsiteY5-34" fmla="*/ 457200 h 1049866"/>
                  <a:gd name="connsiteX6-35" fmla="*/ 624198 w 4673016"/>
                  <a:gd name="connsiteY6-36" fmla="*/ 541866 h 1049866"/>
                  <a:gd name="connsiteX7-37" fmla="*/ 0 w 4673016"/>
                  <a:gd name="connsiteY7-38" fmla="*/ 232979 h 1049866"/>
                  <a:gd name="connsiteX8-39" fmla="*/ 912064 w 4673016"/>
                  <a:gd name="connsiteY8-40" fmla="*/ 16933 h 1049866"/>
                  <a:gd name="connsiteX9-41" fmla="*/ 2334464 w 4673016"/>
                  <a:gd name="connsiteY9-42" fmla="*/ 626533 h 1049866"/>
                  <a:gd name="connsiteX10-43" fmla="*/ 3756864 w 4673016"/>
                  <a:gd name="connsiteY10-44" fmla="*/ 0 h 1049866"/>
                  <a:gd name="connsiteX0-45" fmla="*/ 3756864 w 4673016"/>
                  <a:gd name="connsiteY0-46" fmla="*/ 0 h 1049866"/>
                  <a:gd name="connsiteX1-47" fmla="*/ 4673016 w 4673016"/>
                  <a:gd name="connsiteY1-48" fmla="*/ 239402 h 1049866"/>
                  <a:gd name="connsiteX2-49" fmla="*/ 3993931 w 4673016"/>
                  <a:gd name="connsiteY2-50" fmla="*/ 541866 h 1049866"/>
                  <a:gd name="connsiteX3-51" fmla="*/ 3784308 w 4673016"/>
                  <a:gd name="connsiteY3-52" fmla="*/ 404648 h 1049866"/>
                  <a:gd name="connsiteX4-53" fmla="*/ 2300598 w 4673016"/>
                  <a:gd name="connsiteY4-54" fmla="*/ 1049866 h 1049866"/>
                  <a:gd name="connsiteX5-55" fmla="*/ 912064 w 4673016"/>
                  <a:gd name="connsiteY5-56" fmla="*/ 457200 h 1049866"/>
                  <a:gd name="connsiteX6-57" fmla="*/ 624198 w 4673016"/>
                  <a:gd name="connsiteY6-58" fmla="*/ 541866 h 1049866"/>
                  <a:gd name="connsiteX7-59" fmla="*/ 0 w 4673016"/>
                  <a:gd name="connsiteY7-60" fmla="*/ 232979 h 1049866"/>
                  <a:gd name="connsiteX8-61" fmla="*/ 912064 w 4673016"/>
                  <a:gd name="connsiteY8-62" fmla="*/ 16933 h 1049866"/>
                  <a:gd name="connsiteX9-63" fmla="*/ 2334464 w 4673016"/>
                  <a:gd name="connsiteY9-64" fmla="*/ 626533 h 1049866"/>
                  <a:gd name="connsiteX10-65" fmla="*/ 3756864 w 4673016"/>
                  <a:gd name="connsiteY10-66" fmla="*/ 0 h 1049866"/>
                  <a:gd name="connsiteX0-67" fmla="*/ 3756864 w 4673016"/>
                  <a:gd name="connsiteY0-68" fmla="*/ 0 h 1049866"/>
                  <a:gd name="connsiteX1-69" fmla="*/ 4673016 w 4673016"/>
                  <a:gd name="connsiteY1-70" fmla="*/ 239402 h 1049866"/>
                  <a:gd name="connsiteX2-71" fmla="*/ 3993931 w 4673016"/>
                  <a:gd name="connsiteY2-72" fmla="*/ 541866 h 1049866"/>
                  <a:gd name="connsiteX3-73" fmla="*/ 3794818 w 4673016"/>
                  <a:gd name="connsiteY3-74" fmla="*/ 436179 h 1049866"/>
                  <a:gd name="connsiteX4-75" fmla="*/ 2300598 w 4673016"/>
                  <a:gd name="connsiteY4-76" fmla="*/ 1049866 h 1049866"/>
                  <a:gd name="connsiteX5-77" fmla="*/ 912064 w 4673016"/>
                  <a:gd name="connsiteY5-78" fmla="*/ 457200 h 1049866"/>
                  <a:gd name="connsiteX6-79" fmla="*/ 624198 w 4673016"/>
                  <a:gd name="connsiteY6-80" fmla="*/ 541866 h 1049866"/>
                  <a:gd name="connsiteX7-81" fmla="*/ 0 w 4673016"/>
                  <a:gd name="connsiteY7-82" fmla="*/ 232979 h 1049866"/>
                  <a:gd name="connsiteX8-83" fmla="*/ 912064 w 4673016"/>
                  <a:gd name="connsiteY8-84" fmla="*/ 16933 h 1049866"/>
                  <a:gd name="connsiteX9-85" fmla="*/ 2334464 w 4673016"/>
                  <a:gd name="connsiteY9-86" fmla="*/ 626533 h 1049866"/>
                  <a:gd name="connsiteX10-87" fmla="*/ 3756864 w 4673016"/>
                  <a:gd name="connsiteY10-88" fmla="*/ 0 h 1049866"/>
                  <a:gd name="connsiteX0-89" fmla="*/ 3756864 w 4673016"/>
                  <a:gd name="connsiteY0-90" fmla="*/ 0 h 1049866"/>
                  <a:gd name="connsiteX1-91" fmla="*/ 4673016 w 4673016"/>
                  <a:gd name="connsiteY1-92" fmla="*/ 239402 h 1049866"/>
                  <a:gd name="connsiteX2-93" fmla="*/ 3993931 w 4673016"/>
                  <a:gd name="connsiteY2-94" fmla="*/ 541866 h 1049866"/>
                  <a:gd name="connsiteX3-95" fmla="*/ 3794818 w 4673016"/>
                  <a:gd name="connsiteY3-96" fmla="*/ 436179 h 1049866"/>
                  <a:gd name="connsiteX4-97" fmla="*/ 2300598 w 4673016"/>
                  <a:gd name="connsiteY4-98" fmla="*/ 1049866 h 1049866"/>
                  <a:gd name="connsiteX5-99" fmla="*/ 912064 w 4673016"/>
                  <a:gd name="connsiteY5-100" fmla="*/ 457200 h 1049866"/>
                  <a:gd name="connsiteX6-101" fmla="*/ 624198 w 4673016"/>
                  <a:gd name="connsiteY6-102" fmla="*/ 541866 h 1049866"/>
                  <a:gd name="connsiteX7-103" fmla="*/ 0 w 4673016"/>
                  <a:gd name="connsiteY7-104" fmla="*/ 232979 h 1049866"/>
                  <a:gd name="connsiteX8-105" fmla="*/ 912064 w 4673016"/>
                  <a:gd name="connsiteY8-106" fmla="*/ 16933 h 1049866"/>
                  <a:gd name="connsiteX9-107" fmla="*/ 2323954 w 4673016"/>
                  <a:gd name="connsiteY9-108" fmla="*/ 616023 h 1049866"/>
                  <a:gd name="connsiteX10-109" fmla="*/ 3756864 w 4673016"/>
                  <a:gd name="connsiteY10-110" fmla="*/ 0 h 1049866"/>
                  <a:gd name="connsiteX0-111" fmla="*/ 3756864 w 4673016"/>
                  <a:gd name="connsiteY0-112" fmla="*/ 0 h 1049866"/>
                  <a:gd name="connsiteX1-113" fmla="*/ 4673016 w 4673016"/>
                  <a:gd name="connsiteY1-114" fmla="*/ 239402 h 1049866"/>
                  <a:gd name="connsiteX2-115" fmla="*/ 3993931 w 4673016"/>
                  <a:gd name="connsiteY2-116" fmla="*/ 541866 h 1049866"/>
                  <a:gd name="connsiteX3-117" fmla="*/ 3794818 w 4673016"/>
                  <a:gd name="connsiteY3-118" fmla="*/ 436179 h 1049866"/>
                  <a:gd name="connsiteX4-119" fmla="*/ 2300598 w 4673016"/>
                  <a:gd name="connsiteY4-120" fmla="*/ 1049866 h 1049866"/>
                  <a:gd name="connsiteX5-121" fmla="*/ 912064 w 4673016"/>
                  <a:gd name="connsiteY5-122" fmla="*/ 457200 h 1049866"/>
                  <a:gd name="connsiteX6-123" fmla="*/ 624198 w 4673016"/>
                  <a:gd name="connsiteY6-124" fmla="*/ 541866 h 1049866"/>
                  <a:gd name="connsiteX7-125" fmla="*/ 0 w 4673016"/>
                  <a:gd name="connsiteY7-126" fmla="*/ 275021 h 1049866"/>
                  <a:gd name="connsiteX8-127" fmla="*/ 912064 w 4673016"/>
                  <a:gd name="connsiteY8-128" fmla="*/ 16933 h 1049866"/>
                  <a:gd name="connsiteX9-129" fmla="*/ 2323954 w 4673016"/>
                  <a:gd name="connsiteY9-130" fmla="*/ 616023 h 1049866"/>
                  <a:gd name="connsiteX10-131" fmla="*/ 3756864 w 4673016"/>
                  <a:gd name="connsiteY10-132" fmla="*/ 0 h 1049866"/>
                  <a:gd name="connsiteX0-133" fmla="*/ 3756864 w 4673016"/>
                  <a:gd name="connsiteY0-134" fmla="*/ 0 h 1049866"/>
                  <a:gd name="connsiteX1-135" fmla="*/ 4673016 w 4673016"/>
                  <a:gd name="connsiteY1-136" fmla="*/ 239402 h 1049866"/>
                  <a:gd name="connsiteX2-137" fmla="*/ 3993931 w 4673016"/>
                  <a:gd name="connsiteY2-138" fmla="*/ 541866 h 1049866"/>
                  <a:gd name="connsiteX3-139" fmla="*/ 3815839 w 4673016"/>
                  <a:gd name="connsiteY3-140" fmla="*/ 467710 h 1049866"/>
                  <a:gd name="connsiteX4-141" fmla="*/ 2300598 w 4673016"/>
                  <a:gd name="connsiteY4-142" fmla="*/ 1049866 h 1049866"/>
                  <a:gd name="connsiteX5-143" fmla="*/ 912064 w 4673016"/>
                  <a:gd name="connsiteY5-144" fmla="*/ 457200 h 1049866"/>
                  <a:gd name="connsiteX6-145" fmla="*/ 624198 w 4673016"/>
                  <a:gd name="connsiteY6-146" fmla="*/ 541866 h 1049866"/>
                  <a:gd name="connsiteX7-147" fmla="*/ 0 w 4673016"/>
                  <a:gd name="connsiteY7-148" fmla="*/ 275021 h 1049866"/>
                  <a:gd name="connsiteX8-149" fmla="*/ 912064 w 4673016"/>
                  <a:gd name="connsiteY8-150" fmla="*/ 16933 h 1049866"/>
                  <a:gd name="connsiteX9-151" fmla="*/ 2323954 w 4673016"/>
                  <a:gd name="connsiteY9-152" fmla="*/ 616023 h 1049866"/>
                  <a:gd name="connsiteX10-153" fmla="*/ 3756864 w 4673016"/>
                  <a:gd name="connsiteY10-154" fmla="*/ 0 h 10498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88" name="Freeform 804">
                <a:extLst>
                  <a:ext uri="{FF2B5EF4-FFF2-40B4-BE49-F238E27FC236}">
                    <a16:creationId xmlns:a16="http://schemas.microsoft.com/office/drawing/2014/main" id="{57C3BFA0-3398-EB47-AB59-7E061B75281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89" name="Freeform 805">
                <a:extLst>
                  <a:ext uri="{FF2B5EF4-FFF2-40B4-BE49-F238E27FC236}">
                    <a16:creationId xmlns:a16="http://schemas.microsoft.com/office/drawing/2014/main" id="{2361A927-9A1F-8644-B064-552E944EB4F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sp>
            <p:nvSpPr>
              <p:cNvPr id="90" name="Freeform 806">
                <a:extLst>
                  <a:ext uri="{FF2B5EF4-FFF2-40B4-BE49-F238E27FC236}">
                    <a16:creationId xmlns:a16="http://schemas.microsoft.com/office/drawing/2014/main" id="{F7331776-8815-B54F-AC0E-F616E55FAB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-1" fmla="*/ 168165 w 3731172"/>
                  <a:gd name="connsiteY0-2" fmla="*/ 73572 h 1418896"/>
                  <a:gd name="connsiteX1-3" fmla="*/ 451945 w 3731172"/>
                  <a:gd name="connsiteY1-4" fmla="*/ 0 h 1418896"/>
                  <a:gd name="connsiteX2-5" fmla="*/ 1881352 w 3731172"/>
                  <a:gd name="connsiteY2-6" fmla="*/ 599089 h 1418896"/>
                  <a:gd name="connsiteX3-7" fmla="*/ 3363310 w 3731172"/>
                  <a:gd name="connsiteY3-8" fmla="*/ 0 h 1418896"/>
                  <a:gd name="connsiteX4-9" fmla="*/ 3584027 w 3731172"/>
                  <a:gd name="connsiteY4-10" fmla="*/ 73572 h 1418896"/>
                  <a:gd name="connsiteX5-11" fmla="*/ 2627586 w 3731172"/>
                  <a:gd name="connsiteY5-12" fmla="*/ 441434 h 1418896"/>
                  <a:gd name="connsiteX6-13" fmla="*/ 2596055 w 3731172"/>
                  <a:gd name="connsiteY6-14" fmla="*/ 914400 h 1418896"/>
                  <a:gd name="connsiteX7-15" fmla="*/ 3731172 w 3731172"/>
                  <a:gd name="connsiteY7-16" fmla="*/ 1345324 h 1418896"/>
                  <a:gd name="connsiteX8-17" fmla="*/ 3447393 w 3731172"/>
                  <a:gd name="connsiteY8-18" fmla="*/ 1408386 h 1418896"/>
                  <a:gd name="connsiteX9-19" fmla="*/ 1870841 w 3731172"/>
                  <a:gd name="connsiteY9-20" fmla="*/ 746234 h 1418896"/>
                  <a:gd name="connsiteX10-21" fmla="*/ 262758 w 3731172"/>
                  <a:gd name="connsiteY10-22" fmla="*/ 1418896 h 1418896"/>
                  <a:gd name="connsiteX11-23" fmla="*/ 0 w 3731172"/>
                  <a:gd name="connsiteY11-24" fmla="*/ 1324303 h 1418896"/>
                  <a:gd name="connsiteX12-25" fmla="*/ 1145627 w 3731172"/>
                  <a:gd name="connsiteY12-26" fmla="*/ 882869 h 1418896"/>
                  <a:gd name="connsiteX13-27" fmla="*/ 1114096 w 3731172"/>
                  <a:gd name="connsiteY13-28" fmla="*/ 409903 h 1418896"/>
                  <a:gd name="connsiteX14-29" fmla="*/ 441434 w 3731172"/>
                  <a:gd name="connsiteY14-30" fmla="*/ 10510 h 1418896"/>
                  <a:gd name="connsiteX15-31" fmla="*/ 441434 w 3731172"/>
                  <a:gd name="connsiteY15-32" fmla="*/ 10510 h 1418896"/>
                  <a:gd name="connsiteX0-33" fmla="*/ 168165 w 3731172"/>
                  <a:gd name="connsiteY0-34" fmla="*/ 73572 h 1418896"/>
                  <a:gd name="connsiteX1-35" fmla="*/ 451945 w 3731172"/>
                  <a:gd name="connsiteY1-36" fmla="*/ 0 h 1418896"/>
                  <a:gd name="connsiteX2-37" fmla="*/ 1881352 w 3731172"/>
                  <a:gd name="connsiteY2-38" fmla="*/ 599089 h 1418896"/>
                  <a:gd name="connsiteX3-39" fmla="*/ 3363310 w 3731172"/>
                  <a:gd name="connsiteY3-40" fmla="*/ 0 h 1418896"/>
                  <a:gd name="connsiteX4-41" fmla="*/ 3584027 w 3731172"/>
                  <a:gd name="connsiteY4-42" fmla="*/ 73572 h 1418896"/>
                  <a:gd name="connsiteX5-43" fmla="*/ 2627586 w 3731172"/>
                  <a:gd name="connsiteY5-44" fmla="*/ 441434 h 1418896"/>
                  <a:gd name="connsiteX6-45" fmla="*/ 2596055 w 3731172"/>
                  <a:gd name="connsiteY6-46" fmla="*/ 914400 h 1418896"/>
                  <a:gd name="connsiteX7-47" fmla="*/ 3731172 w 3731172"/>
                  <a:gd name="connsiteY7-48" fmla="*/ 1345324 h 1418896"/>
                  <a:gd name="connsiteX8-49" fmla="*/ 3447393 w 3731172"/>
                  <a:gd name="connsiteY8-50" fmla="*/ 1408386 h 1418896"/>
                  <a:gd name="connsiteX9-51" fmla="*/ 1870841 w 3731172"/>
                  <a:gd name="connsiteY9-52" fmla="*/ 746234 h 1418896"/>
                  <a:gd name="connsiteX10-53" fmla="*/ 262758 w 3731172"/>
                  <a:gd name="connsiteY10-54" fmla="*/ 1418896 h 1418896"/>
                  <a:gd name="connsiteX11-55" fmla="*/ 0 w 3731172"/>
                  <a:gd name="connsiteY11-56" fmla="*/ 1324303 h 1418896"/>
                  <a:gd name="connsiteX12-57" fmla="*/ 1145627 w 3731172"/>
                  <a:gd name="connsiteY12-58" fmla="*/ 882869 h 1418896"/>
                  <a:gd name="connsiteX13-59" fmla="*/ 1114096 w 3731172"/>
                  <a:gd name="connsiteY13-60" fmla="*/ 409903 h 1418896"/>
                  <a:gd name="connsiteX14-61" fmla="*/ 441434 w 3731172"/>
                  <a:gd name="connsiteY14-62" fmla="*/ 10510 h 1418896"/>
                  <a:gd name="connsiteX0-63" fmla="*/ 168165 w 3731172"/>
                  <a:gd name="connsiteY0-64" fmla="*/ 73572 h 1418896"/>
                  <a:gd name="connsiteX1-65" fmla="*/ 451945 w 3731172"/>
                  <a:gd name="connsiteY1-66" fmla="*/ 0 h 1418896"/>
                  <a:gd name="connsiteX2-67" fmla="*/ 1881352 w 3731172"/>
                  <a:gd name="connsiteY2-68" fmla="*/ 599089 h 1418896"/>
                  <a:gd name="connsiteX3-69" fmla="*/ 3363310 w 3731172"/>
                  <a:gd name="connsiteY3-70" fmla="*/ 0 h 1418896"/>
                  <a:gd name="connsiteX4-71" fmla="*/ 3584027 w 3731172"/>
                  <a:gd name="connsiteY4-72" fmla="*/ 73572 h 1418896"/>
                  <a:gd name="connsiteX5-73" fmla="*/ 2627586 w 3731172"/>
                  <a:gd name="connsiteY5-74" fmla="*/ 441434 h 1418896"/>
                  <a:gd name="connsiteX6-75" fmla="*/ 2596055 w 3731172"/>
                  <a:gd name="connsiteY6-76" fmla="*/ 914400 h 1418896"/>
                  <a:gd name="connsiteX7-77" fmla="*/ 3731172 w 3731172"/>
                  <a:gd name="connsiteY7-78" fmla="*/ 1345324 h 1418896"/>
                  <a:gd name="connsiteX8-79" fmla="*/ 3447393 w 3731172"/>
                  <a:gd name="connsiteY8-80" fmla="*/ 1408386 h 1418896"/>
                  <a:gd name="connsiteX9-81" fmla="*/ 1870841 w 3731172"/>
                  <a:gd name="connsiteY9-82" fmla="*/ 746234 h 1418896"/>
                  <a:gd name="connsiteX10-83" fmla="*/ 262758 w 3731172"/>
                  <a:gd name="connsiteY10-84" fmla="*/ 1418896 h 1418896"/>
                  <a:gd name="connsiteX11-85" fmla="*/ 0 w 3731172"/>
                  <a:gd name="connsiteY11-86" fmla="*/ 1324303 h 1418896"/>
                  <a:gd name="connsiteX12-87" fmla="*/ 1145627 w 3731172"/>
                  <a:gd name="connsiteY12-88" fmla="*/ 882869 h 1418896"/>
                  <a:gd name="connsiteX13-89" fmla="*/ 1114096 w 3731172"/>
                  <a:gd name="connsiteY13-90" fmla="*/ 409903 h 1418896"/>
                  <a:gd name="connsiteX14-91" fmla="*/ 357351 w 3731172"/>
                  <a:gd name="connsiteY14-92" fmla="*/ 115613 h 1418896"/>
                  <a:gd name="connsiteX0-93" fmla="*/ 168165 w 3731172"/>
                  <a:gd name="connsiteY0-94" fmla="*/ 73572 h 1418896"/>
                  <a:gd name="connsiteX1-95" fmla="*/ 451945 w 3731172"/>
                  <a:gd name="connsiteY1-96" fmla="*/ 0 h 1418896"/>
                  <a:gd name="connsiteX2-97" fmla="*/ 1881352 w 3731172"/>
                  <a:gd name="connsiteY2-98" fmla="*/ 599089 h 1418896"/>
                  <a:gd name="connsiteX3-99" fmla="*/ 3363310 w 3731172"/>
                  <a:gd name="connsiteY3-100" fmla="*/ 0 h 1418896"/>
                  <a:gd name="connsiteX4-101" fmla="*/ 3584027 w 3731172"/>
                  <a:gd name="connsiteY4-102" fmla="*/ 73572 h 1418896"/>
                  <a:gd name="connsiteX5-103" fmla="*/ 2627586 w 3731172"/>
                  <a:gd name="connsiteY5-104" fmla="*/ 441434 h 1418896"/>
                  <a:gd name="connsiteX6-105" fmla="*/ 2596055 w 3731172"/>
                  <a:gd name="connsiteY6-106" fmla="*/ 914400 h 1418896"/>
                  <a:gd name="connsiteX7-107" fmla="*/ 3731172 w 3731172"/>
                  <a:gd name="connsiteY7-108" fmla="*/ 1345324 h 1418896"/>
                  <a:gd name="connsiteX8-109" fmla="*/ 3447393 w 3731172"/>
                  <a:gd name="connsiteY8-110" fmla="*/ 1408386 h 1418896"/>
                  <a:gd name="connsiteX9-111" fmla="*/ 1870841 w 3731172"/>
                  <a:gd name="connsiteY9-112" fmla="*/ 746234 h 1418896"/>
                  <a:gd name="connsiteX10-113" fmla="*/ 262758 w 3731172"/>
                  <a:gd name="connsiteY10-114" fmla="*/ 1418896 h 1418896"/>
                  <a:gd name="connsiteX11-115" fmla="*/ 0 w 3731172"/>
                  <a:gd name="connsiteY11-116" fmla="*/ 1324303 h 1418896"/>
                  <a:gd name="connsiteX12-117" fmla="*/ 1145627 w 3731172"/>
                  <a:gd name="connsiteY12-118" fmla="*/ 882869 h 1418896"/>
                  <a:gd name="connsiteX13-119" fmla="*/ 1114096 w 3731172"/>
                  <a:gd name="connsiteY13-120" fmla="*/ 409903 h 1418896"/>
                  <a:gd name="connsiteX14-121" fmla="*/ 147144 w 3731172"/>
                  <a:gd name="connsiteY14-122" fmla="*/ 63061 h 1418896"/>
                  <a:gd name="connsiteX0-123" fmla="*/ 168165 w 3731172"/>
                  <a:gd name="connsiteY0-124" fmla="*/ 73572 h 1418896"/>
                  <a:gd name="connsiteX1-125" fmla="*/ 451945 w 3731172"/>
                  <a:gd name="connsiteY1-126" fmla="*/ 0 h 1418896"/>
                  <a:gd name="connsiteX2-127" fmla="*/ 1881352 w 3731172"/>
                  <a:gd name="connsiteY2-128" fmla="*/ 599089 h 1418896"/>
                  <a:gd name="connsiteX3-129" fmla="*/ 3363310 w 3731172"/>
                  <a:gd name="connsiteY3-130" fmla="*/ 0 h 1418896"/>
                  <a:gd name="connsiteX4-131" fmla="*/ 3584027 w 3731172"/>
                  <a:gd name="connsiteY4-132" fmla="*/ 73572 h 1418896"/>
                  <a:gd name="connsiteX5-133" fmla="*/ 2627586 w 3731172"/>
                  <a:gd name="connsiteY5-134" fmla="*/ 441434 h 1418896"/>
                  <a:gd name="connsiteX6-135" fmla="*/ 2596055 w 3731172"/>
                  <a:gd name="connsiteY6-136" fmla="*/ 914400 h 1418896"/>
                  <a:gd name="connsiteX7-137" fmla="*/ 3731172 w 3731172"/>
                  <a:gd name="connsiteY7-138" fmla="*/ 1345324 h 1418896"/>
                  <a:gd name="connsiteX8-139" fmla="*/ 3447393 w 3731172"/>
                  <a:gd name="connsiteY8-140" fmla="*/ 1408386 h 1418896"/>
                  <a:gd name="connsiteX9-141" fmla="*/ 1870841 w 3731172"/>
                  <a:gd name="connsiteY9-142" fmla="*/ 746234 h 1418896"/>
                  <a:gd name="connsiteX10-143" fmla="*/ 262758 w 3731172"/>
                  <a:gd name="connsiteY10-144" fmla="*/ 1418896 h 1418896"/>
                  <a:gd name="connsiteX11-145" fmla="*/ 0 w 3731172"/>
                  <a:gd name="connsiteY11-146" fmla="*/ 1324303 h 1418896"/>
                  <a:gd name="connsiteX12-147" fmla="*/ 1145627 w 3731172"/>
                  <a:gd name="connsiteY12-148" fmla="*/ 882869 h 1418896"/>
                  <a:gd name="connsiteX13-149" fmla="*/ 1114096 w 3731172"/>
                  <a:gd name="connsiteY13-150" fmla="*/ 420413 h 1418896"/>
                  <a:gd name="connsiteX14-151" fmla="*/ 147144 w 3731172"/>
                  <a:gd name="connsiteY14-152" fmla="*/ 63061 h 1418896"/>
                  <a:gd name="connsiteX0-153" fmla="*/ 168165 w 3731172"/>
                  <a:gd name="connsiteY0-154" fmla="*/ 73572 h 1418896"/>
                  <a:gd name="connsiteX1-155" fmla="*/ 451945 w 3731172"/>
                  <a:gd name="connsiteY1-156" fmla="*/ 0 h 1418896"/>
                  <a:gd name="connsiteX2-157" fmla="*/ 1881352 w 3731172"/>
                  <a:gd name="connsiteY2-158" fmla="*/ 599089 h 1418896"/>
                  <a:gd name="connsiteX3-159" fmla="*/ 3363310 w 3731172"/>
                  <a:gd name="connsiteY3-160" fmla="*/ 0 h 1418896"/>
                  <a:gd name="connsiteX4-161" fmla="*/ 3584027 w 3731172"/>
                  <a:gd name="connsiteY4-162" fmla="*/ 73572 h 1418896"/>
                  <a:gd name="connsiteX5-163" fmla="*/ 2627586 w 3731172"/>
                  <a:gd name="connsiteY5-164" fmla="*/ 441434 h 1418896"/>
                  <a:gd name="connsiteX6-165" fmla="*/ 2596055 w 3731172"/>
                  <a:gd name="connsiteY6-166" fmla="*/ 914400 h 1418896"/>
                  <a:gd name="connsiteX7-167" fmla="*/ 3731172 w 3731172"/>
                  <a:gd name="connsiteY7-168" fmla="*/ 1345324 h 1418896"/>
                  <a:gd name="connsiteX8-169" fmla="*/ 3447393 w 3731172"/>
                  <a:gd name="connsiteY8-170" fmla="*/ 1408386 h 1418896"/>
                  <a:gd name="connsiteX9-171" fmla="*/ 1870841 w 3731172"/>
                  <a:gd name="connsiteY9-172" fmla="*/ 746234 h 1418896"/>
                  <a:gd name="connsiteX10-173" fmla="*/ 262758 w 3731172"/>
                  <a:gd name="connsiteY10-174" fmla="*/ 1418896 h 1418896"/>
                  <a:gd name="connsiteX11-175" fmla="*/ 0 w 3731172"/>
                  <a:gd name="connsiteY11-176" fmla="*/ 1324303 h 1418896"/>
                  <a:gd name="connsiteX12-177" fmla="*/ 1145627 w 3731172"/>
                  <a:gd name="connsiteY12-178" fmla="*/ 882869 h 1418896"/>
                  <a:gd name="connsiteX13-179" fmla="*/ 1114096 w 3731172"/>
                  <a:gd name="connsiteY13-180" fmla="*/ 420413 h 1418896"/>
                  <a:gd name="connsiteX14-181" fmla="*/ 189185 w 3731172"/>
                  <a:gd name="connsiteY14-182" fmla="*/ 84081 h 1418896"/>
                  <a:gd name="connsiteX0-183" fmla="*/ 168165 w 3731172"/>
                  <a:gd name="connsiteY0-184" fmla="*/ 73572 h 1418896"/>
                  <a:gd name="connsiteX1-185" fmla="*/ 451945 w 3731172"/>
                  <a:gd name="connsiteY1-186" fmla="*/ 0 h 1418896"/>
                  <a:gd name="connsiteX2-187" fmla="*/ 1881352 w 3731172"/>
                  <a:gd name="connsiteY2-188" fmla="*/ 599089 h 1418896"/>
                  <a:gd name="connsiteX3-189" fmla="*/ 3363310 w 3731172"/>
                  <a:gd name="connsiteY3-190" fmla="*/ 0 h 1418896"/>
                  <a:gd name="connsiteX4-191" fmla="*/ 3584027 w 3731172"/>
                  <a:gd name="connsiteY4-192" fmla="*/ 73572 h 1418896"/>
                  <a:gd name="connsiteX5-193" fmla="*/ 2627586 w 3731172"/>
                  <a:gd name="connsiteY5-194" fmla="*/ 441434 h 1418896"/>
                  <a:gd name="connsiteX6-195" fmla="*/ 2596055 w 3731172"/>
                  <a:gd name="connsiteY6-196" fmla="*/ 914400 h 1418896"/>
                  <a:gd name="connsiteX7-197" fmla="*/ 3731172 w 3731172"/>
                  <a:gd name="connsiteY7-198" fmla="*/ 1345324 h 1418896"/>
                  <a:gd name="connsiteX8-199" fmla="*/ 3447393 w 3731172"/>
                  <a:gd name="connsiteY8-200" fmla="*/ 1408386 h 1418896"/>
                  <a:gd name="connsiteX9-201" fmla="*/ 1870841 w 3731172"/>
                  <a:gd name="connsiteY9-202" fmla="*/ 746234 h 1418896"/>
                  <a:gd name="connsiteX10-203" fmla="*/ 262758 w 3731172"/>
                  <a:gd name="connsiteY10-204" fmla="*/ 1418896 h 1418896"/>
                  <a:gd name="connsiteX11-205" fmla="*/ 0 w 3731172"/>
                  <a:gd name="connsiteY11-206" fmla="*/ 1324303 h 1418896"/>
                  <a:gd name="connsiteX12-207" fmla="*/ 1145627 w 3731172"/>
                  <a:gd name="connsiteY12-208" fmla="*/ 882869 h 1418896"/>
                  <a:gd name="connsiteX13-209" fmla="*/ 1114096 w 3731172"/>
                  <a:gd name="connsiteY13-210" fmla="*/ 420413 h 1418896"/>
                  <a:gd name="connsiteX14-211" fmla="*/ 189185 w 3731172"/>
                  <a:gd name="connsiteY14-212" fmla="*/ 84081 h 1418896"/>
                  <a:gd name="connsiteX15-213" fmla="*/ 168165 w 3731172"/>
                  <a:gd name="connsiteY15-214" fmla="*/ 73572 h 1418896"/>
                  <a:gd name="connsiteX0-215" fmla="*/ 168165 w 3731172"/>
                  <a:gd name="connsiteY0-216" fmla="*/ 73572 h 1418896"/>
                  <a:gd name="connsiteX1-217" fmla="*/ 451945 w 3731172"/>
                  <a:gd name="connsiteY1-218" fmla="*/ 0 h 1418896"/>
                  <a:gd name="connsiteX2-219" fmla="*/ 1881352 w 3731172"/>
                  <a:gd name="connsiteY2-220" fmla="*/ 599089 h 1418896"/>
                  <a:gd name="connsiteX3-221" fmla="*/ 3363310 w 3731172"/>
                  <a:gd name="connsiteY3-222" fmla="*/ 0 h 1418896"/>
                  <a:gd name="connsiteX4-223" fmla="*/ 3584027 w 3731172"/>
                  <a:gd name="connsiteY4-224" fmla="*/ 73572 h 1418896"/>
                  <a:gd name="connsiteX5-225" fmla="*/ 2627586 w 3731172"/>
                  <a:gd name="connsiteY5-226" fmla="*/ 441434 h 1418896"/>
                  <a:gd name="connsiteX6-227" fmla="*/ 2596055 w 3731172"/>
                  <a:gd name="connsiteY6-228" fmla="*/ 914400 h 1418896"/>
                  <a:gd name="connsiteX7-229" fmla="*/ 3731172 w 3731172"/>
                  <a:gd name="connsiteY7-230" fmla="*/ 1345324 h 1418896"/>
                  <a:gd name="connsiteX8-231" fmla="*/ 3447393 w 3731172"/>
                  <a:gd name="connsiteY8-232" fmla="*/ 1408386 h 1418896"/>
                  <a:gd name="connsiteX9-233" fmla="*/ 1870841 w 3731172"/>
                  <a:gd name="connsiteY9-234" fmla="*/ 746234 h 1418896"/>
                  <a:gd name="connsiteX10-235" fmla="*/ 262758 w 3731172"/>
                  <a:gd name="connsiteY10-236" fmla="*/ 1418896 h 1418896"/>
                  <a:gd name="connsiteX11-237" fmla="*/ 0 w 3731172"/>
                  <a:gd name="connsiteY11-238" fmla="*/ 1324303 h 1418896"/>
                  <a:gd name="connsiteX12-239" fmla="*/ 1145627 w 3731172"/>
                  <a:gd name="connsiteY12-240" fmla="*/ 882869 h 1418896"/>
                  <a:gd name="connsiteX13-241" fmla="*/ 1156137 w 3731172"/>
                  <a:gd name="connsiteY13-242" fmla="*/ 441434 h 1418896"/>
                  <a:gd name="connsiteX14-243" fmla="*/ 189185 w 3731172"/>
                  <a:gd name="connsiteY14-244" fmla="*/ 84081 h 1418896"/>
                  <a:gd name="connsiteX15-245" fmla="*/ 168165 w 3731172"/>
                  <a:gd name="connsiteY15-246" fmla="*/ 73572 h 1418896"/>
                  <a:gd name="connsiteX0-247" fmla="*/ 168165 w 3731172"/>
                  <a:gd name="connsiteY0-248" fmla="*/ 73572 h 1418896"/>
                  <a:gd name="connsiteX1-249" fmla="*/ 451945 w 3731172"/>
                  <a:gd name="connsiteY1-250" fmla="*/ 0 h 1418896"/>
                  <a:gd name="connsiteX2-251" fmla="*/ 1881352 w 3731172"/>
                  <a:gd name="connsiteY2-252" fmla="*/ 599089 h 1418896"/>
                  <a:gd name="connsiteX3-253" fmla="*/ 3363310 w 3731172"/>
                  <a:gd name="connsiteY3-254" fmla="*/ 0 h 1418896"/>
                  <a:gd name="connsiteX4-255" fmla="*/ 3584027 w 3731172"/>
                  <a:gd name="connsiteY4-256" fmla="*/ 73572 h 1418896"/>
                  <a:gd name="connsiteX5-257" fmla="*/ 2627586 w 3731172"/>
                  <a:gd name="connsiteY5-258" fmla="*/ 441434 h 1418896"/>
                  <a:gd name="connsiteX6-259" fmla="*/ 2596055 w 3731172"/>
                  <a:gd name="connsiteY6-260" fmla="*/ 914400 h 1418896"/>
                  <a:gd name="connsiteX7-261" fmla="*/ 3731172 w 3731172"/>
                  <a:gd name="connsiteY7-262" fmla="*/ 1345324 h 1418896"/>
                  <a:gd name="connsiteX8-263" fmla="*/ 3447393 w 3731172"/>
                  <a:gd name="connsiteY8-264" fmla="*/ 1408386 h 1418896"/>
                  <a:gd name="connsiteX9-265" fmla="*/ 1870841 w 3731172"/>
                  <a:gd name="connsiteY9-266" fmla="*/ 746234 h 1418896"/>
                  <a:gd name="connsiteX10-267" fmla="*/ 262758 w 3731172"/>
                  <a:gd name="connsiteY10-268" fmla="*/ 1418896 h 1418896"/>
                  <a:gd name="connsiteX11-269" fmla="*/ 0 w 3731172"/>
                  <a:gd name="connsiteY11-270" fmla="*/ 1324303 h 1418896"/>
                  <a:gd name="connsiteX12-271" fmla="*/ 1145627 w 3731172"/>
                  <a:gd name="connsiteY12-272" fmla="*/ 882869 h 1418896"/>
                  <a:gd name="connsiteX13-273" fmla="*/ 1145626 w 3731172"/>
                  <a:gd name="connsiteY13-274" fmla="*/ 451945 h 1418896"/>
                  <a:gd name="connsiteX14-275" fmla="*/ 189185 w 3731172"/>
                  <a:gd name="connsiteY14-276" fmla="*/ 84081 h 1418896"/>
                  <a:gd name="connsiteX15-277" fmla="*/ 168165 w 3731172"/>
                  <a:gd name="connsiteY15-278" fmla="*/ 73572 h 1418896"/>
                  <a:gd name="connsiteX0-279" fmla="*/ 168165 w 3731172"/>
                  <a:gd name="connsiteY0-280" fmla="*/ 73572 h 1418896"/>
                  <a:gd name="connsiteX1-281" fmla="*/ 451945 w 3731172"/>
                  <a:gd name="connsiteY1-282" fmla="*/ 0 h 1418896"/>
                  <a:gd name="connsiteX2-283" fmla="*/ 1881352 w 3731172"/>
                  <a:gd name="connsiteY2-284" fmla="*/ 599089 h 1418896"/>
                  <a:gd name="connsiteX3-285" fmla="*/ 3363310 w 3731172"/>
                  <a:gd name="connsiteY3-286" fmla="*/ 0 h 1418896"/>
                  <a:gd name="connsiteX4-287" fmla="*/ 3584027 w 3731172"/>
                  <a:gd name="connsiteY4-288" fmla="*/ 73572 h 1418896"/>
                  <a:gd name="connsiteX5-289" fmla="*/ 2627586 w 3731172"/>
                  <a:gd name="connsiteY5-290" fmla="*/ 441434 h 1418896"/>
                  <a:gd name="connsiteX6-291" fmla="*/ 2596055 w 3731172"/>
                  <a:gd name="connsiteY6-292" fmla="*/ 914400 h 1418896"/>
                  <a:gd name="connsiteX7-293" fmla="*/ 3731172 w 3731172"/>
                  <a:gd name="connsiteY7-294" fmla="*/ 1345324 h 1418896"/>
                  <a:gd name="connsiteX8-295" fmla="*/ 3447393 w 3731172"/>
                  <a:gd name="connsiteY8-296" fmla="*/ 1408386 h 1418896"/>
                  <a:gd name="connsiteX9-297" fmla="*/ 1870841 w 3731172"/>
                  <a:gd name="connsiteY9-298" fmla="*/ 746234 h 1418896"/>
                  <a:gd name="connsiteX10-299" fmla="*/ 262758 w 3731172"/>
                  <a:gd name="connsiteY10-300" fmla="*/ 1418896 h 1418896"/>
                  <a:gd name="connsiteX11-301" fmla="*/ 0 w 3731172"/>
                  <a:gd name="connsiteY11-302" fmla="*/ 1324303 h 1418896"/>
                  <a:gd name="connsiteX12-303" fmla="*/ 1145627 w 3731172"/>
                  <a:gd name="connsiteY12-304" fmla="*/ 903890 h 1418896"/>
                  <a:gd name="connsiteX13-305" fmla="*/ 1145626 w 3731172"/>
                  <a:gd name="connsiteY13-306" fmla="*/ 451945 h 1418896"/>
                  <a:gd name="connsiteX14-307" fmla="*/ 189185 w 3731172"/>
                  <a:gd name="connsiteY14-308" fmla="*/ 84081 h 1418896"/>
                  <a:gd name="connsiteX15-309" fmla="*/ 168165 w 3731172"/>
                  <a:gd name="connsiteY15-310" fmla="*/ 73572 h 1418896"/>
                  <a:gd name="connsiteX0-311" fmla="*/ 147144 w 3710151"/>
                  <a:gd name="connsiteY0-312" fmla="*/ 73572 h 1418896"/>
                  <a:gd name="connsiteX1-313" fmla="*/ 430924 w 3710151"/>
                  <a:gd name="connsiteY1-314" fmla="*/ 0 h 1418896"/>
                  <a:gd name="connsiteX2-315" fmla="*/ 1860331 w 3710151"/>
                  <a:gd name="connsiteY2-316" fmla="*/ 599089 h 1418896"/>
                  <a:gd name="connsiteX3-317" fmla="*/ 3342289 w 3710151"/>
                  <a:gd name="connsiteY3-318" fmla="*/ 0 h 1418896"/>
                  <a:gd name="connsiteX4-319" fmla="*/ 3563006 w 3710151"/>
                  <a:gd name="connsiteY4-320" fmla="*/ 73572 h 1418896"/>
                  <a:gd name="connsiteX5-321" fmla="*/ 2606565 w 3710151"/>
                  <a:gd name="connsiteY5-322" fmla="*/ 441434 h 1418896"/>
                  <a:gd name="connsiteX6-323" fmla="*/ 2575034 w 3710151"/>
                  <a:gd name="connsiteY6-324" fmla="*/ 914400 h 1418896"/>
                  <a:gd name="connsiteX7-325" fmla="*/ 3710151 w 3710151"/>
                  <a:gd name="connsiteY7-326" fmla="*/ 1345324 h 1418896"/>
                  <a:gd name="connsiteX8-327" fmla="*/ 3426372 w 3710151"/>
                  <a:gd name="connsiteY8-328" fmla="*/ 1408386 h 1418896"/>
                  <a:gd name="connsiteX9-329" fmla="*/ 1849820 w 3710151"/>
                  <a:gd name="connsiteY9-330" fmla="*/ 746234 h 1418896"/>
                  <a:gd name="connsiteX10-331" fmla="*/ 241737 w 3710151"/>
                  <a:gd name="connsiteY10-332" fmla="*/ 1418896 h 1418896"/>
                  <a:gd name="connsiteX11-333" fmla="*/ 0 w 3710151"/>
                  <a:gd name="connsiteY11-334" fmla="*/ 1334814 h 1418896"/>
                  <a:gd name="connsiteX12-335" fmla="*/ 1124606 w 3710151"/>
                  <a:gd name="connsiteY12-336" fmla="*/ 903890 h 1418896"/>
                  <a:gd name="connsiteX13-337" fmla="*/ 1124605 w 3710151"/>
                  <a:gd name="connsiteY13-338" fmla="*/ 451945 h 1418896"/>
                  <a:gd name="connsiteX14-339" fmla="*/ 168164 w 3710151"/>
                  <a:gd name="connsiteY14-340" fmla="*/ 84081 h 1418896"/>
                  <a:gd name="connsiteX15-341" fmla="*/ 147144 w 3710151"/>
                  <a:gd name="connsiteY15-342" fmla="*/ 73572 h 1418896"/>
                  <a:gd name="connsiteX0-343" fmla="*/ 147144 w 3710151"/>
                  <a:gd name="connsiteY0-344" fmla="*/ 73572 h 1418896"/>
                  <a:gd name="connsiteX1-345" fmla="*/ 430924 w 3710151"/>
                  <a:gd name="connsiteY1-346" fmla="*/ 0 h 1418896"/>
                  <a:gd name="connsiteX2-347" fmla="*/ 1860331 w 3710151"/>
                  <a:gd name="connsiteY2-348" fmla="*/ 599089 h 1418896"/>
                  <a:gd name="connsiteX3-349" fmla="*/ 3342289 w 3710151"/>
                  <a:gd name="connsiteY3-350" fmla="*/ 0 h 1418896"/>
                  <a:gd name="connsiteX4-351" fmla="*/ 3563006 w 3710151"/>
                  <a:gd name="connsiteY4-352" fmla="*/ 73572 h 1418896"/>
                  <a:gd name="connsiteX5-353" fmla="*/ 2606565 w 3710151"/>
                  <a:gd name="connsiteY5-354" fmla="*/ 441434 h 1418896"/>
                  <a:gd name="connsiteX6-355" fmla="*/ 2606565 w 3710151"/>
                  <a:gd name="connsiteY6-356" fmla="*/ 924910 h 1418896"/>
                  <a:gd name="connsiteX7-357" fmla="*/ 3710151 w 3710151"/>
                  <a:gd name="connsiteY7-358" fmla="*/ 1345324 h 1418896"/>
                  <a:gd name="connsiteX8-359" fmla="*/ 3426372 w 3710151"/>
                  <a:gd name="connsiteY8-360" fmla="*/ 1408386 h 1418896"/>
                  <a:gd name="connsiteX9-361" fmla="*/ 1849820 w 3710151"/>
                  <a:gd name="connsiteY9-362" fmla="*/ 746234 h 1418896"/>
                  <a:gd name="connsiteX10-363" fmla="*/ 241737 w 3710151"/>
                  <a:gd name="connsiteY10-364" fmla="*/ 1418896 h 1418896"/>
                  <a:gd name="connsiteX11-365" fmla="*/ 0 w 3710151"/>
                  <a:gd name="connsiteY11-366" fmla="*/ 1334814 h 1418896"/>
                  <a:gd name="connsiteX12-367" fmla="*/ 1124606 w 3710151"/>
                  <a:gd name="connsiteY12-368" fmla="*/ 903890 h 1418896"/>
                  <a:gd name="connsiteX13-369" fmla="*/ 1124605 w 3710151"/>
                  <a:gd name="connsiteY13-370" fmla="*/ 451945 h 1418896"/>
                  <a:gd name="connsiteX14-371" fmla="*/ 168164 w 3710151"/>
                  <a:gd name="connsiteY14-372" fmla="*/ 84081 h 1418896"/>
                  <a:gd name="connsiteX15-373" fmla="*/ 147144 w 3710151"/>
                  <a:gd name="connsiteY15-374" fmla="*/ 73572 h 1418896"/>
                  <a:gd name="connsiteX0-375" fmla="*/ 147144 w 3710151"/>
                  <a:gd name="connsiteY0-376" fmla="*/ 73572 h 1418896"/>
                  <a:gd name="connsiteX1-377" fmla="*/ 430924 w 3710151"/>
                  <a:gd name="connsiteY1-378" fmla="*/ 0 h 1418896"/>
                  <a:gd name="connsiteX2-379" fmla="*/ 1860331 w 3710151"/>
                  <a:gd name="connsiteY2-380" fmla="*/ 599089 h 1418896"/>
                  <a:gd name="connsiteX3-381" fmla="*/ 3342289 w 3710151"/>
                  <a:gd name="connsiteY3-382" fmla="*/ 0 h 1418896"/>
                  <a:gd name="connsiteX4-383" fmla="*/ 3563006 w 3710151"/>
                  <a:gd name="connsiteY4-384" fmla="*/ 73572 h 1418896"/>
                  <a:gd name="connsiteX5-385" fmla="*/ 2606565 w 3710151"/>
                  <a:gd name="connsiteY5-386" fmla="*/ 441434 h 1418896"/>
                  <a:gd name="connsiteX6-387" fmla="*/ 2610282 w 3710151"/>
                  <a:gd name="connsiteY6-388" fmla="*/ 902607 h 1418896"/>
                  <a:gd name="connsiteX7-389" fmla="*/ 3710151 w 3710151"/>
                  <a:gd name="connsiteY7-390" fmla="*/ 1345324 h 1418896"/>
                  <a:gd name="connsiteX8-391" fmla="*/ 3426372 w 3710151"/>
                  <a:gd name="connsiteY8-392" fmla="*/ 1408386 h 1418896"/>
                  <a:gd name="connsiteX9-393" fmla="*/ 1849820 w 3710151"/>
                  <a:gd name="connsiteY9-394" fmla="*/ 746234 h 1418896"/>
                  <a:gd name="connsiteX10-395" fmla="*/ 241737 w 3710151"/>
                  <a:gd name="connsiteY10-396" fmla="*/ 1418896 h 1418896"/>
                  <a:gd name="connsiteX11-397" fmla="*/ 0 w 3710151"/>
                  <a:gd name="connsiteY11-398" fmla="*/ 1334814 h 1418896"/>
                  <a:gd name="connsiteX12-399" fmla="*/ 1124606 w 3710151"/>
                  <a:gd name="connsiteY12-400" fmla="*/ 903890 h 1418896"/>
                  <a:gd name="connsiteX13-401" fmla="*/ 1124605 w 3710151"/>
                  <a:gd name="connsiteY13-402" fmla="*/ 451945 h 1418896"/>
                  <a:gd name="connsiteX14-403" fmla="*/ 168164 w 3710151"/>
                  <a:gd name="connsiteY14-404" fmla="*/ 84081 h 1418896"/>
                  <a:gd name="connsiteX15-405" fmla="*/ 147144 w 3710151"/>
                  <a:gd name="connsiteY15-406" fmla="*/ 73572 h 1418896"/>
                  <a:gd name="connsiteX0-407" fmla="*/ 147144 w 3710151"/>
                  <a:gd name="connsiteY0-408" fmla="*/ 73572 h 1418896"/>
                  <a:gd name="connsiteX1-409" fmla="*/ 430924 w 3710151"/>
                  <a:gd name="connsiteY1-410" fmla="*/ 0 h 1418896"/>
                  <a:gd name="connsiteX2-411" fmla="*/ 1860331 w 3710151"/>
                  <a:gd name="connsiteY2-412" fmla="*/ 599089 h 1418896"/>
                  <a:gd name="connsiteX3-413" fmla="*/ 3342289 w 3710151"/>
                  <a:gd name="connsiteY3-414" fmla="*/ 0 h 1418896"/>
                  <a:gd name="connsiteX4-415" fmla="*/ 3563006 w 3710151"/>
                  <a:gd name="connsiteY4-416" fmla="*/ 73572 h 1418896"/>
                  <a:gd name="connsiteX5-417" fmla="*/ 2617717 w 3710151"/>
                  <a:gd name="connsiteY5-418" fmla="*/ 445151 h 1418896"/>
                  <a:gd name="connsiteX6-419" fmla="*/ 2610282 w 3710151"/>
                  <a:gd name="connsiteY6-420" fmla="*/ 902607 h 1418896"/>
                  <a:gd name="connsiteX7-421" fmla="*/ 3710151 w 3710151"/>
                  <a:gd name="connsiteY7-422" fmla="*/ 1345324 h 1418896"/>
                  <a:gd name="connsiteX8-423" fmla="*/ 3426372 w 3710151"/>
                  <a:gd name="connsiteY8-424" fmla="*/ 1408386 h 1418896"/>
                  <a:gd name="connsiteX9-425" fmla="*/ 1849820 w 3710151"/>
                  <a:gd name="connsiteY9-426" fmla="*/ 746234 h 1418896"/>
                  <a:gd name="connsiteX10-427" fmla="*/ 241737 w 3710151"/>
                  <a:gd name="connsiteY10-428" fmla="*/ 1418896 h 1418896"/>
                  <a:gd name="connsiteX11-429" fmla="*/ 0 w 3710151"/>
                  <a:gd name="connsiteY11-430" fmla="*/ 1334814 h 1418896"/>
                  <a:gd name="connsiteX12-431" fmla="*/ 1124606 w 3710151"/>
                  <a:gd name="connsiteY12-432" fmla="*/ 903890 h 1418896"/>
                  <a:gd name="connsiteX13-433" fmla="*/ 1124605 w 3710151"/>
                  <a:gd name="connsiteY13-434" fmla="*/ 451945 h 1418896"/>
                  <a:gd name="connsiteX14-435" fmla="*/ 168164 w 3710151"/>
                  <a:gd name="connsiteY14-436" fmla="*/ 84081 h 1418896"/>
                  <a:gd name="connsiteX15-437" fmla="*/ 147144 w 3710151"/>
                  <a:gd name="connsiteY15-438" fmla="*/ 73572 h 1418896"/>
                  <a:gd name="connsiteX0-439" fmla="*/ 147144 w 3710151"/>
                  <a:gd name="connsiteY0-440" fmla="*/ 73572 h 1418896"/>
                  <a:gd name="connsiteX1-441" fmla="*/ 430924 w 3710151"/>
                  <a:gd name="connsiteY1-442" fmla="*/ 0 h 1418896"/>
                  <a:gd name="connsiteX2-443" fmla="*/ 1860331 w 3710151"/>
                  <a:gd name="connsiteY2-444" fmla="*/ 599089 h 1418896"/>
                  <a:gd name="connsiteX3-445" fmla="*/ 3342289 w 3710151"/>
                  <a:gd name="connsiteY3-446" fmla="*/ 0 h 1418896"/>
                  <a:gd name="connsiteX4-447" fmla="*/ 3563006 w 3710151"/>
                  <a:gd name="connsiteY4-448" fmla="*/ 73572 h 1418896"/>
                  <a:gd name="connsiteX5-449" fmla="*/ 2617717 w 3710151"/>
                  <a:gd name="connsiteY5-450" fmla="*/ 448868 h 1418896"/>
                  <a:gd name="connsiteX6-451" fmla="*/ 2610282 w 3710151"/>
                  <a:gd name="connsiteY6-452" fmla="*/ 902607 h 1418896"/>
                  <a:gd name="connsiteX7-453" fmla="*/ 3710151 w 3710151"/>
                  <a:gd name="connsiteY7-454" fmla="*/ 1345324 h 1418896"/>
                  <a:gd name="connsiteX8-455" fmla="*/ 3426372 w 3710151"/>
                  <a:gd name="connsiteY8-456" fmla="*/ 1408386 h 1418896"/>
                  <a:gd name="connsiteX9-457" fmla="*/ 1849820 w 3710151"/>
                  <a:gd name="connsiteY9-458" fmla="*/ 746234 h 1418896"/>
                  <a:gd name="connsiteX10-459" fmla="*/ 241737 w 3710151"/>
                  <a:gd name="connsiteY10-460" fmla="*/ 1418896 h 1418896"/>
                  <a:gd name="connsiteX11-461" fmla="*/ 0 w 3710151"/>
                  <a:gd name="connsiteY11-462" fmla="*/ 1334814 h 1418896"/>
                  <a:gd name="connsiteX12-463" fmla="*/ 1124606 w 3710151"/>
                  <a:gd name="connsiteY12-464" fmla="*/ 903890 h 1418896"/>
                  <a:gd name="connsiteX13-465" fmla="*/ 1124605 w 3710151"/>
                  <a:gd name="connsiteY13-466" fmla="*/ 451945 h 1418896"/>
                  <a:gd name="connsiteX14-467" fmla="*/ 168164 w 3710151"/>
                  <a:gd name="connsiteY14-468" fmla="*/ 84081 h 1418896"/>
                  <a:gd name="connsiteX15-469" fmla="*/ 147144 w 3710151"/>
                  <a:gd name="connsiteY15-470" fmla="*/ 73572 h 1418896"/>
                  <a:gd name="connsiteX0-471" fmla="*/ 147144 w 3710151"/>
                  <a:gd name="connsiteY0-472" fmla="*/ 73572 h 1418896"/>
                  <a:gd name="connsiteX1-473" fmla="*/ 430924 w 3710151"/>
                  <a:gd name="connsiteY1-474" fmla="*/ 0 h 1418896"/>
                  <a:gd name="connsiteX2-475" fmla="*/ 1838028 w 3710151"/>
                  <a:gd name="connsiteY2-476" fmla="*/ 591655 h 1418896"/>
                  <a:gd name="connsiteX3-477" fmla="*/ 3342289 w 3710151"/>
                  <a:gd name="connsiteY3-478" fmla="*/ 0 h 1418896"/>
                  <a:gd name="connsiteX4-479" fmla="*/ 3563006 w 3710151"/>
                  <a:gd name="connsiteY4-480" fmla="*/ 73572 h 1418896"/>
                  <a:gd name="connsiteX5-481" fmla="*/ 2617717 w 3710151"/>
                  <a:gd name="connsiteY5-482" fmla="*/ 448868 h 1418896"/>
                  <a:gd name="connsiteX6-483" fmla="*/ 2610282 w 3710151"/>
                  <a:gd name="connsiteY6-484" fmla="*/ 902607 h 1418896"/>
                  <a:gd name="connsiteX7-485" fmla="*/ 3710151 w 3710151"/>
                  <a:gd name="connsiteY7-486" fmla="*/ 1345324 h 1418896"/>
                  <a:gd name="connsiteX8-487" fmla="*/ 3426372 w 3710151"/>
                  <a:gd name="connsiteY8-488" fmla="*/ 1408386 h 1418896"/>
                  <a:gd name="connsiteX9-489" fmla="*/ 1849820 w 3710151"/>
                  <a:gd name="connsiteY9-490" fmla="*/ 746234 h 1418896"/>
                  <a:gd name="connsiteX10-491" fmla="*/ 241737 w 3710151"/>
                  <a:gd name="connsiteY10-492" fmla="*/ 1418896 h 1418896"/>
                  <a:gd name="connsiteX11-493" fmla="*/ 0 w 3710151"/>
                  <a:gd name="connsiteY11-494" fmla="*/ 1334814 h 1418896"/>
                  <a:gd name="connsiteX12-495" fmla="*/ 1124606 w 3710151"/>
                  <a:gd name="connsiteY12-496" fmla="*/ 903890 h 1418896"/>
                  <a:gd name="connsiteX13-497" fmla="*/ 1124605 w 3710151"/>
                  <a:gd name="connsiteY13-498" fmla="*/ 451945 h 1418896"/>
                  <a:gd name="connsiteX14-499" fmla="*/ 168164 w 3710151"/>
                  <a:gd name="connsiteY14-500" fmla="*/ 84081 h 1418896"/>
                  <a:gd name="connsiteX15-501" fmla="*/ 147144 w 3710151"/>
                  <a:gd name="connsiteY15-502" fmla="*/ 73572 h 1418896"/>
                  <a:gd name="connsiteX0-503" fmla="*/ 147144 w 3710151"/>
                  <a:gd name="connsiteY0-504" fmla="*/ 73572 h 1418896"/>
                  <a:gd name="connsiteX1-505" fmla="*/ 430924 w 3710151"/>
                  <a:gd name="connsiteY1-506" fmla="*/ 0 h 1418896"/>
                  <a:gd name="connsiteX2-507" fmla="*/ 1838028 w 3710151"/>
                  <a:gd name="connsiteY2-508" fmla="*/ 591655 h 1418896"/>
                  <a:gd name="connsiteX3-509" fmla="*/ 3342289 w 3710151"/>
                  <a:gd name="connsiteY3-510" fmla="*/ 0 h 1418896"/>
                  <a:gd name="connsiteX4-511" fmla="*/ 3563006 w 3710151"/>
                  <a:gd name="connsiteY4-512" fmla="*/ 73572 h 1418896"/>
                  <a:gd name="connsiteX5-513" fmla="*/ 2617717 w 3710151"/>
                  <a:gd name="connsiteY5-514" fmla="*/ 448868 h 1418896"/>
                  <a:gd name="connsiteX6-515" fmla="*/ 2610282 w 3710151"/>
                  <a:gd name="connsiteY6-516" fmla="*/ 902607 h 1418896"/>
                  <a:gd name="connsiteX7-517" fmla="*/ 3710151 w 3710151"/>
                  <a:gd name="connsiteY7-518" fmla="*/ 1345324 h 1418896"/>
                  <a:gd name="connsiteX8-519" fmla="*/ 3426372 w 3710151"/>
                  <a:gd name="connsiteY8-520" fmla="*/ 1408386 h 1418896"/>
                  <a:gd name="connsiteX9-521" fmla="*/ 1849820 w 3710151"/>
                  <a:gd name="connsiteY9-522" fmla="*/ 746234 h 1418896"/>
                  <a:gd name="connsiteX10-523" fmla="*/ 241737 w 3710151"/>
                  <a:gd name="connsiteY10-524" fmla="*/ 1418896 h 1418896"/>
                  <a:gd name="connsiteX11-525" fmla="*/ 0 w 3710151"/>
                  <a:gd name="connsiteY11-526" fmla="*/ 1334814 h 1418896"/>
                  <a:gd name="connsiteX12-527" fmla="*/ 1124606 w 3710151"/>
                  <a:gd name="connsiteY12-528" fmla="*/ 903890 h 1418896"/>
                  <a:gd name="connsiteX13-529" fmla="*/ 1087434 w 3710151"/>
                  <a:gd name="connsiteY13-530" fmla="*/ 451945 h 1418896"/>
                  <a:gd name="connsiteX14-531" fmla="*/ 168164 w 3710151"/>
                  <a:gd name="connsiteY14-532" fmla="*/ 84081 h 1418896"/>
                  <a:gd name="connsiteX15-533" fmla="*/ 147144 w 3710151"/>
                  <a:gd name="connsiteY15-534" fmla="*/ 73572 h 1418896"/>
                  <a:gd name="connsiteX0-535" fmla="*/ 147144 w 3710151"/>
                  <a:gd name="connsiteY0-536" fmla="*/ 73572 h 1418896"/>
                  <a:gd name="connsiteX1-537" fmla="*/ 430924 w 3710151"/>
                  <a:gd name="connsiteY1-538" fmla="*/ 0 h 1418896"/>
                  <a:gd name="connsiteX2-539" fmla="*/ 1838028 w 3710151"/>
                  <a:gd name="connsiteY2-540" fmla="*/ 591655 h 1418896"/>
                  <a:gd name="connsiteX3-541" fmla="*/ 3342289 w 3710151"/>
                  <a:gd name="connsiteY3-542" fmla="*/ 0 h 1418896"/>
                  <a:gd name="connsiteX4-543" fmla="*/ 3563006 w 3710151"/>
                  <a:gd name="connsiteY4-544" fmla="*/ 73572 h 1418896"/>
                  <a:gd name="connsiteX5-545" fmla="*/ 2617717 w 3710151"/>
                  <a:gd name="connsiteY5-546" fmla="*/ 448868 h 1418896"/>
                  <a:gd name="connsiteX6-547" fmla="*/ 2610282 w 3710151"/>
                  <a:gd name="connsiteY6-548" fmla="*/ 902607 h 1418896"/>
                  <a:gd name="connsiteX7-549" fmla="*/ 3710151 w 3710151"/>
                  <a:gd name="connsiteY7-550" fmla="*/ 1345324 h 1418896"/>
                  <a:gd name="connsiteX8-551" fmla="*/ 3426372 w 3710151"/>
                  <a:gd name="connsiteY8-552" fmla="*/ 1408386 h 1418896"/>
                  <a:gd name="connsiteX9-553" fmla="*/ 1849820 w 3710151"/>
                  <a:gd name="connsiteY9-554" fmla="*/ 746234 h 1418896"/>
                  <a:gd name="connsiteX10-555" fmla="*/ 241737 w 3710151"/>
                  <a:gd name="connsiteY10-556" fmla="*/ 1418896 h 1418896"/>
                  <a:gd name="connsiteX11-557" fmla="*/ 0 w 3710151"/>
                  <a:gd name="connsiteY11-558" fmla="*/ 1334814 h 1418896"/>
                  <a:gd name="connsiteX12-559" fmla="*/ 1098586 w 3710151"/>
                  <a:gd name="connsiteY12-560" fmla="*/ 903890 h 1418896"/>
                  <a:gd name="connsiteX13-561" fmla="*/ 1087434 w 3710151"/>
                  <a:gd name="connsiteY13-562" fmla="*/ 451945 h 1418896"/>
                  <a:gd name="connsiteX14-563" fmla="*/ 168164 w 3710151"/>
                  <a:gd name="connsiteY14-564" fmla="*/ 84081 h 1418896"/>
                  <a:gd name="connsiteX15-565" fmla="*/ 147144 w 3710151"/>
                  <a:gd name="connsiteY15-566" fmla="*/ 73572 h 1418896"/>
                  <a:gd name="connsiteX0-567" fmla="*/ 162012 w 3725019"/>
                  <a:gd name="connsiteY0-568" fmla="*/ 73572 h 1418896"/>
                  <a:gd name="connsiteX1-569" fmla="*/ 445792 w 3725019"/>
                  <a:gd name="connsiteY1-570" fmla="*/ 0 h 1418896"/>
                  <a:gd name="connsiteX2-571" fmla="*/ 1852896 w 3725019"/>
                  <a:gd name="connsiteY2-572" fmla="*/ 591655 h 1418896"/>
                  <a:gd name="connsiteX3-573" fmla="*/ 3357157 w 3725019"/>
                  <a:gd name="connsiteY3-574" fmla="*/ 0 h 1418896"/>
                  <a:gd name="connsiteX4-575" fmla="*/ 3577874 w 3725019"/>
                  <a:gd name="connsiteY4-576" fmla="*/ 73572 h 1418896"/>
                  <a:gd name="connsiteX5-577" fmla="*/ 2632585 w 3725019"/>
                  <a:gd name="connsiteY5-578" fmla="*/ 448868 h 1418896"/>
                  <a:gd name="connsiteX6-579" fmla="*/ 2625150 w 3725019"/>
                  <a:gd name="connsiteY6-580" fmla="*/ 902607 h 1418896"/>
                  <a:gd name="connsiteX7-581" fmla="*/ 3725019 w 3725019"/>
                  <a:gd name="connsiteY7-582" fmla="*/ 1345324 h 1418896"/>
                  <a:gd name="connsiteX8-583" fmla="*/ 3441240 w 3725019"/>
                  <a:gd name="connsiteY8-584" fmla="*/ 1408386 h 1418896"/>
                  <a:gd name="connsiteX9-585" fmla="*/ 1864688 w 3725019"/>
                  <a:gd name="connsiteY9-586" fmla="*/ 746234 h 1418896"/>
                  <a:gd name="connsiteX10-587" fmla="*/ 256605 w 3725019"/>
                  <a:gd name="connsiteY10-588" fmla="*/ 1418896 h 1418896"/>
                  <a:gd name="connsiteX11-589" fmla="*/ 0 w 3725019"/>
                  <a:gd name="connsiteY11-590" fmla="*/ 1331097 h 1418896"/>
                  <a:gd name="connsiteX12-591" fmla="*/ 1113454 w 3725019"/>
                  <a:gd name="connsiteY12-592" fmla="*/ 903890 h 1418896"/>
                  <a:gd name="connsiteX13-593" fmla="*/ 1102302 w 3725019"/>
                  <a:gd name="connsiteY13-594" fmla="*/ 451945 h 1418896"/>
                  <a:gd name="connsiteX14-595" fmla="*/ 183032 w 3725019"/>
                  <a:gd name="connsiteY14-596" fmla="*/ 84081 h 1418896"/>
                  <a:gd name="connsiteX15-597" fmla="*/ 162012 w 3725019"/>
                  <a:gd name="connsiteY15-598" fmla="*/ 73572 h 14188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</p:grpSp>
      </p:grpSp>
      <p:sp>
        <p:nvSpPr>
          <p:cNvPr id="91" name="Freeform 195">
            <a:extLst>
              <a:ext uri="{FF2B5EF4-FFF2-40B4-BE49-F238E27FC236}">
                <a16:creationId xmlns:a16="http://schemas.microsoft.com/office/drawing/2014/main" id="{FCD1EFC8-F7C0-714F-8F72-5E66896B95B3}"/>
              </a:ext>
            </a:extLst>
          </p:cNvPr>
          <p:cNvSpPr/>
          <p:nvPr/>
        </p:nvSpPr>
        <p:spPr>
          <a:xfrm>
            <a:off x="9408649" y="4067124"/>
            <a:ext cx="2423480" cy="399173"/>
          </a:xfrm>
          <a:custGeom>
            <a:avLst/>
            <a:gdLst>
              <a:gd name="connsiteX0" fmla="*/ 0 w 2417086"/>
              <a:gd name="connsiteY0" fmla="*/ 136686 h 393747"/>
              <a:gd name="connsiteX1" fmla="*/ 613863 w 2417086"/>
              <a:gd name="connsiteY1" fmla="*/ 392462 h 393747"/>
              <a:gd name="connsiteX2" fmla="*/ 1579419 w 2417086"/>
              <a:gd name="connsiteY2" fmla="*/ 40770 h 393747"/>
              <a:gd name="connsiteX3" fmla="*/ 2417086 w 2417086"/>
              <a:gd name="connsiteY3" fmla="*/ 21586 h 393747"/>
              <a:gd name="connsiteX0-1" fmla="*/ 0 w 2423480"/>
              <a:gd name="connsiteY0-2" fmla="*/ 153322 h 410383"/>
              <a:gd name="connsiteX1-3" fmla="*/ 613863 w 2423480"/>
              <a:gd name="connsiteY1-4" fmla="*/ 409098 h 410383"/>
              <a:gd name="connsiteX2-5" fmla="*/ 1579419 w 2423480"/>
              <a:gd name="connsiteY2-6" fmla="*/ 57406 h 410383"/>
              <a:gd name="connsiteX3-7" fmla="*/ 2423480 w 2423480"/>
              <a:gd name="connsiteY3-8" fmla="*/ 12644 h 410383"/>
              <a:gd name="connsiteX0-9" fmla="*/ 0 w 2423480"/>
              <a:gd name="connsiteY0-10" fmla="*/ 142112 h 399173"/>
              <a:gd name="connsiteX1-11" fmla="*/ 613863 w 2423480"/>
              <a:gd name="connsiteY1-12" fmla="*/ 397888 h 399173"/>
              <a:gd name="connsiteX2-13" fmla="*/ 1579419 w 2423480"/>
              <a:gd name="connsiteY2-14" fmla="*/ 46196 h 399173"/>
              <a:gd name="connsiteX3-15" fmla="*/ 2423480 w 2423480"/>
              <a:gd name="connsiteY3-16" fmla="*/ 1434 h 399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423480" h="399173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DengXian" panose="02010600030101010101" pitchFamily="2" charset="-122"/>
            </a:endParaRPr>
          </a:p>
        </p:txBody>
      </p:sp>
      <p:sp>
        <p:nvSpPr>
          <p:cNvPr id="92" name="Rectangle 98">
            <a:extLst>
              <a:ext uri="{FF2B5EF4-FFF2-40B4-BE49-F238E27FC236}">
                <a16:creationId xmlns:a16="http://schemas.microsoft.com/office/drawing/2014/main" id="{EED856E7-8D59-4D40-8645-E083263C5658}"/>
              </a:ext>
            </a:extLst>
          </p:cNvPr>
          <p:cNvSpPr>
            <a:spLocks noChangeArrowheads="1"/>
          </p:cNvSpPr>
          <p:nvPr/>
        </p:nvSpPr>
        <p:spPr bwMode="auto">
          <a:xfrm rot="19587632">
            <a:off x="7243254" y="4302369"/>
            <a:ext cx="1147816" cy="238079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DengXian" panose="02010600030101010101" pitchFamily="2" charset="-122"/>
              <a:cs typeface="Arial" panose="020B0604020202020204"/>
            </a:endParaRPr>
          </a:p>
        </p:txBody>
      </p:sp>
      <p:sp>
        <p:nvSpPr>
          <p:cNvPr id="93" name="Text Box 105">
            <a:extLst>
              <a:ext uri="{FF2B5EF4-FFF2-40B4-BE49-F238E27FC236}">
                <a16:creationId xmlns:a16="http://schemas.microsoft.com/office/drawing/2014/main" id="{4C3DF5AF-B25E-3D48-890F-D945285C4E52}"/>
              </a:ext>
            </a:extLst>
          </p:cNvPr>
          <p:cNvSpPr txBox="1">
            <a:spLocks noChangeArrowheads="1"/>
          </p:cNvSpPr>
          <p:nvPr/>
        </p:nvSpPr>
        <p:spPr bwMode="auto">
          <a:xfrm rot="19495514">
            <a:off x="7728229" y="4173456"/>
            <a:ext cx="520725" cy="276999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</a:rPr>
              <a:t>0111</a:t>
            </a:r>
          </a:p>
        </p:txBody>
      </p:sp>
      <p:grpSp>
        <p:nvGrpSpPr>
          <p:cNvPr id="94" name="Group 7">
            <a:extLst>
              <a:ext uri="{FF2B5EF4-FFF2-40B4-BE49-F238E27FC236}">
                <a16:creationId xmlns:a16="http://schemas.microsoft.com/office/drawing/2014/main" id="{CBF3A531-E60E-6048-94F4-02D5DE29393D}"/>
              </a:ext>
            </a:extLst>
          </p:cNvPr>
          <p:cNvGrpSpPr/>
          <p:nvPr/>
        </p:nvGrpSpPr>
        <p:grpSpPr>
          <a:xfrm>
            <a:off x="10055685" y="2950157"/>
            <a:ext cx="578032" cy="815847"/>
            <a:chOff x="6355851" y="3632200"/>
            <a:chExt cx="578032" cy="815847"/>
          </a:xfrm>
        </p:grpSpPr>
        <p:sp>
          <p:nvSpPr>
            <p:cNvPr id="95" name="Freeform 122">
              <a:extLst>
                <a:ext uri="{FF2B5EF4-FFF2-40B4-BE49-F238E27FC236}">
                  <a16:creationId xmlns:a16="http://schemas.microsoft.com/office/drawing/2014/main" id="{002CA831-6341-AA47-BCBA-811E6DD03A77}"/>
                </a:ext>
              </a:extLst>
            </p:cNvPr>
            <p:cNvSpPr/>
            <p:nvPr/>
          </p:nvSpPr>
          <p:spPr bwMode="auto">
            <a:xfrm flipH="1">
              <a:off x="6355851" y="4076630"/>
              <a:ext cx="578032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grpSp>
          <p:nvGrpSpPr>
            <p:cNvPr id="96" name="Group 126">
              <a:extLst>
                <a:ext uri="{FF2B5EF4-FFF2-40B4-BE49-F238E27FC236}">
                  <a16:creationId xmlns:a16="http://schemas.microsoft.com/office/drawing/2014/main" id="{8831458D-3BBC-6B46-983C-281D55E26541}"/>
                </a:ext>
              </a:extLst>
            </p:cNvPr>
            <p:cNvGrpSpPr/>
            <p:nvPr/>
          </p:nvGrpSpPr>
          <p:grpSpPr bwMode="auto">
            <a:xfrm>
              <a:off x="6363791" y="3632200"/>
              <a:ext cx="551036" cy="452367"/>
              <a:chOff x="2886" y="1668"/>
              <a:chExt cx="347" cy="285"/>
            </a:xfrm>
          </p:grpSpPr>
          <p:sp>
            <p:nvSpPr>
              <p:cNvPr id="97" name="Rectangle 127">
                <a:extLst>
                  <a:ext uri="{FF2B5EF4-FFF2-40B4-BE49-F238E27FC236}">
                    <a16:creationId xmlns:a16="http://schemas.microsoft.com/office/drawing/2014/main" id="{FDB3C4A4-823F-4E44-99CF-80FA9D2EB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98" name="Oval 128">
                <a:extLst>
                  <a:ext uri="{FF2B5EF4-FFF2-40B4-BE49-F238E27FC236}">
                    <a16:creationId xmlns:a16="http://schemas.microsoft.com/office/drawing/2014/main" id="{3D1093B1-C523-0449-98A0-37FEFAC02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99" name="Rectangle 129">
                <a:extLst>
                  <a:ext uri="{FF2B5EF4-FFF2-40B4-BE49-F238E27FC236}">
                    <a16:creationId xmlns:a16="http://schemas.microsoft.com/office/drawing/2014/main" id="{51E4AA4C-1CEA-E240-8D13-CB56E479F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00" name="Line 130">
                <a:extLst>
                  <a:ext uri="{FF2B5EF4-FFF2-40B4-BE49-F238E27FC236}">
                    <a16:creationId xmlns:a16="http://schemas.microsoft.com/office/drawing/2014/main" id="{E71080B1-63B4-AF49-8292-4E8F0D571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01" name="Line 131">
                <a:extLst>
                  <a:ext uri="{FF2B5EF4-FFF2-40B4-BE49-F238E27FC236}">
                    <a16:creationId xmlns:a16="http://schemas.microsoft.com/office/drawing/2014/main" id="{E77B413C-E938-CF45-B6FC-0E0101D65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02" name="Line 132">
                <a:extLst>
                  <a:ext uri="{FF2B5EF4-FFF2-40B4-BE49-F238E27FC236}">
                    <a16:creationId xmlns:a16="http://schemas.microsoft.com/office/drawing/2014/main" id="{45BF18ED-16FC-1741-98D3-ECF4B07501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03" name="AutoShape 133">
                <a:extLst>
                  <a:ext uri="{FF2B5EF4-FFF2-40B4-BE49-F238E27FC236}">
                    <a16:creationId xmlns:a16="http://schemas.microsoft.com/office/drawing/2014/main" id="{5C672B56-B6ED-FE42-97E9-FB646A887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C00000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</p:grpSp>
      </p:grpSp>
      <p:grpSp>
        <p:nvGrpSpPr>
          <p:cNvPr id="104" name="Group 8">
            <a:extLst>
              <a:ext uri="{FF2B5EF4-FFF2-40B4-BE49-F238E27FC236}">
                <a16:creationId xmlns:a16="http://schemas.microsoft.com/office/drawing/2014/main" id="{EF0827EF-727D-7540-AD3B-16F2B5BFF5B9}"/>
              </a:ext>
            </a:extLst>
          </p:cNvPr>
          <p:cNvGrpSpPr/>
          <p:nvPr/>
        </p:nvGrpSpPr>
        <p:grpSpPr>
          <a:xfrm>
            <a:off x="11002289" y="3133990"/>
            <a:ext cx="578032" cy="822878"/>
            <a:chOff x="7355160" y="3958273"/>
            <a:chExt cx="578032" cy="822878"/>
          </a:xfrm>
        </p:grpSpPr>
        <p:sp>
          <p:nvSpPr>
            <p:cNvPr id="105" name="Freeform 121">
              <a:extLst>
                <a:ext uri="{FF2B5EF4-FFF2-40B4-BE49-F238E27FC236}">
                  <a16:creationId xmlns:a16="http://schemas.microsoft.com/office/drawing/2014/main" id="{BC4CB238-274B-9444-8652-F625BFF75709}"/>
                </a:ext>
              </a:extLst>
            </p:cNvPr>
            <p:cNvSpPr/>
            <p:nvPr/>
          </p:nvSpPr>
          <p:spPr bwMode="auto">
            <a:xfrm flipH="1">
              <a:off x="7355160" y="4409734"/>
              <a:ext cx="578032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grpSp>
          <p:nvGrpSpPr>
            <p:cNvPr id="106" name="Group 134">
              <a:extLst>
                <a:ext uri="{FF2B5EF4-FFF2-40B4-BE49-F238E27FC236}">
                  <a16:creationId xmlns:a16="http://schemas.microsoft.com/office/drawing/2014/main" id="{A83DF764-8769-1947-9684-562856DEDF33}"/>
                </a:ext>
              </a:extLst>
            </p:cNvPr>
            <p:cNvGrpSpPr/>
            <p:nvPr/>
          </p:nvGrpSpPr>
          <p:grpSpPr bwMode="auto">
            <a:xfrm>
              <a:off x="7360606" y="3958273"/>
              <a:ext cx="551036" cy="452367"/>
              <a:chOff x="2886" y="1668"/>
              <a:chExt cx="347" cy="285"/>
            </a:xfrm>
          </p:grpSpPr>
          <p:sp>
            <p:nvSpPr>
              <p:cNvPr id="107" name="Rectangle 135">
                <a:extLst>
                  <a:ext uri="{FF2B5EF4-FFF2-40B4-BE49-F238E27FC236}">
                    <a16:creationId xmlns:a16="http://schemas.microsoft.com/office/drawing/2014/main" id="{76E68FFF-D9CF-1547-BC66-28C51DAA5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08" name="Oval 136">
                <a:extLst>
                  <a:ext uri="{FF2B5EF4-FFF2-40B4-BE49-F238E27FC236}">
                    <a16:creationId xmlns:a16="http://schemas.microsoft.com/office/drawing/2014/main" id="{606BEA7B-1256-C84F-8352-5D1B196CA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09" name="Rectangle 137">
                <a:extLst>
                  <a:ext uri="{FF2B5EF4-FFF2-40B4-BE49-F238E27FC236}">
                    <a16:creationId xmlns:a16="http://schemas.microsoft.com/office/drawing/2014/main" id="{83AA1B1D-11E8-2A4F-A6FF-D8866051C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10" name="Line 138">
                <a:extLst>
                  <a:ext uri="{FF2B5EF4-FFF2-40B4-BE49-F238E27FC236}">
                    <a16:creationId xmlns:a16="http://schemas.microsoft.com/office/drawing/2014/main" id="{9064E314-9B17-A64B-B195-AC2FEAE830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11" name="Line 139">
                <a:extLst>
                  <a:ext uri="{FF2B5EF4-FFF2-40B4-BE49-F238E27FC236}">
                    <a16:creationId xmlns:a16="http://schemas.microsoft.com/office/drawing/2014/main" id="{89EEA1F9-A7EF-5644-9D43-7F023F303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12" name="Line 140">
                <a:extLst>
                  <a:ext uri="{FF2B5EF4-FFF2-40B4-BE49-F238E27FC236}">
                    <a16:creationId xmlns:a16="http://schemas.microsoft.com/office/drawing/2014/main" id="{39E70AD5-C913-784E-A7E5-B8BFDEAC0E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13" name="AutoShape 141">
                <a:extLst>
                  <a:ext uri="{FF2B5EF4-FFF2-40B4-BE49-F238E27FC236}">
                    <a16:creationId xmlns:a16="http://schemas.microsoft.com/office/drawing/2014/main" id="{F366EF5C-B6B6-594F-8956-17B58172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</p:grpSp>
      </p:grpSp>
      <p:grpSp>
        <p:nvGrpSpPr>
          <p:cNvPr id="114" name="Group 3">
            <a:extLst>
              <a:ext uri="{FF2B5EF4-FFF2-40B4-BE49-F238E27FC236}">
                <a16:creationId xmlns:a16="http://schemas.microsoft.com/office/drawing/2014/main" id="{817BFFEE-C18A-0E48-8798-8EA452EF7FB7}"/>
              </a:ext>
            </a:extLst>
          </p:cNvPr>
          <p:cNvGrpSpPr/>
          <p:nvPr/>
        </p:nvGrpSpPr>
        <p:grpSpPr>
          <a:xfrm>
            <a:off x="10687715" y="4934855"/>
            <a:ext cx="560563" cy="811086"/>
            <a:chOff x="7006931" y="5622613"/>
            <a:chExt cx="560563" cy="811086"/>
          </a:xfrm>
        </p:grpSpPr>
        <p:sp>
          <p:nvSpPr>
            <p:cNvPr id="115" name="Freeform 123">
              <a:extLst>
                <a:ext uri="{FF2B5EF4-FFF2-40B4-BE49-F238E27FC236}">
                  <a16:creationId xmlns:a16="http://schemas.microsoft.com/office/drawing/2014/main" id="{2F8FE36D-BCB7-A346-9458-827D2B38C561}"/>
                </a:ext>
              </a:extLst>
            </p:cNvPr>
            <p:cNvSpPr/>
            <p:nvPr/>
          </p:nvSpPr>
          <p:spPr bwMode="auto">
            <a:xfrm flipH="1" flipV="1">
              <a:off x="7024398" y="5622613"/>
              <a:ext cx="543096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116" name="Rectangle 143">
              <a:extLst>
                <a:ext uri="{FF2B5EF4-FFF2-40B4-BE49-F238E27FC236}">
                  <a16:creationId xmlns:a16="http://schemas.microsoft.com/office/drawing/2014/main" id="{7FCE3292-12CB-1D40-8CBA-163C0C9DC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6931" y="5981332"/>
              <a:ext cx="551036" cy="452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117" name="Oval 144">
              <a:extLst>
                <a:ext uri="{FF2B5EF4-FFF2-40B4-BE49-F238E27FC236}">
                  <a16:creationId xmlns:a16="http://schemas.microsoft.com/office/drawing/2014/main" id="{2F6F3F4B-8C81-1F43-87E3-E9AD2E0BF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7103" y="5990856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118" name="Rectangle 145">
              <a:extLst>
                <a:ext uri="{FF2B5EF4-FFF2-40B4-BE49-F238E27FC236}">
                  <a16:creationId xmlns:a16="http://schemas.microsoft.com/office/drawing/2014/main" id="{A56A570F-F910-A04B-97C5-4640985CB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807" y="6167041"/>
              <a:ext cx="476400" cy="2476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119" name="Line 146">
              <a:extLst>
                <a:ext uri="{FF2B5EF4-FFF2-40B4-BE49-F238E27FC236}">
                  <a16:creationId xmlns:a16="http://schemas.microsoft.com/office/drawing/2014/main" id="{F7CD7296-5649-A443-97AF-DD255C0D3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8179" y="6208309"/>
              <a:ext cx="1588" cy="2063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120" name="Line 147">
              <a:extLst>
                <a:ext uri="{FF2B5EF4-FFF2-40B4-BE49-F238E27FC236}">
                  <a16:creationId xmlns:a16="http://schemas.microsoft.com/office/drawing/2014/main" id="{54A7A140-6A8B-1241-9E25-0539D0F80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9807" y="6257514"/>
              <a:ext cx="476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121" name="Line 148">
              <a:extLst>
                <a:ext uri="{FF2B5EF4-FFF2-40B4-BE49-F238E27FC236}">
                  <a16:creationId xmlns:a16="http://schemas.microsoft.com/office/drawing/2014/main" id="{A6ACF00D-0FB3-2A43-9F45-C7DCAAFA51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8219" y="6209896"/>
              <a:ext cx="476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sp>
          <p:nvSpPr>
            <p:cNvPr id="122" name="AutoShape 149">
              <a:extLst>
                <a:ext uri="{FF2B5EF4-FFF2-40B4-BE49-F238E27FC236}">
                  <a16:creationId xmlns:a16="http://schemas.microsoft.com/office/drawing/2014/main" id="{9DBCF2CA-2B38-BC44-95D1-470F22D43C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68962" y="6103535"/>
              <a:ext cx="46030" cy="65108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</a:endParaRPr>
            </a:p>
          </p:txBody>
        </p:sp>
      </p:grpSp>
      <p:grpSp>
        <p:nvGrpSpPr>
          <p:cNvPr id="123" name="Group 5">
            <a:extLst>
              <a:ext uri="{FF2B5EF4-FFF2-40B4-BE49-F238E27FC236}">
                <a16:creationId xmlns:a16="http://schemas.microsoft.com/office/drawing/2014/main" id="{EE4DC401-46E7-EB4A-86CD-0BF74FEDD65F}"/>
              </a:ext>
            </a:extLst>
          </p:cNvPr>
          <p:cNvGrpSpPr/>
          <p:nvPr/>
        </p:nvGrpSpPr>
        <p:grpSpPr>
          <a:xfrm>
            <a:off x="10015031" y="4624148"/>
            <a:ext cx="553609" cy="931601"/>
            <a:chOff x="6311387" y="5299841"/>
            <a:chExt cx="553609" cy="931601"/>
          </a:xfrm>
        </p:grpSpPr>
        <p:sp>
          <p:nvSpPr>
            <p:cNvPr id="124" name="Freeform 125">
              <a:extLst>
                <a:ext uri="{FF2B5EF4-FFF2-40B4-BE49-F238E27FC236}">
                  <a16:creationId xmlns:a16="http://schemas.microsoft.com/office/drawing/2014/main" id="{94D2BF7A-F858-624D-AF04-E014435A8829}"/>
                </a:ext>
              </a:extLst>
            </p:cNvPr>
            <p:cNvSpPr/>
            <p:nvPr/>
          </p:nvSpPr>
          <p:spPr bwMode="auto">
            <a:xfrm flipH="1" flipV="1">
              <a:off x="6312396" y="5299841"/>
              <a:ext cx="552600" cy="477654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  <a:gd name="connsiteX0" fmla="*/ 0 w 10117"/>
                <a:gd name="connsiteY0" fmla="*/ 0 h 10550"/>
                <a:gd name="connsiteX1" fmla="*/ 7574 w 10117"/>
                <a:gd name="connsiteY1" fmla="*/ 10355 h 10550"/>
                <a:gd name="connsiteX2" fmla="*/ 9265 w 10117"/>
                <a:gd name="connsiteY2" fmla="*/ 10429 h 10550"/>
                <a:gd name="connsiteX3" fmla="*/ 10117 w 10117"/>
                <a:gd name="connsiteY3" fmla="*/ 833 h 10550"/>
                <a:gd name="connsiteX4" fmla="*/ 0 w 10117"/>
                <a:gd name="connsiteY4" fmla="*/ 0 h 10550"/>
                <a:gd name="connsiteX0-1" fmla="*/ 0 w 10175"/>
                <a:gd name="connsiteY0-2" fmla="*/ 9 h 10559"/>
                <a:gd name="connsiteX1-3" fmla="*/ 7574 w 10175"/>
                <a:gd name="connsiteY1-4" fmla="*/ 10364 h 10559"/>
                <a:gd name="connsiteX2-5" fmla="*/ 9265 w 10175"/>
                <a:gd name="connsiteY2-6" fmla="*/ 10438 h 10559"/>
                <a:gd name="connsiteX3-7" fmla="*/ 10175 w 10175"/>
                <a:gd name="connsiteY3-8" fmla="*/ 0 h 10559"/>
                <a:gd name="connsiteX4-9" fmla="*/ 0 w 10175"/>
                <a:gd name="connsiteY4-10" fmla="*/ 9 h 105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175" h="10559">
                  <a:moveTo>
                    <a:pt x="0" y="9"/>
                  </a:moveTo>
                  <a:cubicBezTo>
                    <a:pt x="3957" y="3502"/>
                    <a:pt x="6049" y="5781"/>
                    <a:pt x="7574" y="10364"/>
                  </a:cubicBezTo>
                  <a:cubicBezTo>
                    <a:pt x="8329" y="10279"/>
                    <a:pt x="8572" y="10781"/>
                    <a:pt x="9265" y="10438"/>
                  </a:cubicBezTo>
                  <a:cubicBezTo>
                    <a:pt x="8877" y="5033"/>
                    <a:pt x="9018" y="4253"/>
                    <a:pt x="10175" y="0"/>
                  </a:cubicBez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grpSp>
          <p:nvGrpSpPr>
            <p:cNvPr id="125" name="Group 150">
              <a:extLst>
                <a:ext uri="{FF2B5EF4-FFF2-40B4-BE49-F238E27FC236}">
                  <a16:creationId xmlns:a16="http://schemas.microsoft.com/office/drawing/2014/main" id="{EE2B2894-4FC1-4F47-8E71-B0E06B0A4F06}"/>
                </a:ext>
              </a:extLst>
            </p:cNvPr>
            <p:cNvGrpSpPr/>
            <p:nvPr/>
          </p:nvGrpSpPr>
          <p:grpSpPr bwMode="auto">
            <a:xfrm>
              <a:off x="6311387" y="5779075"/>
              <a:ext cx="551036" cy="452367"/>
              <a:chOff x="2886" y="1668"/>
              <a:chExt cx="347" cy="285"/>
            </a:xfrm>
          </p:grpSpPr>
          <p:sp>
            <p:nvSpPr>
              <p:cNvPr id="126" name="Rectangle 151">
                <a:extLst>
                  <a:ext uri="{FF2B5EF4-FFF2-40B4-BE49-F238E27FC236}">
                    <a16:creationId xmlns:a16="http://schemas.microsoft.com/office/drawing/2014/main" id="{E010CD9E-EBCF-3B43-9B09-8D90CF4F2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27" name="Oval 152">
                <a:extLst>
                  <a:ext uri="{FF2B5EF4-FFF2-40B4-BE49-F238E27FC236}">
                    <a16:creationId xmlns:a16="http://schemas.microsoft.com/office/drawing/2014/main" id="{D7A80434-F9E4-4E41-AE21-F50E587F3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28" name="Rectangle 153">
                <a:extLst>
                  <a:ext uri="{FF2B5EF4-FFF2-40B4-BE49-F238E27FC236}">
                    <a16:creationId xmlns:a16="http://schemas.microsoft.com/office/drawing/2014/main" id="{638AC6DB-2F12-534C-A458-B1BF64C87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29" name="Line 154">
                <a:extLst>
                  <a:ext uri="{FF2B5EF4-FFF2-40B4-BE49-F238E27FC236}">
                    <a16:creationId xmlns:a16="http://schemas.microsoft.com/office/drawing/2014/main" id="{894BD2E8-67F3-E34A-8651-E1193D12DA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30" name="Line 155">
                <a:extLst>
                  <a:ext uri="{FF2B5EF4-FFF2-40B4-BE49-F238E27FC236}">
                    <a16:creationId xmlns:a16="http://schemas.microsoft.com/office/drawing/2014/main" id="{EF2F339E-5891-CF4D-88B8-8CEB2B962E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31" name="Line 156">
                <a:extLst>
                  <a:ext uri="{FF2B5EF4-FFF2-40B4-BE49-F238E27FC236}">
                    <a16:creationId xmlns:a16="http://schemas.microsoft.com/office/drawing/2014/main" id="{449D1E57-1EB0-9D4F-B30D-0AA78643D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32" name="AutoShape 157">
                <a:extLst>
                  <a:ext uri="{FF2B5EF4-FFF2-40B4-BE49-F238E27FC236}">
                    <a16:creationId xmlns:a16="http://schemas.microsoft.com/office/drawing/2014/main" id="{64AC6538-352F-A14B-9FD8-72BC7C8AD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</p:grpSp>
      </p:grpSp>
      <p:grpSp>
        <p:nvGrpSpPr>
          <p:cNvPr id="133" name="Group 6">
            <a:extLst>
              <a:ext uri="{FF2B5EF4-FFF2-40B4-BE49-F238E27FC236}">
                <a16:creationId xmlns:a16="http://schemas.microsoft.com/office/drawing/2014/main" id="{FB6C48CC-8BF7-E74E-9881-F625512A5B19}"/>
              </a:ext>
            </a:extLst>
          </p:cNvPr>
          <p:cNvGrpSpPr/>
          <p:nvPr/>
        </p:nvGrpSpPr>
        <p:grpSpPr>
          <a:xfrm>
            <a:off x="9359187" y="4931048"/>
            <a:ext cx="562152" cy="799974"/>
            <a:chOff x="5655543" y="5606741"/>
            <a:chExt cx="562152" cy="799974"/>
          </a:xfrm>
        </p:grpSpPr>
        <p:sp>
          <p:nvSpPr>
            <p:cNvPr id="134" name="Freeform 124">
              <a:extLst>
                <a:ext uri="{FF2B5EF4-FFF2-40B4-BE49-F238E27FC236}">
                  <a16:creationId xmlns:a16="http://schemas.microsoft.com/office/drawing/2014/main" id="{D0223C31-C55C-C44F-B0FC-E263B85B8724}"/>
                </a:ext>
              </a:extLst>
            </p:cNvPr>
            <p:cNvSpPr/>
            <p:nvPr/>
          </p:nvSpPr>
          <p:spPr bwMode="auto">
            <a:xfrm flipH="1" flipV="1">
              <a:off x="5674599" y="5606741"/>
              <a:ext cx="543096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engXian" panose="02010600030101010101" pitchFamily="2" charset="-122"/>
                <a:cs typeface="Arial" panose="020B0604020202020204"/>
              </a:endParaRPr>
            </a:p>
          </p:txBody>
        </p:sp>
        <p:grpSp>
          <p:nvGrpSpPr>
            <p:cNvPr id="135" name="Group 158">
              <a:extLst>
                <a:ext uri="{FF2B5EF4-FFF2-40B4-BE49-F238E27FC236}">
                  <a16:creationId xmlns:a16="http://schemas.microsoft.com/office/drawing/2014/main" id="{61DA25C7-730E-B141-A7D4-0005229BDC03}"/>
                </a:ext>
              </a:extLst>
            </p:cNvPr>
            <p:cNvGrpSpPr/>
            <p:nvPr/>
          </p:nvGrpSpPr>
          <p:grpSpPr bwMode="auto">
            <a:xfrm>
              <a:off x="5655543" y="5954348"/>
              <a:ext cx="551036" cy="452367"/>
              <a:chOff x="2886" y="1668"/>
              <a:chExt cx="347" cy="285"/>
            </a:xfrm>
          </p:grpSpPr>
          <p:sp>
            <p:nvSpPr>
              <p:cNvPr id="136" name="Rectangle 159">
                <a:extLst>
                  <a:ext uri="{FF2B5EF4-FFF2-40B4-BE49-F238E27FC236}">
                    <a16:creationId xmlns:a16="http://schemas.microsoft.com/office/drawing/2014/main" id="{99012E62-AA52-2C4F-B1A8-C561C97CF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37" name="Oval 160">
                <a:extLst>
                  <a:ext uri="{FF2B5EF4-FFF2-40B4-BE49-F238E27FC236}">
                    <a16:creationId xmlns:a16="http://schemas.microsoft.com/office/drawing/2014/main" id="{2338B0E9-2DFD-D04D-BF12-7F8599E49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38" name="Rectangle 161">
                <a:extLst>
                  <a:ext uri="{FF2B5EF4-FFF2-40B4-BE49-F238E27FC236}">
                    <a16:creationId xmlns:a16="http://schemas.microsoft.com/office/drawing/2014/main" id="{9D0AF435-7848-CD47-B98C-FA2A58965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39" name="Line 162">
                <a:extLst>
                  <a:ext uri="{FF2B5EF4-FFF2-40B4-BE49-F238E27FC236}">
                    <a16:creationId xmlns:a16="http://schemas.microsoft.com/office/drawing/2014/main" id="{2D8368D2-9D6F-E249-B89D-C18D7120FB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40" name="Line 163">
                <a:extLst>
                  <a:ext uri="{FF2B5EF4-FFF2-40B4-BE49-F238E27FC236}">
                    <a16:creationId xmlns:a16="http://schemas.microsoft.com/office/drawing/2014/main" id="{1B49432D-EA55-F240-81A4-48814C8C9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41" name="Line 164">
                <a:extLst>
                  <a:ext uri="{FF2B5EF4-FFF2-40B4-BE49-F238E27FC236}">
                    <a16:creationId xmlns:a16="http://schemas.microsoft.com/office/drawing/2014/main" id="{ACE2103C-FE64-CC4E-B596-CF1DA6011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  <p:sp>
            <p:nvSpPr>
              <p:cNvPr id="142" name="AutoShape 165">
                <a:extLst>
                  <a:ext uri="{FF2B5EF4-FFF2-40B4-BE49-F238E27FC236}">
                    <a16:creationId xmlns:a16="http://schemas.microsoft.com/office/drawing/2014/main" id="{69A8AA23-104D-114B-A8D2-7A143C885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DengXian" panose="02010600030101010101" pitchFamily="2" charset="-122"/>
                  <a:cs typeface="Arial" panose="020B0604020202020204"/>
                </a:endParaRPr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FD0CF6-E3E8-EC49-9E15-F1B63A6061A7}"/>
              </a:ext>
            </a:extLst>
          </p:cNvPr>
          <p:cNvGrpSpPr/>
          <p:nvPr/>
        </p:nvGrpSpPr>
        <p:grpSpPr>
          <a:xfrm>
            <a:off x="9252522" y="1301638"/>
            <a:ext cx="2852523" cy="3990339"/>
            <a:chOff x="5600948" y="2059246"/>
            <a:chExt cx="2852523" cy="3990339"/>
          </a:xfrm>
        </p:grpSpPr>
        <p:cxnSp>
          <p:nvCxnSpPr>
            <p:cNvPr id="144" name="Straight Connector 421894">
              <a:extLst>
                <a:ext uri="{FF2B5EF4-FFF2-40B4-BE49-F238E27FC236}">
                  <a16:creationId xmlns:a16="http://schemas.microsoft.com/office/drawing/2014/main" id="{F0F42743-1B54-354E-9672-20ABF8236B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600948" y="2062812"/>
              <a:ext cx="2852523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" name="Straight Connector 421894">
              <a:extLst>
                <a:ext uri="{FF2B5EF4-FFF2-40B4-BE49-F238E27FC236}">
                  <a16:creationId xmlns:a16="http://schemas.microsoft.com/office/drawing/2014/main" id="{19BDCA77-1979-8C49-A4A8-A575EC5252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643279" y="2072337"/>
              <a:ext cx="1781930" cy="156938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" name="Straight Connector 421894">
              <a:extLst>
                <a:ext uri="{FF2B5EF4-FFF2-40B4-BE49-F238E27FC236}">
                  <a16:creationId xmlns:a16="http://schemas.microsoft.com/office/drawing/2014/main" id="{89926634-7D1C-F04D-97EF-A38542A92F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640094" y="2059246"/>
              <a:ext cx="802722" cy="19085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47" name="Group 200">
              <a:extLst>
                <a:ext uri="{FF2B5EF4-FFF2-40B4-BE49-F238E27FC236}">
                  <a16:creationId xmlns:a16="http://schemas.microsoft.com/office/drawing/2014/main" id="{B6738AB8-7823-5242-A1D9-5CDF09FD8739}"/>
                </a:ext>
              </a:extLst>
            </p:cNvPr>
            <p:cNvGrpSpPr/>
            <p:nvPr/>
          </p:nvGrpSpPr>
          <p:grpSpPr>
            <a:xfrm>
              <a:off x="6178773" y="2060294"/>
              <a:ext cx="2270746" cy="3989291"/>
              <a:chOff x="6178773" y="2060294"/>
              <a:chExt cx="2270746" cy="3989291"/>
            </a:xfrm>
          </p:grpSpPr>
          <p:sp>
            <p:nvSpPr>
              <p:cNvPr id="148" name="Freeform 201">
                <a:extLst>
                  <a:ext uri="{FF2B5EF4-FFF2-40B4-BE49-F238E27FC236}">
                    <a16:creationId xmlns:a16="http://schemas.microsoft.com/office/drawing/2014/main" id="{24BDC18A-90B8-7F4D-AAA5-F78DB55FBB7A}"/>
                  </a:ext>
                </a:extLst>
              </p:cNvPr>
              <p:cNvSpPr/>
              <p:nvPr/>
            </p:nvSpPr>
            <p:spPr>
              <a:xfrm>
                <a:off x="6852213" y="2060294"/>
                <a:ext cx="1597306" cy="3796496"/>
              </a:xfrm>
              <a:custGeom>
                <a:avLst/>
                <a:gdLst>
                  <a:gd name="connsiteX0" fmla="*/ 1597306 w 1597306"/>
                  <a:gd name="connsiteY0" fmla="*/ 0 h 3796496"/>
                  <a:gd name="connsiteX1" fmla="*/ 925974 w 1597306"/>
                  <a:gd name="connsiteY1" fmla="*/ 3784921 h 3796496"/>
                  <a:gd name="connsiteX2" fmla="*/ 0 w 1597306"/>
                  <a:gd name="connsiteY2" fmla="*/ 3796496 h 3796496"/>
                  <a:gd name="connsiteX3" fmla="*/ 0 w 1597306"/>
                  <a:gd name="connsiteY3" fmla="*/ 3796496 h 379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306" h="3796496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DengXian" panose="02010600030101010101" pitchFamily="2" charset="-122"/>
                </a:endParaRPr>
              </a:p>
            </p:txBody>
          </p:sp>
          <p:cxnSp>
            <p:nvCxnSpPr>
              <p:cNvPr id="149" name="Straight Connector 421894">
                <a:extLst>
                  <a:ext uri="{FF2B5EF4-FFF2-40B4-BE49-F238E27FC236}">
                    <a16:creationId xmlns:a16="http://schemas.microsoft.com/office/drawing/2014/main" id="{04CE783A-58C9-7F4D-8AA4-171691FCFFF6}"/>
                  </a:ext>
                </a:extLst>
              </p:cNvPr>
              <p:cNvCxnSpPr>
                <a:cxnSpLocks noChangeShapeType="1"/>
                <a:stCxn id="148" idx="1"/>
              </p:cNvCxnSpPr>
              <p:nvPr/>
            </p:nvCxnSpPr>
            <p:spPr bwMode="auto">
              <a:xfrm flipH="1">
                <a:off x="7535735" y="5845215"/>
                <a:ext cx="242452" cy="20437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0" name="Straight Connector 421894">
                <a:extLst>
                  <a:ext uri="{FF2B5EF4-FFF2-40B4-BE49-F238E27FC236}">
                    <a16:creationId xmlns:a16="http://schemas.microsoft.com/office/drawing/2014/main" id="{3A6CDF8A-D079-8C42-955B-C6CF0B7D9B1E}"/>
                  </a:ext>
                </a:extLst>
              </p:cNvPr>
              <p:cNvCxnSpPr>
                <a:cxnSpLocks noChangeShapeType="1"/>
                <a:stCxn id="148" idx="1"/>
              </p:cNvCxnSpPr>
              <p:nvPr/>
            </p:nvCxnSpPr>
            <p:spPr bwMode="auto">
              <a:xfrm flipH="1">
                <a:off x="6178773" y="5845215"/>
                <a:ext cx="1599414" cy="18225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51" name="Text Box 106">
            <a:extLst>
              <a:ext uri="{FF2B5EF4-FFF2-40B4-BE49-F238E27FC236}">
                <a16:creationId xmlns:a16="http://schemas.microsoft.com/office/drawing/2014/main" id="{A182B491-0188-CB40-AC0B-5F4004400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3136" y="5063291"/>
            <a:ext cx="19837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2000" kern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  <a:sym typeface="+mn-ea"/>
              </a:rPr>
              <a:t>数据分组头中的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DengXian" panose="02010600030101010101" pitchFamily="2" charset="-122"/>
              <a:cs typeface="Arial" panose="020B0604020202020204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  <a:cs typeface="Arial" panose="020B0604020202020204"/>
              </a:rPr>
              <a:t>目的地址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DengXian" panose="02010600030101010101" pitchFamily="2" charset="-122"/>
              <a:cs typeface="Arial" panose="020B0604020202020204"/>
            </a:endParaRPr>
          </a:p>
        </p:txBody>
      </p:sp>
      <p:sp>
        <p:nvSpPr>
          <p:cNvPr id="152" name="Line 119">
            <a:extLst>
              <a:ext uri="{FF2B5EF4-FFF2-40B4-BE49-F238E27FC236}">
                <a16:creationId xmlns:a16="http://schemas.microsoft.com/office/drawing/2014/main" id="{6ABB2ECB-E846-B640-A355-FF173932E255}"/>
              </a:ext>
            </a:extLst>
          </p:cNvPr>
          <p:cNvSpPr>
            <a:spLocks noChangeShapeType="1"/>
          </p:cNvSpPr>
          <p:nvPr/>
        </p:nvSpPr>
        <p:spPr bwMode="auto">
          <a:xfrm rot="21000000" flipV="1">
            <a:off x="7890907" y="4575148"/>
            <a:ext cx="85725" cy="58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DengXian" panose="02010600030101010101" pitchFamily="2" charset="-122"/>
              <a:cs typeface="Arial" panose="020B0604020202020204"/>
            </a:endParaRPr>
          </a:p>
        </p:txBody>
      </p:sp>
      <p:sp>
        <p:nvSpPr>
          <p:cNvPr id="153" name="Line 107">
            <a:extLst>
              <a:ext uri="{FF2B5EF4-FFF2-40B4-BE49-F238E27FC236}">
                <a16:creationId xmlns:a16="http://schemas.microsoft.com/office/drawing/2014/main" id="{40774F8B-65CF-0A47-93CF-57A54BBD8B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4697" y="4151974"/>
            <a:ext cx="1408179" cy="9142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DengXian" panose="02010600030101010101" pitchFamily="2" charset="-122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9401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2" grpId="0" animBg="1"/>
      <p:bldP spid="91" grpId="0" animBg="1"/>
      <p:bldP spid="92" grpId="0" animBg="1"/>
      <p:bldP spid="93" grpId="0" animBg="1"/>
      <p:bldP spid="151" grpId="0"/>
      <p:bldP spid="152" grpId="0" animBg="1"/>
      <p:bldP spid="1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网络的功能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090A0FB0-951A-1543-8261-558033B118B0}"/>
              </a:ext>
            </a:extLst>
          </p:cNvPr>
          <p:cNvSpPr txBox="1"/>
          <p:nvPr/>
        </p:nvSpPr>
        <p:spPr>
          <a:xfrm>
            <a:off x="268438" y="1232876"/>
            <a:ext cx="7037618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从应用程序（进程）的角度看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网络的功能是与其他应用程序（进程）交互</a:t>
            </a:r>
          </a:p>
        </p:txBody>
      </p:sp>
      <p:sp>
        <p:nvSpPr>
          <p:cNvPr id="154" name="Rectangle 35">
            <a:extLst>
              <a:ext uri="{FF2B5EF4-FFF2-40B4-BE49-F238E27FC236}">
                <a16:creationId xmlns:a16="http://schemas.microsoft.com/office/drawing/2014/main" id="{14D96F80-E2D0-9E45-922D-01AE132B3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730" y="4864156"/>
            <a:ext cx="8001000" cy="9906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  <a:prstDash val="dash"/>
            <a:miter lim="800000"/>
          </a:ln>
          <a:effectLst/>
        </p:spPr>
        <p:txBody>
          <a:bodyPr wrap="none" anchor="ctr"/>
          <a:lstStyle/>
          <a:p>
            <a:pPr algn="ctr"/>
            <a:endParaRPr kumimoji="1" lang="zh-CN" altLang="zh-CN">
              <a:solidFill>
                <a:schemeClr val="folHlin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55" name="Rectangle 36">
            <a:extLst>
              <a:ext uri="{FF2B5EF4-FFF2-40B4-BE49-F238E27FC236}">
                <a16:creationId xmlns:a16="http://schemas.microsoft.com/office/drawing/2014/main" id="{DC88278D-87C0-D847-8AE1-ED98FE625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30" y="4830659"/>
            <a:ext cx="233363" cy="254000"/>
          </a:xfrm>
          <a:prstGeom prst="rect">
            <a:avLst/>
          </a:prstGeom>
          <a:solidFill>
            <a:srgbClr val="C00000"/>
          </a:solidFill>
          <a:ln w="19050">
            <a:solidFill>
              <a:srgbClr val="CC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56" name="Text Box 39">
            <a:extLst>
              <a:ext uri="{FF2B5EF4-FFF2-40B4-BE49-F238E27FC236}">
                <a16:creationId xmlns:a16="http://schemas.microsoft.com/office/drawing/2014/main" id="{76B93290-C541-204F-A35E-7F67F816D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531" y="4430549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prstDash val="dash"/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接口</a:t>
            </a:r>
          </a:p>
        </p:txBody>
      </p:sp>
      <p:sp>
        <p:nvSpPr>
          <p:cNvPr id="157" name="Text Box 40">
            <a:extLst>
              <a:ext uri="{FF2B5EF4-FFF2-40B4-BE49-F238E27FC236}">
                <a16:creationId xmlns:a16="http://schemas.microsoft.com/office/drawing/2014/main" id="{FD26670F-CE80-A941-802F-01EA439AD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465" y="4463946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prstDash val="dash"/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接口</a:t>
            </a:r>
          </a:p>
        </p:txBody>
      </p:sp>
      <p:sp>
        <p:nvSpPr>
          <p:cNvPr id="158" name="Text Box 41">
            <a:extLst>
              <a:ext uri="{FF2B5EF4-FFF2-40B4-BE49-F238E27FC236}">
                <a16:creationId xmlns:a16="http://schemas.microsoft.com/office/drawing/2014/main" id="{E5F86D6A-FA14-2240-AA10-A235A586A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969" y="3463349"/>
            <a:ext cx="6463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prstDash val="dash"/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消息</a:t>
            </a:r>
          </a:p>
        </p:txBody>
      </p:sp>
      <p:sp>
        <p:nvSpPr>
          <p:cNvPr id="159" name="AutoShape 42">
            <a:extLst>
              <a:ext uri="{FF2B5EF4-FFF2-40B4-BE49-F238E27FC236}">
                <a16:creationId xmlns:a16="http://schemas.microsoft.com/office/drawing/2014/main" id="{F2AC0814-759C-834A-82EE-26CC00847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505" y="3379684"/>
            <a:ext cx="158750" cy="1430337"/>
          </a:xfrm>
          <a:prstGeom prst="upDownArrow">
            <a:avLst>
              <a:gd name="adj1" fmla="val 50000"/>
              <a:gd name="adj2" fmla="val 1802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vert="eaVert" wrap="none" anchor="ctr"/>
          <a:lstStyle/>
          <a:p>
            <a:endParaRPr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0" name="Rectangle 43">
            <a:extLst>
              <a:ext uri="{FF2B5EF4-FFF2-40B4-BE49-F238E27FC236}">
                <a16:creationId xmlns:a16="http://schemas.microsoft.com/office/drawing/2014/main" id="{A303321D-A4A2-E14B-B69A-B12596917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092" y="4810815"/>
            <a:ext cx="236538" cy="254000"/>
          </a:xfrm>
          <a:prstGeom prst="rect">
            <a:avLst/>
          </a:prstGeom>
          <a:solidFill>
            <a:srgbClr val="C00000"/>
          </a:solidFill>
          <a:ln w="19050">
            <a:solidFill>
              <a:srgbClr val="CC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1" name="AutoShape 44">
            <a:extLst>
              <a:ext uri="{FF2B5EF4-FFF2-40B4-BE49-F238E27FC236}">
                <a16:creationId xmlns:a16="http://schemas.microsoft.com/office/drawing/2014/main" id="{53F73B23-0EA9-E345-A7AB-8DD9D5D77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780" y="3359840"/>
            <a:ext cx="158750" cy="1430337"/>
          </a:xfrm>
          <a:prstGeom prst="upDownArrow">
            <a:avLst>
              <a:gd name="adj1" fmla="val 50000"/>
              <a:gd name="adj2" fmla="val 1802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vert="eaVert" wrap="none" anchor="ctr"/>
          <a:lstStyle/>
          <a:p>
            <a:endParaRPr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2" name="Text Box 45">
            <a:extLst>
              <a:ext uri="{FF2B5EF4-FFF2-40B4-BE49-F238E27FC236}">
                <a16:creationId xmlns:a16="http://schemas.microsoft.com/office/drawing/2014/main" id="{394F7D20-CD49-334A-8E44-E1AD52AD9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439" y="3463349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prstDash val="dash"/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消息</a:t>
            </a:r>
          </a:p>
        </p:txBody>
      </p:sp>
      <p:sp>
        <p:nvSpPr>
          <p:cNvPr id="163" name="Rectangle 46">
            <a:extLst>
              <a:ext uri="{FF2B5EF4-FFF2-40B4-BE49-F238E27FC236}">
                <a16:creationId xmlns:a16="http://schemas.microsoft.com/office/drawing/2014/main" id="{F56BAA2B-E5E1-B047-8EBA-E3CB3BBBD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31" y="2851046"/>
            <a:ext cx="1791166" cy="52546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kumimoji="1" lang="zh-CN" altLang="zh-CN">
              <a:solidFill>
                <a:schemeClr val="folHlin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4" name="Text Box 47">
            <a:extLst>
              <a:ext uri="{FF2B5EF4-FFF2-40B4-BE49-F238E27FC236}">
                <a16:creationId xmlns:a16="http://schemas.microsoft.com/office/drawing/2014/main" id="{EE143708-DCF2-5646-A055-98E9746DE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388" y="2932220"/>
            <a:ext cx="124104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应用程序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65" name="Rectangle 52">
            <a:extLst>
              <a:ext uri="{FF2B5EF4-FFF2-40B4-BE49-F238E27FC236}">
                <a16:creationId xmlns:a16="http://schemas.microsoft.com/office/drawing/2014/main" id="{6DAA58B8-E6FB-1A4C-A2B3-6E1F78489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4006" y="2851046"/>
            <a:ext cx="1825623" cy="52546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kumimoji="1" lang="zh-CN" altLang="zh-CN">
              <a:solidFill>
                <a:schemeClr val="folHlin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6" name="Text Box 53">
            <a:extLst>
              <a:ext uri="{FF2B5EF4-FFF2-40B4-BE49-F238E27FC236}">
                <a16:creationId xmlns:a16="http://schemas.microsoft.com/office/drawing/2014/main" id="{9953A474-2282-F14E-BDEF-AD229FD6C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847" y="2943020"/>
            <a:ext cx="161499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应用程序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167" name="Line 60">
            <a:extLst>
              <a:ext uri="{FF2B5EF4-FFF2-40B4-BE49-F238E27FC236}">
                <a16:creationId xmlns:a16="http://schemas.microsoft.com/office/drawing/2014/main" id="{377FE731-C4B7-A440-A79D-71FCCA4D1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158" y="5319639"/>
            <a:ext cx="3019424" cy="632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8" name="Text Box 61">
            <a:extLst>
              <a:ext uri="{FF2B5EF4-FFF2-40B4-BE49-F238E27FC236}">
                <a16:creationId xmlns:a16="http://schemas.microsoft.com/office/drawing/2014/main" id="{4CC80CC4-40EB-0D40-8C5D-F8F02A8C0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707" y="5129137"/>
            <a:ext cx="1482723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9" name="Rectangle 56">
            <a:extLst>
              <a:ext uri="{FF2B5EF4-FFF2-40B4-BE49-F238E27FC236}">
                <a16:creationId xmlns:a16="http://schemas.microsoft.com/office/drawing/2014/main" id="{4821A2FC-1CF9-8B49-9E4F-66EA1B174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993" y="5118807"/>
            <a:ext cx="1791165" cy="52387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kumimoji="1" lang="zh-CN" altLang="zh-CN">
              <a:solidFill>
                <a:schemeClr val="folHlin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0" name="Text Box 58">
            <a:extLst>
              <a:ext uri="{FF2B5EF4-FFF2-40B4-BE49-F238E27FC236}">
                <a16:creationId xmlns:a16="http://schemas.microsoft.com/office/drawing/2014/main" id="{24027576-0F77-B746-876F-33B99E4E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84" y="5194721"/>
            <a:ext cx="110799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网络设备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1" name="Rectangle 56">
            <a:extLst>
              <a:ext uri="{FF2B5EF4-FFF2-40B4-BE49-F238E27FC236}">
                <a16:creationId xmlns:a16="http://schemas.microsoft.com/office/drawing/2014/main" id="{1F5887F3-CE87-1B42-BE2A-C712FF3C6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4006" y="5089863"/>
            <a:ext cx="1791165" cy="52387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kumimoji="1" lang="zh-CN" altLang="zh-CN">
              <a:solidFill>
                <a:schemeClr val="folHlin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2" name="Text Box 58">
            <a:extLst>
              <a:ext uri="{FF2B5EF4-FFF2-40B4-BE49-F238E27FC236}">
                <a16:creationId xmlns:a16="http://schemas.microsoft.com/office/drawing/2014/main" id="{ADCF6513-0738-2540-AA3C-5075C6A4F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2344" y="5167134"/>
            <a:ext cx="110799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网络设备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1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网络的功能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090A0FB0-951A-1543-8261-558033B118B0}"/>
              </a:ext>
            </a:extLst>
          </p:cNvPr>
          <p:cNvSpPr txBox="1"/>
          <p:nvPr/>
        </p:nvSpPr>
        <p:spPr>
          <a:xfrm>
            <a:off x="268438" y="1232876"/>
            <a:ext cx="7037618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从应用程序（进程）的角度看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网络的功能是与其他应用程序（进程）交互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331E1BC9-92DB-D947-8912-86E083C4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26" y="2320446"/>
            <a:ext cx="9444817" cy="2747314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9B86BE9F-E81F-6A4B-989B-10B8437C759F}"/>
              </a:ext>
            </a:extLst>
          </p:cNvPr>
          <p:cNvSpPr txBox="1"/>
          <p:nvPr/>
        </p:nvSpPr>
        <p:spPr>
          <a:xfrm>
            <a:off x="4123726" y="5215714"/>
            <a:ext cx="3922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应用程序能感知到的只有进程间通信，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屏蔽了应用层以下的网络细节</a:t>
            </a:r>
          </a:p>
        </p:txBody>
      </p:sp>
    </p:spTree>
    <p:extLst>
      <p:ext uri="{BB962C8B-B14F-4D97-AF65-F5344CB8AC3E}">
        <p14:creationId xmlns:p14="http://schemas.microsoft.com/office/powerpoint/2010/main" val="376398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什么是协议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9468CFD6-734E-F645-B38C-31717D5D95A3}"/>
              </a:ext>
            </a:extLst>
          </p:cNvPr>
          <p:cNvSpPr txBox="1">
            <a:spLocks/>
          </p:cNvSpPr>
          <p:nvPr/>
        </p:nvSpPr>
        <p:spPr>
          <a:xfrm>
            <a:off x="7597305" y="1537804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计算机之间的信息交互</a:t>
            </a:r>
            <a:endParaRPr lang="zh-CN" altLang="en-US" sz="2000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9" name="Line 101">
            <a:extLst>
              <a:ext uri="{FF2B5EF4-FFF2-40B4-BE49-F238E27FC236}">
                <a16:creationId xmlns:a16="http://schemas.microsoft.com/office/drawing/2014/main" id="{A866A3A7-EB0B-2C43-8C13-AAEBAFB26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1962" y="2350279"/>
            <a:ext cx="25492" cy="3127063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0" name="Text Box 102">
            <a:extLst>
              <a:ext uri="{FF2B5EF4-FFF2-40B4-BE49-F238E27FC236}">
                <a16:creationId xmlns:a16="http://schemas.microsoft.com/office/drawing/2014/main" id="{7070E805-349D-CC41-A269-422C67022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435" y="3904603"/>
            <a:ext cx="61427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time</a:t>
            </a:r>
          </a:p>
        </p:txBody>
      </p:sp>
      <p:grpSp>
        <p:nvGrpSpPr>
          <p:cNvPr id="31" name="组合 4">
            <a:extLst>
              <a:ext uri="{FF2B5EF4-FFF2-40B4-BE49-F238E27FC236}">
                <a16:creationId xmlns:a16="http://schemas.microsoft.com/office/drawing/2014/main" id="{B93DCF06-F199-EC4C-B7C4-86469C66CEC1}"/>
              </a:ext>
            </a:extLst>
          </p:cNvPr>
          <p:cNvGrpSpPr/>
          <p:nvPr/>
        </p:nvGrpSpPr>
        <p:grpSpPr>
          <a:xfrm>
            <a:off x="6493954" y="2255559"/>
            <a:ext cx="4497415" cy="3069590"/>
            <a:chOff x="6430645" y="2605405"/>
            <a:chExt cx="4497415" cy="3069590"/>
          </a:xfrm>
        </p:grpSpPr>
        <p:grpSp>
          <p:nvGrpSpPr>
            <p:cNvPr id="32" name="Group 82">
              <a:extLst>
                <a:ext uri="{FF2B5EF4-FFF2-40B4-BE49-F238E27FC236}">
                  <a16:creationId xmlns:a16="http://schemas.microsoft.com/office/drawing/2014/main" id="{5E490A0E-38DE-2B49-86A3-CA25BEB410F6}"/>
                </a:ext>
              </a:extLst>
            </p:cNvPr>
            <p:cNvGrpSpPr/>
            <p:nvPr/>
          </p:nvGrpSpPr>
          <p:grpSpPr>
            <a:xfrm>
              <a:off x="7501255" y="3753485"/>
              <a:ext cx="2814955" cy="488315"/>
              <a:chOff x="6786129" y="3255963"/>
              <a:chExt cx="2216150" cy="415925"/>
            </a:xfrm>
          </p:grpSpPr>
          <p:sp>
            <p:nvSpPr>
              <p:cNvPr id="81" name="Line 90">
                <a:extLst>
                  <a:ext uri="{FF2B5EF4-FFF2-40B4-BE49-F238E27FC236}">
                    <a16:creationId xmlns:a16="http://schemas.microsoft.com/office/drawing/2014/main" id="{88B02B32-FD75-4749-8A0F-04BB80DE5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86129" y="3255963"/>
                <a:ext cx="2216150" cy="398463"/>
              </a:xfrm>
              <a:prstGeom prst="line">
                <a:avLst/>
              </a:prstGeom>
              <a:noFill/>
              <a:ln w="28575">
                <a:solidFill>
                  <a:srgbClr val="0000A8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Rectangle 92">
                <a:extLst>
                  <a:ext uri="{FF2B5EF4-FFF2-40B4-BE49-F238E27FC236}">
                    <a16:creationId xmlns:a16="http://schemas.microsoft.com/office/drawing/2014/main" id="{78608090-5298-E44E-8ADD-BAC600C67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1104" y="3278188"/>
                <a:ext cx="1438275" cy="393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83" name="Text Box 91">
                <a:extLst>
                  <a:ext uri="{FF2B5EF4-FFF2-40B4-BE49-F238E27FC236}">
                    <a16:creationId xmlns:a16="http://schemas.microsoft.com/office/drawing/2014/main" id="{F9C6876D-BB4C-DC4A-A5E5-DBA636F895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5853" y="3279776"/>
                <a:ext cx="1635127" cy="279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zh-CN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连接响应</a:t>
                </a:r>
              </a:p>
            </p:txBody>
          </p:sp>
        </p:grpSp>
        <p:grpSp>
          <p:nvGrpSpPr>
            <p:cNvPr id="33" name="Group 84">
              <a:extLst>
                <a:ext uri="{FF2B5EF4-FFF2-40B4-BE49-F238E27FC236}">
                  <a16:creationId xmlns:a16="http://schemas.microsoft.com/office/drawing/2014/main" id="{D1DBD3C4-26E8-3B4F-B72B-E4962891EBC7}"/>
                </a:ext>
              </a:extLst>
            </p:cNvPr>
            <p:cNvGrpSpPr/>
            <p:nvPr/>
          </p:nvGrpSpPr>
          <p:grpSpPr>
            <a:xfrm>
              <a:off x="7561580" y="5171667"/>
              <a:ext cx="2976245" cy="503328"/>
              <a:chOff x="6833754" y="4464051"/>
              <a:chExt cx="2343150" cy="428625"/>
            </a:xfrm>
          </p:grpSpPr>
          <p:sp>
            <p:nvSpPr>
              <p:cNvPr id="78" name="Line 85">
                <a:extLst>
                  <a:ext uri="{FF2B5EF4-FFF2-40B4-BE49-F238E27FC236}">
                    <a16:creationId xmlns:a16="http://schemas.microsoft.com/office/drawing/2014/main" id="{4A930929-E298-BF47-8B74-437CC0F573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33754" y="4464051"/>
                <a:ext cx="2343150" cy="428625"/>
              </a:xfrm>
              <a:prstGeom prst="line">
                <a:avLst/>
              </a:prstGeom>
              <a:noFill/>
              <a:ln w="28575">
                <a:solidFill>
                  <a:srgbClr val="0000A8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Rectangle 99">
                <a:extLst>
                  <a:ext uri="{FF2B5EF4-FFF2-40B4-BE49-F238E27FC236}">
                    <a16:creationId xmlns:a16="http://schemas.microsoft.com/office/drawing/2014/main" id="{08EBC12B-2866-2E47-A92B-E7F882AA0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2104" y="4562476"/>
                <a:ext cx="919163" cy="295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Text Box 100">
                <a:extLst>
                  <a:ext uri="{FF2B5EF4-FFF2-40B4-BE49-F238E27FC236}">
                    <a16:creationId xmlns:a16="http://schemas.microsoft.com/office/drawing/2014/main" id="{370B909B-42B2-AB43-A21F-85650F0B71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09182" y="4508200"/>
                <a:ext cx="960395" cy="314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zh-CN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发送文件</a:t>
                </a:r>
              </a:p>
            </p:txBody>
          </p:sp>
        </p:grpSp>
        <p:grpSp>
          <p:nvGrpSpPr>
            <p:cNvPr id="34" name="Group 81">
              <a:extLst>
                <a:ext uri="{FF2B5EF4-FFF2-40B4-BE49-F238E27FC236}">
                  <a16:creationId xmlns:a16="http://schemas.microsoft.com/office/drawing/2014/main" id="{20A4025F-0742-A74D-BF37-159E3387F4A8}"/>
                </a:ext>
              </a:extLst>
            </p:cNvPr>
            <p:cNvGrpSpPr/>
            <p:nvPr/>
          </p:nvGrpSpPr>
          <p:grpSpPr>
            <a:xfrm>
              <a:off x="7579995" y="3009265"/>
              <a:ext cx="2764155" cy="594995"/>
              <a:chOff x="6848042" y="2622045"/>
              <a:chExt cx="2176462" cy="506918"/>
            </a:xfrm>
          </p:grpSpPr>
          <p:sp>
            <p:nvSpPr>
              <p:cNvPr id="75" name="Line 89">
                <a:extLst>
                  <a:ext uri="{FF2B5EF4-FFF2-40B4-BE49-F238E27FC236}">
                    <a16:creationId xmlns:a16="http://schemas.microsoft.com/office/drawing/2014/main" id="{E715F39E-B36C-F44F-B7B4-EEAAA5623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48042" y="2749551"/>
                <a:ext cx="2176462" cy="347662"/>
              </a:xfrm>
              <a:prstGeom prst="line">
                <a:avLst/>
              </a:prstGeom>
              <a:noFill/>
              <a:ln w="28575">
                <a:solidFill>
                  <a:srgbClr val="0000A8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Rectangle 52">
                <a:extLst>
                  <a:ext uri="{FF2B5EF4-FFF2-40B4-BE49-F238E27FC236}">
                    <a16:creationId xmlns:a16="http://schemas.microsoft.com/office/drawing/2014/main" id="{DD98D9DA-5AE7-A54A-B7B4-CB66A6BF7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3792" y="2689226"/>
                <a:ext cx="1365250" cy="4397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Text Box 91">
                <a:extLst>
                  <a:ext uri="{FF2B5EF4-FFF2-40B4-BE49-F238E27FC236}">
                    <a16:creationId xmlns:a16="http://schemas.microsoft.com/office/drawing/2014/main" id="{C3C42A45-40D2-2844-9BD6-7D938139EE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8309" y="2622045"/>
                <a:ext cx="1635127" cy="279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zh-CN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连接请求</a:t>
                </a:r>
              </a:p>
            </p:txBody>
          </p:sp>
        </p:grpSp>
        <p:grpSp>
          <p:nvGrpSpPr>
            <p:cNvPr id="35" name="Group 57">
              <a:extLst>
                <a:ext uri="{FF2B5EF4-FFF2-40B4-BE49-F238E27FC236}">
                  <a16:creationId xmlns:a16="http://schemas.microsoft.com/office/drawing/2014/main" id="{2C75C411-B4F3-674D-BEB9-AAB4B9BBA623}"/>
                </a:ext>
              </a:extLst>
            </p:cNvPr>
            <p:cNvGrpSpPr/>
            <p:nvPr/>
          </p:nvGrpSpPr>
          <p:grpSpPr bwMode="auto">
            <a:xfrm>
              <a:off x="10474670" y="2700649"/>
              <a:ext cx="453390" cy="887095"/>
              <a:chOff x="4140" y="429"/>
              <a:chExt cx="1425" cy="2396"/>
            </a:xfrm>
          </p:grpSpPr>
          <p:sp>
            <p:nvSpPr>
              <p:cNvPr id="43" name="Freeform 58">
                <a:extLst>
                  <a:ext uri="{FF2B5EF4-FFF2-40B4-BE49-F238E27FC236}">
                    <a16:creationId xmlns:a16="http://schemas.microsoft.com/office/drawing/2014/main" id="{74451206-1E22-FE4C-9891-3275614FE397}"/>
                  </a:ext>
                </a:extLst>
              </p:cNvPr>
              <p:cNvSpPr/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D44E2C88-F1AB-874C-A0E1-755F64E07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429"/>
                <a:ext cx="1043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Freeform 60">
                <a:extLst>
                  <a:ext uri="{FF2B5EF4-FFF2-40B4-BE49-F238E27FC236}">
                    <a16:creationId xmlns:a16="http://schemas.microsoft.com/office/drawing/2014/main" id="{4C4FFC5B-1665-454D-93CA-7A9D39E8648B}"/>
                  </a:ext>
                </a:extLst>
              </p:cNvPr>
              <p:cNvSpPr/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Freeform 61">
                <a:extLst>
                  <a:ext uri="{FF2B5EF4-FFF2-40B4-BE49-F238E27FC236}">
                    <a16:creationId xmlns:a16="http://schemas.microsoft.com/office/drawing/2014/main" id="{ABA9E416-9162-2F4C-95E1-6B59DA4875B2}"/>
                  </a:ext>
                </a:extLst>
              </p:cNvPr>
              <p:cNvSpPr/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4F99B025-2D04-3D42-9032-9CCE57D1B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grpSp>
            <p:nvGrpSpPr>
              <p:cNvPr id="48" name="Group 63">
                <a:extLst>
                  <a:ext uri="{FF2B5EF4-FFF2-40B4-BE49-F238E27FC236}">
                    <a16:creationId xmlns:a16="http://schemas.microsoft.com/office/drawing/2014/main" id="{B32F5DB9-B48B-DA4C-86AC-A5FCBE31F504}"/>
                  </a:ext>
                </a:extLst>
              </p:cNvPr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3" name="AutoShape 64">
                  <a:extLst>
                    <a:ext uri="{FF2B5EF4-FFF2-40B4-BE49-F238E27FC236}">
                      <a16:creationId xmlns:a16="http://schemas.microsoft.com/office/drawing/2014/main" id="{FBEAD5B4-BBC8-CC4C-B532-8BDD6259B5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6"/>
                  <a:ext cx="726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AutoShape 65">
                  <a:extLst>
                    <a:ext uri="{FF2B5EF4-FFF2-40B4-BE49-F238E27FC236}">
                      <a16:creationId xmlns:a16="http://schemas.microsoft.com/office/drawing/2014/main" id="{EF303603-0B46-FB44-94C7-EAFA802A6D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0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9" name="Rectangle 66">
                <a:extLst>
                  <a:ext uri="{FF2B5EF4-FFF2-40B4-BE49-F238E27FC236}">
                    <a16:creationId xmlns:a16="http://schemas.microsoft.com/office/drawing/2014/main" id="{C7E8BB40-A677-D14A-8F34-C8A7FDFCD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grpSp>
            <p:nvGrpSpPr>
              <p:cNvPr id="50" name="Group 67">
                <a:extLst>
                  <a:ext uri="{FF2B5EF4-FFF2-40B4-BE49-F238E27FC236}">
                    <a16:creationId xmlns:a16="http://schemas.microsoft.com/office/drawing/2014/main" id="{BD4CB8E8-1235-0149-B234-5CE114B43CF3}"/>
                  </a:ext>
                </a:extLst>
              </p:cNvPr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1" name="AutoShape 68">
                  <a:extLst>
                    <a:ext uri="{FF2B5EF4-FFF2-40B4-BE49-F238E27FC236}">
                      <a16:creationId xmlns:a16="http://schemas.microsoft.com/office/drawing/2014/main" id="{4609A536-338B-1A42-AF0B-AA8007F0B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7"/>
                  <a:ext cx="726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AutoShape 69">
                  <a:extLst>
                    <a:ext uri="{FF2B5EF4-FFF2-40B4-BE49-F238E27FC236}">
                      <a16:creationId xmlns:a16="http://schemas.microsoft.com/office/drawing/2014/main" id="{B0CFDC1C-64FE-C642-B941-2C9FCAA1BC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3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1" name="Rectangle 70">
                <a:extLst>
                  <a:ext uri="{FF2B5EF4-FFF2-40B4-BE49-F238E27FC236}">
                    <a16:creationId xmlns:a16="http://schemas.microsoft.com/office/drawing/2014/main" id="{9E594EA4-6DCE-444D-9B0B-4EDE18C71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60"/>
                <a:ext cx="592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52" name="Rectangle 71">
                <a:extLst>
                  <a:ext uri="{FF2B5EF4-FFF2-40B4-BE49-F238E27FC236}">
                    <a16:creationId xmlns:a16="http://schemas.microsoft.com/office/drawing/2014/main" id="{4B0211E0-E623-1343-AD81-844F88118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1657"/>
                <a:ext cx="597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grpSp>
            <p:nvGrpSpPr>
              <p:cNvPr id="53" name="Group 72">
                <a:extLst>
                  <a:ext uri="{FF2B5EF4-FFF2-40B4-BE49-F238E27FC236}">
                    <a16:creationId xmlns:a16="http://schemas.microsoft.com/office/drawing/2014/main" id="{D7380F48-7DFE-2C4D-A9FC-E00F7EEE42F7}"/>
                  </a:ext>
                </a:extLst>
              </p:cNvPr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9" name="AutoShape 73">
                  <a:extLst>
                    <a:ext uri="{FF2B5EF4-FFF2-40B4-BE49-F238E27FC236}">
                      <a16:creationId xmlns:a16="http://schemas.microsoft.com/office/drawing/2014/main" id="{65E257CD-33CE-3445-A3C4-EE2C8D772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8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AutoShape 74">
                  <a:extLst>
                    <a:ext uri="{FF2B5EF4-FFF2-40B4-BE49-F238E27FC236}">
                      <a16:creationId xmlns:a16="http://schemas.microsoft.com/office/drawing/2014/main" id="{D8F7A0AC-46C4-3847-B3A2-8DB530DF65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2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id="{D2A08A54-6BA8-2E42-804E-49EA2B819B98}"/>
                  </a:ext>
                </a:extLst>
              </p:cNvPr>
              <p:cNvSpPr/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grpSp>
            <p:nvGrpSpPr>
              <p:cNvPr id="55" name="Group 76">
                <a:extLst>
                  <a:ext uri="{FF2B5EF4-FFF2-40B4-BE49-F238E27FC236}">
                    <a16:creationId xmlns:a16="http://schemas.microsoft.com/office/drawing/2014/main" id="{0DA13809-5537-354C-A22C-6787E012EC39}"/>
                  </a:ext>
                </a:extLst>
              </p:cNvPr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7" name="AutoShape 77">
                  <a:extLst>
                    <a:ext uri="{FF2B5EF4-FFF2-40B4-BE49-F238E27FC236}">
                      <a16:creationId xmlns:a16="http://schemas.microsoft.com/office/drawing/2014/main" id="{DEA7E0B0-BA9C-8F4F-8CE0-A37F2E4AA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6"/>
                  <a:ext cx="724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AutoShape 78">
                  <a:extLst>
                    <a:ext uri="{FF2B5EF4-FFF2-40B4-BE49-F238E27FC236}">
                      <a16:creationId xmlns:a16="http://schemas.microsoft.com/office/drawing/2014/main" id="{08AD27DC-44F2-B54C-9D7A-CBDC0F122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2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6" name="Rectangle 79">
                <a:extLst>
                  <a:ext uri="{FF2B5EF4-FFF2-40B4-BE49-F238E27FC236}">
                    <a16:creationId xmlns:a16="http://schemas.microsoft.com/office/drawing/2014/main" id="{DEBADCC8-5965-C749-8933-1BCD34137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" y="429"/>
                <a:ext cx="68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Freeform 80">
                <a:extLst>
                  <a:ext uri="{FF2B5EF4-FFF2-40B4-BE49-F238E27FC236}">
                    <a16:creationId xmlns:a16="http://schemas.microsoft.com/office/drawing/2014/main" id="{9710F7C2-8E96-934C-9C3D-16AE3F472893}"/>
                  </a:ext>
                </a:extLst>
              </p:cNvPr>
              <p:cNvSpPr/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Freeform 81">
                <a:extLst>
                  <a:ext uri="{FF2B5EF4-FFF2-40B4-BE49-F238E27FC236}">
                    <a16:creationId xmlns:a16="http://schemas.microsoft.com/office/drawing/2014/main" id="{E38314B5-D5B4-3440-96DA-20454FF04A8D}"/>
                  </a:ext>
                </a:extLst>
              </p:cNvPr>
              <p:cNvSpPr/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Oval 82">
                <a:extLst>
                  <a:ext uri="{FF2B5EF4-FFF2-40B4-BE49-F238E27FC236}">
                    <a16:creationId xmlns:a16="http://schemas.microsoft.com/office/drawing/2014/main" id="{38538D16-A394-F54E-B406-518ECB159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09"/>
                <a:ext cx="47" cy="10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Freeform 83">
                <a:extLst>
                  <a:ext uri="{FF2B5EF4-FFF2-40B4-BE49-F238E27FC236}">
                    <a16:creationId xmlns:a16="http://schemas.microsoft.com/office/drawing/2014/main" id="{B0042991-66C7-E146-ABE9-D3A7C101540A}"/>
                  </a:ext>
                </a:extLst>
              </p:cNvPr>
              <p:cNvSpPr/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AutoShape 84">
                <a:extLst>
                  <a:ext uri="{FF2B5EF4-FFF2-40B4-BE49-F238E27FC236}">
                    <a16:creationId xmlns:a16="http://schemas.microsoft.com/office/drawing/2014/main" id="{30E7B90B-EB27-344A-A26A-4F2F86EDA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200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AutoShape 85">
                <a:extLst>
                  <a:ext uri="{FF2B5EF4-FFF2-40B4-BE49-F238E27FC236}">
                    <a16:creationId xmlns:a16="http://schemas.microsoft.com/office/drawing/2014/main" id="{7123DDD7-F0B2-C447-A5B3-09EA778BA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2709"/>
                <a:ext cx="1069" cy="8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Oval 86">
                <a:extLst>
                  <a:ext uri="{FF2B5EF4-FFF2-40B4-BE49-F238E27FC236}">
                    <a16:creationId xmlns:a16="http://schemas.microsoft.com/office/drawing/2014/main" id="{D1447067-73A6-EE4C-B60D-863D454B7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2382"/>
                <a:ext cx="157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Oval 87">
                <a:extLst>
                  <a:ext uri="{FF2B5EF4-FFF2-40B4-BE49-F238E27FC236}">
                    <a16:creationId xmlns:a16="http://schemas.microsoft.com/office/drawing/2014/main" id="{740E99BB-807F-F547-B71F-E442D3DA0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2"/>
                <a:ext cx="162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Oval 88">
                <a:extLst>
                  <a:ext uri="{FF2B5EF4-FFF2-40B4-BE49-F238E27FC236}">
                    <a16:creationId xmlns:a16="http://schemas.microsoft.com/office/drawing/2014/main" id="{29A422D8-F43E-6B42-8299-CB10E7299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82"/>
                <a:ext cx="157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Rectangle 89">
                <a:extLst>
                  <a:ext uri="{FF2B5EF4-FFF2-40B4-BE49-F238E27FC236}">
                    <a16:creationId xmlns:a16="http://schemas.microsoft.com/office/drawing/2014/main" id="{51DC5922-55EB-1F4A-BF64-555864BDC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4" cy="765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" name="Group 90">
              <a:extLst>
                <a:ext uri="{FF2B5EF4-FFF2-40B4-BE49-F238E27FC236}">
                  <a16:creationId xmlns:a16="http://schemas.microsoft.com/office/drawing/2014/main" id="{7E0F57C4-BEE7-3E4A-9530-10421703821A}"/>
                </a:ext>
              </a:extLst>
            </p:cNvPr>
            <p:cNvGrpSpPr/>
            <p:nvPr/>
          </p:nvGrpSpPr>
          <p:grpSpPr bwMode="auto">
            <a:xfrm>
              <a:off x="6430645" y="2605405"/>
              <a:ext cx="1135380" cy="972820"/>
              <a:chOff x="-44" y="1473"/>
              <a:chExt cx="981" cy="1105"/>
            </a:xfrm>
          </p:grpSpPr>
          <p:pic>
            <p:nvPicPr>
              <p:cNvPr id="41" name="Picture 91" descr="desktop_computer_stylized_medium">
                <a:extLst>
                  <a:ext uri="{FF2B5EF4-FFF2-40B4-BE49-F238E27FC236}">
                    <a16:creationId xmlns:a16="http://schemas.microsoft.com/office/drawing/2014/main" id="{17AAC3BB-AEDD-B74D-92A1-845D538387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92">
                <a:extLst>
                  <a:ext uri="{FF2B5EF4-FFF2-40B4-BE49-F238E27FC236}">
                    <a16:creationId xmlns:a16="http://schemas.microsoft.com/office/drawing/2014/main" id="{C1681D3E-FDF2-994D-859F-E9270E97EB6B}"/>
                  </a:ext>
                </a:extLst>
              </p:cNvPr>
              <p:cNvSpPr/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" name="Group 83">
              <a:extLst>
                <a:ext uri="{FF2B5EF4-FFF2-40B4-BE49-F238E27FC236}">
                  <a16:creationId xmlns:a16="http://schemas.microsoft.com/office/drawing/2014/main" id="{6D707C50-BB11-2843-807D-6A2F219F01AD}"/>
                </a:ext>
              </a:extLst>
            </p:cNvPr>
            <p:cNvGrpSpPr/>
            <p:nvPr/>
          </p:nvGrpSpPr>
          <p:grpSpPr>
            <a:xfrm>
              <a:off x="7561580" y="4511675"/>
              <a:ext cx="3048635" cy="492125"/>
              <a:chOff x="6833754" y="3902076"/>
              <a:chExt cx="2400300" cy="419100"/>
            </a:xfrm>
          </p:grpSpPr>
          <p:sp>
            <p:nvSpPr>
              <p:cNvPr id="38" name="Line 94">
                <a:extLst>
                  <a:ext uri="{FF2B5EF4-FFF2-40B4-BE49-F238E27FC236}">
                    <a16:creationId xmlns:a16="http://schemas.microsoft.com/office/drawing/2014/main" id="{7D97E9EE-C200-1049-B180-9CAA8848D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3754" y="3902076"/>
                <a:ext cx="2400300" cy="419100"/>
              </a:xfrm>
              <a:prstGeom prst="line">
                <a:avLst/>
              </a:prstGeom>
              <a:noFill/>
              <a:ln w="28575">
                <a:solidFill>
                  <a:srgbClr val="0000A8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 2">
                <a:extLst>
                  <a:ext uri="{FF2B5EF4-FFF2-40B4-BE49-F238E27FC236}">
                    <a16:creationId xmlns:a16="http://schemas.microsoft.com/office/drawing/2014/main" id="{4025A95C-678A-ED41-A2FC-BD9DBB0CA6CA}"/>
                  </a:ext>
                </a:extLst>
              </p:cNvPr>
              <p:cNvSpPr/>
              <p:nvPr/>
            </p:nvSpPr>
            <p:spPr>
              <a:xfrm>
                <a:off x="7315214" y="4021046"/>
                <a:ext cx="1130406" cy="282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Text Box 95">
                <a:extLst>
                  <a:ext uri="{FF2B5EF4-FFF2-40B4-BE49-F238E27FC236}">
                    <a16:creationId xmlns:a16="http://schemas.microsoft.com/office/drawing/2014/main" id="{4599FEAF-3C9A-A348-BF53-DC4D4B3EC8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09216" y="3987523"/>
                <a:ext cx="990391" cy="314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zh-CN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+mn-ea"/>
                  </a:rPr>
                  <a:t>获取文件</a:t>
                </a:r>
              </a:p>
            </p:txBody>
          </p:sp>
        </p:grpSp>
      </p:grpSp>
      <p:sp>
        <p:nvSpPr>
          <p:cNvPr id="84" name="文本框 80">
            <a:extLst>
              <a:ext uri="{FF2B5EF4-FFF2-40B4-BE49-F238E27FC236}">
                <a16:creationId xmlns:a16="http://schemas.microsoft.com/office/drawing/2014/main" id="{F6E40565-E79C-CD49-B92C-72215DCD88B9}"/>
              </a:ext>
            </a:extLst>
          </p:cNvPr>
          <p:cNvSpPr txBox="1"/>
          <p:nvPr/>
        </p:nvSpPr>
        <p:spPr>
          <a:xfrm>
            <a:off x="604091" y="5355707"/>
            <a:ext cx="566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交流的基础：</a:t>
            </a:r>
            <a:b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</a:b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共同的语言、互相理解，共同语义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……</a:t>
            </a:r>
            <a:endParaRPr kumimoji="1" lang="zh-CN" altLang="en-US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85" name="组合 81">
            <a:extLst>
              <a:ext uri="{FF2B5EF4-FFF2-40B4-BE49-F238E27FC236}">
                <a16:creationId xmlns:a16="http://schemas.microsoft.com/office/drawing/2014/main" id="{3FA3EF77-E2AB-6B4E-B4A0-EB239EBCDA78}"/>
              </a:ext>
            </a:extLst>
          </p:cNvPr>
          <p:cNvGrpSpPr/>
          <p:nvPr/>
        </p:nvGrpSpPr>
        <p:grpSpPr>
          <a:xfrm>
            <a:off x="929903" y="2158021"/>
            <a:ext cx="4911075" cy="2779379"/>
            <a:chOff x="920996" y="2646746"/>
            <a:chExt cx="4911075" cy="2779379"/>
          </a:xfrm>
        </p:grpSpPr>
        <p:grpSp>
          <p:nvGrpSpPr>
            <p:cNvPr id="86" name="Group 8">
              <a:extLst>
                <a:ext uri="{FF2B5EF4-FFF2-40B4-BE49-F238E27FC236}">
                  <a16:creationId xmlns:a16="http://schemas.microsoft.com/office/drawing/2014/main" id="{1288C565-45DE-BB40-BC20-722867FCEE82}"/>
                </a:ext>
              </a:extLst>
            </p:cNvPr>
            <p:cNvGrpSpPr/>
            <p:nvPr/>
          </p:nvGrpSpPr>
          <p:grpSpPr>
            <a:xfrm>
              <a:off x="2315845" y="2841625"/>
              <a:ext cx="2248523" cy="563245"/>
              <a:chOff x="2925329" y="2422526"/>
              <a:chExt cx="1793003" cy="563562"/>
            </a:xfrm>
          </p:grpSpPr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93178857-BAE7-7248-B17E-C0E9761222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5329" y="2709863"/>
                <a:ext cx="1762125" cy="276225"/>
              </a:xfrm>
              <a:prstGeom prst="line">
                <a:avLst/>
              </a:prstGeom>
              <a:noFill/>
              <a:ln w="28575">
                <a:solidFill>
                  <a:srgbClr val="0000A8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Text Box 64">
                <a:extLst>
                  <a:ext uri="{FF2B5EF4-FFF2-40B4-BE49-F238E27FC236}">
                    <a16:creationId xmlns:a16="http://schemas.microsoft.com/office/drawing/2014/main" id="{620CF282-2108-3041-8C0F-AF6B7F2877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2799" y="2422526"/>
                <a:ext cx="1595533" cy="369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zh-CN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有同学提问吗？</a:t>
                </a:r>
              </a:p>
            </p:txBody>
          </p:sp>
        </p:grpSp>
        <p:grpSp>
          <p:nvGrpSpPr>
            <p:cNvPr id="87" name="Group 78">
              <a:extLst>
                <a:ext uri="{FF2B5EF4-FFF2-40B4-BE49-F238E27FC236}">
                  <a16:creationId xmlns:a16="http://schemas.microsoft.com/office/drawing/2014/main" id="{ECE2AF3D-EC28-F240-A7CE-60B58A5FD0E8}"/>
                </a:ext>
              </a:extLst>
            </p:cNvPr>
            <p:cNvGrpSpPr/>
            <p:nvPr/>
          </p:nvGrpSpPr>
          <p:grpSpPr>
            <a:xfrm>
              <a:off x="2146935" y="3437255"/>
              <a:ext cx="2394585" cy="631825"/>
              <a:chOff x="2617354" y="2998788"/>
              <a:chExt cx="2085975" cy="631825"/>
            </a:xfrm>
          </p:grpSpPr>
          <p:sp>
            <p:nvSpPr>
              <p:cNvPr id="98" name="Line 66">
                <a:extLst>
                  <a:ext uri="{FF2B5EF4-FFF2-40B4-BE49-F238E27FC236}">
                    <a16:creationId xmlns:a16="http://schemas.microsoft.com/office/drawing/2014/main" id="{4F98F8E1-0395-5F4F-8D46-EDB77516F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17354" y="3268663"/>
                <a:ext cx="2085975" cy="361950"/>
              </a:xfrm>
              <a:prstGeom prst="line">
                <a:avLst/>
              </a:prstGeom>
              <a:noFill/>
              <a:ln w="28575">
                <a:solidFill>
                  <a:srgbClr val="0000A8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xt Box 67">
                <a:extLst>
                  <a:ext uri="{FF2B5EF4-FFF2-40B4-BE49-F238E27FC236}">
                    <a16:creationId xmlns:a16="http://schemas.microsoft.com/office/drawing/2014/main" id="{F4AB943B-8CBC-964F-B6B2-979DB5C3C0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2416" y="2998788"/>
                <a:ext cx="127825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zh-CN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我有问题</a:t>
                </a:r>
              </a:p>
            </p:txBody>
          </p:sp>
        </p:grpSp>
        <p:grpSp>
          <p:nvGrpSpPr>
            <p:cNvPr id="88" name="Group 79">
              <a:extLst>
                <a:ext uri="{FF2B5EF4-FFF2-40B4-BE49-F238E27FC236}">
                  <a16:creationId xmlns:a16="http://schemas.microsoft.com/office/drawing/2014/main" id="{28022C68-1D68-CB4D-8C09-4AC2E5D5C2C0}"/>
                </a:ext>
              </a:extLst>
            </p:cNvPr>
            <p:cNvGrpSpPr/>
            <p:nvPr/>
          </p:nvGrpSpPr>
          <p:grpSpPr>
            <a:xfrm>
              <a:off x="2146935" y="4108337"/>
              <a:ext cx="2359660" cy="824332"/>
              <a:chOff x="2601479" y="3429004"/>
              <a:chExt cx="2207319" cy="823913"/>
            </a:xfrm>
          </p:grpSpPr>
          <p:sp>
            <p:nvSpPr>
              <p:cNvPr id="94" name="Line 70">
                <a:extLst>
                  <a:ext uri="{FF2B5EF4-FFF2-40B4-BE49-F238E27FC236}">
                    <a16:creationId xmlns:a16="http://schemas.microsoft.com/office/drawing/2014/main" id="{B21B214A-C93A-EF41-8C76-238765FBD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1479" y="3700308"/>
                <a:ext cx="2207319" cy="239907"/>
              </a:xfrm>
              <a:prstGeom prst="line">
                <a:avLst/>
              </a:prstGeom>
              <a:noFill/>
              <a:ln w="28575">
                <a:solidFill>
                  <a:srgbClr val="0000A8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grpSp>
            <p:nvGrpSpPr>
              <p:cNvPr id="95" name="Group 72">
                <a:extLst>
                  <a:ext uri="{FF2B5EF4-FFF2-40B4-BE49-F238E27FC236}">
                    <a16:creationId xmlns:a16="http://schemas.microsoft.com/office/drawing/2014/main" id="{FC2D2B64-16EC-FE4B-BC96-8EE8D21B080F}"/>
                  </a:ext>
                </a:extLst>
              </p:cNvPr>
              <p:cNvGrpSpPr/>
              <p:nvPr/>
            </p:nvGrpSpPr>
            <p:grpSpPr bwMode="auto">
              <a:xfrm>
                <a:off x="3179331" y="3429004"/>
                <a:ext cx="1100138" cy="823913"/>
                <a:chOff x="786" y="2619"/>
                <a:chExt cx="693" cy="519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E0C630F6-0425-2A41-92B8-67F8154AE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" y="2790"/>
                  <a:ext cx="588" cy="3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7" name="Text Box 69">
                  <a:extLst>
                    <a:ext uri="{FF2B5EF4-FFF2-40B4-BE49-F238E27FC236}">
                      <a16:creationId xmlns:a16="http://schemas.microsoft.com/office/drawing/2014/main" id="{8BED3B57-3823-244E-966F-B94A387ABD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5" y="2619"/>
                  <a:ext cx="614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zh-CN" altLang="en-US" sz="1800" dirty="0">
                      <a:latin typeface="Calibri" panose="020F0502020204030204" pitchFamily="34" charset="0"/>
                      <a:ea typeface="SimHei" panose="02010609060101010101" pitchFamily="49" charset="-122"/>
                      <a:cs typeface="Calibri" panose="020F0502020204030204" pitchFamily="34" charset="0"/>
                    </a:rPr>
                    <a:t>请说</a:t>
                  </a:r>
                </a:p>
              </p:txBody>
            </p:sp>
          </p:grpSp>
        </p:grpSp>
        <p:grpSp>
          <p:nvGrpSpPr>
            <p:cNvPr id="89" name="Group 80">
              <a:extLst>
                <a:ext uri="{FF2B5EF4-FFF2-40B4-BE49-F238E27FC236}">
                  <a16:creationId xmlns:a16="http://schemas.microsoft.com/office/drawing/2014/main" id="{715462E0-0F83-FE4A-978C-5BB780FFBE79}"/>
                </a:ext>
              </a:extLst>
            </p:cNvPr>
            <p:cNvGrpSpPr/>
            <p:nvPr/>
          </p:nvGrpSpPr>
          <p:grpSpPr>
            <a:xfrm>
              <a:off x="2037278" y="4775867"/>
              <a:ext cx="2765440" cy="650258"/>
              <a:chOff x="2644330" y="4088193"/>
              <a:chExt cx="2287588" cy="650551"/>
            </a:xfrm>
          </p:grpSpPr>
          <p:sp>
            <p:nvSpPr>
              <p:cNvPr id="92" name="Line 73">
                <a:extLst>
                  <a:ext uri="{FF2B5EF4-FFF2-40B4-BE49-F238E27FC236}">
                    <a16:creationId xmlns:a16="http://schemas.microsoft.com/office/drawing/2014/main" id="{23F57B63-BD9D-0A49-AC89-68D4A09E4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63404" y="4405369"/>
                <a:ext cx="1952625" cy="333375"/>
              </a:xfrm>
              <a:prstGeom prst="line">
                <a:avLst/>
              </a:prstGeom>
              <a:noFill/>
              <a:ln w="28575">
                <a:solidFill>
                  <a:srgbClr val="0000A8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Text Box 74">
                <a:extLst>
                  <a:ext uri="{FF2B5EF4-FFF2-40B4-BE49-F238E27FC236}">
                    <a16:creationId xmlns:a16="http://schemas.microsoft.com/office/drawing/2014/main" id="{7776BA35-F77F-A64B-90BA-A411F8D9D8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4330" y="4088193"/>
                <a:ext cx="2287588" cy="369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zh-CN" altLang="en-US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协议设计目的是什么呢？</a:t>
                </a:r>
              </a:p>
            </p:txBody>
          </p:sp>
        </p:grpSp>
        <p:pic>
          <p:nvPicPr>
            <p:cNvPr id="90" name="Picture 4">
              <a:extLst>
                <a:ext uri="{FF2B5EF4-FFF2-40B4-BE49-F238E27FC236}">
                  <a16:creationId xmlns:a16="http://schemas.microsoft.com/office/drawing/2014/main" id="{ECBD6445-A204-174F-9C45-1086B4981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5399" y="2646746"/>
              <a:ext cx="1206672" cy="1209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6">
              <a:extLst>
                <a:ext uri="{FF2B5EF4-FFF2-40B4-BE49-F238E27FC236}">
                  <a16:creationId xmlns:a16="http://schemas.microsoft.com/office/drawing/2014/main" id="{720F80AB-2563-2A43-AB9A-44EB1D841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996" y="2699834"/>
              <a:ext cx="1075474" cy="1615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矩形 162">
            <a:extLst>
              <a:ext uri="{FF2B5EF4-FFF2-40B4-BE49-F238E27FC236}">
                <a16:creationId xmlns:a16="http://schemas.microsoft.com/office/drawing/2014/main" id="{3A2B79C7-3E78-094B-94A2-AB30DE8FAC00}"/>
              </a:ext>
            </a:extLst>
          </p:cNvPr>
          <p:cNvSpPr/>
          <p:nvPr/>
        </p:nvSpPr>
        <p:spPr>
          <a:xfrm>
            <a:off x="2155842" y="147223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人与人之间的信息交互</a:t>
            </a:r>
            <a:endParaRPr lang="zh-CN" altLang="en-US" sz="14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3" name="矩形 6">
            <a:extLst>
              <a:ext uri="{FF2B5EF4-FFF2-40B4-BE49-F238E27FC236}">
                <a16:creationId xmlns:a16="http://schemas.microsoft.com/office/drawing/2014/main" id="{2B479269-6138-E645-8A26-2E605D948668}"/>
              </a:ext>
            </a:extLst>
          </p:cNvPr>
          <p:cNvSpPr/>
          <p:nvPr/>
        </p:nvSpPr>
        <p:spPr>
          <a:xfrm>
            <a:off x="6855048" y="5624589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主机（进程）之间通过协议实现互相理解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79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网络协议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104" name="文本框 1">
            <a:extLst>
              <a:ext uri="{FF2B5EF4-FFF2-40B4-BE49-F238E27FC236}">
                <a16:creationId xmlns:a16="http://schemas.microsoft.com/office/drawing/2014/main" id="{4CFC1560-B07B-A649-BC3A-08885A37EEB2}"/>
              </a:ext>
            </a:extLst>
          </p:cNvPr>
          <p:cNvSpPr txBox="1"/>
          <p:nvPr/>
        </p:nvSpPr>
        <p:spPr>
          <a:xfrm>
            <a:off x="268438" y="1232876"/>
            <a:ext cx="7037618" cy="33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三要素</a:t>
            </a:r>
            <a:endParaRPr lang="en-US" altLang="zh-TW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语法：如何讲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语义：讲什么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时序：双方讲话的顺序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形式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网络协议以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头部封装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的形式定义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每个协议定义自己的头部信息，数据被封装为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协议载荷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头部定义了解析</a:t>
            </a:r>
            <a:r>
              <a:rPr lang="en-US" altLang="zh-TW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packet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中信息的方式</a:t>
            </a:r>
          </a:p>
        </p:txBody>
      </p:sp>
      <p:sp>
        <p:nvSpPr>
          <p:cNvPr id="105" name="Rectangle 22">
            <a:extLst>
              <a:ext uri="{FF2B5EF4-FFF2-40B4-BE49-F238E27FC236}">
                <a16:creationId xmlns:a16="http://schemas.microsoft.com/office/drawing/2014/main" id="{CC94B860-DE69-7B4F-B403-ABB84EF7C5B8}"/>
              </a:ext>
            </a:extLst>
          </p:cNvPr>
          <p:cNvSpPr/>
          <p:nvPr/>
        </p:nvSpPr>
        <p:spPr bwMode="auto">
          <a:xfrm>
            <a:off x="2667482" y="4936192"/>
            <a:ext cx="7318248" cy="609600"/>
          </a:xfrm>
          <a:prstGeom prst="rect">
            <a:avLst/>
          </a:prstGeom>
          <a:solidFill>
            <a:schemeClr val="accent5"/>
          </a:solidFill>
          <a:ln w="38100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(Data)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6" name="Rectangle 18">
            <a:extLst>
              <a:ext uri="{FF2B5EF4-FFF2-40B4-BE49-F238E27FC236}">
                <a16:creationId xmlns:a16="http://schemas.microsoft.com/office/drawing/2014/main" id="{21053537-CBF4-4D4A-9465-A2A55F055BE2}"/>
              </a:ext>
            </a:extLst>
          </p:cNvPr>
          <p:cNvSpPr/>
          <p:nvPr/>
        </p:nvSpPr>
        <p:spPr bwMode="auto">
          <a:xfrm>
            <a:off x="5185130" y="4966872"/>
            <a:ext cx="4800600" cy="566202"/>
          </a:xfrm>
          <a:prstGeom prst="rect">
            <a:avLst/>
          </a:prstGeom>
          <a:solidFill>
            <a:schemeClr val="accent5"/>
          </a:solidFill>
          <a:ln w="38100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载荷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(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Payload)</a:t>
            </a:r>
          </a:p>
        </p:txBody>
      </p:sp>
      <p:sp>
        <p:nvSpPr>
          <p:cNvPr id="107" name="Rectangle 21">
            <a:extLst>
              <a:ext uri="{FF2B5EF4-FFF2-40B4-BE49-F238E27FC236}">
                <a16:creationId xmlns:a16="http://schemas.microsoft.com/office/drawing/2014/main" id="{F8F794F8-4955-FA46-82B2-5D43ADF10F29}"/>
              </a:ext>
            </a:extLst>
          </p:cNvPr>
          <p:cNvSpPr/>
          <p:nvPr/>
        </p:nvSpPr>
        <p:spPr bwMode="auto">
          <a:xfrm>
            <a:off x="2667482" y="4925874"/>
            <a:ext cx="2517648" cy="619918"/>
          </a:xfrm>
          <a:prstGeom prst="rect">
            <a:avLst/>
          </a:prstGeom>
          <a:solidFill>
            <a:schemeClr val="accent4"/>
          </a:solidFill>
          <a:ln w="38100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头部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(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Header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)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BDDE835-A786-CD48-8B4D-983C38E5171A}"/>
              </a:ext>
            </a:extLst>
          </p:cNvPr>
          <p:cNvSpPr txBox="1"/>
          <p:nvPr/>
        </p:nvSpPr>
        <p:spPr>
          <a:xfrm>
            <a:off x="5542002" y="56955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一个分组</a:t>
            </a:r>
          </a:p>
        </p:txBody>
      </p:sp>
    </p:spTree>
    <p:extLst>
      <p:ext uri="{BB962C8B-B14F-4D97-AF65-F5344CB8AC3E}">
        <p14:creationId xmlns:p14="http://schemas.microsoft.com/office/powerpoint/2010/main" val="129279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D460AF5A-19FB-E649-BB79-5AD1243C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69" y="788483"/>
            <a:ext cx="8366861" cy="52810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59645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1357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网络实现与管理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CF15-8E81-914E-8789-285961F8FFEA}"/>
              </a:ext>
            </a:extLst>
          </p:cNvPr>
          <p:cNvSpPr/>
          <p:nvPr/>
        </p:nvSpPr>
        <p:spPr>
          <a:xfrm>
            <a:off x="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实体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B050C-1028-BE4B-AF45-6FDECAB1284F}"/>
              </a:ext>
            </a:extLst>
          </p:cNvPr>
          <p:cNvSpPr/>
          <p:nvPr/>
        </p:nvSpPr>
        <p:spPr>
          <a:xfrm>
            <a:off x="3048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服务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0E0D8-B83E-E045-879E-56B8CB3E9792}"/>
              </a:ext>
            </a:extLst>
          </p:cNvPr>
          <p:cNvSpPr/>
          <p:nvPr/>
        </p:nvSpPr>
        <p:spPr>
          <a:xfrm>
            <a:off x="6096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协议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0334B-324B-FF4C-A7DA-C9F5504F197F}"/>
              </a:ext>
            </a:extLst>
          </p:cNvPr>
          <p:cNvSpPr/>
          <p:nvPr/>
        </p:nvSpPr>
        <p:spPr>
          <a:xfrm>
            <a:off x="9144000" y="6466482"/>
            <a:ext cx="3048000" cy="40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实现与管理</a:t>
            </a:r>
          </a:p>
        </p:txBody>
      </p:sp>
      <p:sp>
        <p:nvSpPr>
          <p:cNvPr id="104" name="文本框 1">
            <a:extLst>
              <a:ext uri="{FF2B5EF4-FFF2-40B4-BE49-F238E27FC236}">
                <a16:creationId xmlns:a16="http://schemas.microsoft.com/office/drawing/2014/main" id="{4CFC1560-B07B-A649-BC3A-08885A37EEB2}"/>
              </a:ext>
            </a:extLst>
          </p:cNvPr>
          <p:cNvSpPr txBox="1"/>
          <p:nvPr/>
        </p:nvSpPr>
        <p:spPr>
          <a:xfrm>
            <a:off x="268438" y="1232876"/>
            <a:ext cx="7979450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网络实体如何通过协议，实现各类网络功能</a:t>
            </a:r>
            <a:r>
              <a:rPr lang="en-US" altLang="zh-TW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很复杂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网络是一个非常庞大且复杂的系统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网络中的每个节点往往只能看到局部信息（去中心化）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数据量大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网络异常多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TW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需要兼顾效率、公平与管理开销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网络安全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病毒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virus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、蠕虫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worm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、木马（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trojan horse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间谍软件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Spyware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）</a:t>
            </a:r>
            <a:endParaRPr lang="zh-TW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僵尸网络（</a:t>
            </a:r>
            <a:r>
              <a:rPr lang="en-US" altLang="zh-TW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botnet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）：傀儡机被用于发动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DDoS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攻击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等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2D9F2A6-0EC5-9444-B6D8-C72EA791F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372" y="3047158"/>
            <a:ext cx="5287256" cy="321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2473754" cy="2537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计算机网络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简介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网络的组成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分层架构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WWW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体系结构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网络编程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016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分层的思想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4" name="文本框 1">
            <a:extLst>
              <a:ext uri="{FF2B5EF4-FFF2-40B4-BE49-F238E27FC236}">
                <a16:creationId xmlns:a16="http://schemas.microsoft.com/office/drawing/2014/main" id="{4CFC1560-B07B-A649-BC3A-08885A37EEB2}"/>
              </a:ext>
            </a:extLst>
          </p:cNvPr>
          <p:cNvSpPr txBox="1"/>
          <p:nvPr/>
        </p:nvSpPr>
        <p:spPr>
          <a:xfrm>
            <a:off x="268438" y="1232876"/>
            <a:ext cx="6534698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使复杂系统在逻辑上变得简单有序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将网络分为多个层次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每层提供特定功能与服务保障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层与层之间有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接口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调用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同层实体通过该层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进行对话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屏蔽各层实现细节</a:t>
            </a:r>
            <a:endParaRPr lang="en-US" altLang="zh-TW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结构明确：逻辑清晰，便于分析学习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标准统一：统一接口，便于技术互通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模块化：各层独立，加速技术演进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引入额外开销</a:t>
            </a: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；</a:t>
            </a:r>
            <a:r>
              <a:rPr lang="zh-TW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跨层信息缺失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A01E5-35A1-2A42-8D3D-0E0B1805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19" y="1194108"/>
            <a:ext cx="5180564" cy="49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52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502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计算机网络中的经典分层模型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2FBD24EB-D012-7541-878B-04685C63D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556177"/>
              </p:ext>
            </p:extLst>
          </p:nvPr>
        </p:nvGraphicFramePr>
        <p:xfrm>
          <a:off x="2870852" y="1660310"/>
          <a:ext cx="2463165" cy="466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3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>
                          <a:latin typeface="+mn-lt"/>
                          <a:ea typeface="DengXian" panose="02010600030101010101" pitchFamily="2" charset="-122"/>
                        </a:rPr>
                        <a:t>应用层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b="0">
                          <a:latin typeface="+mn-lt"/>
                          <a:ea typeface="DengXian" panose="02010600030101010101" pitchFamily="2" charset="-122"/>
                        </a:rPr>
                        <a:t>Application Layer</a:t>
                      </a:r>
                      <a:endParaRPr lang="en-US" altLang="zh-CN" sz="1800" b="0" dirty="0">
                        <a:latin typeface="+mn-lt"/>
                        <a:ea typeface="DengXian" panose="02010600030101010101" pitchFamily="2" charset="-122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dirty="0">
                          <a:latin typeface="+mn-lt"/>
                          <a:ea typeface="DengXian" panose="02010600030101010101" pitchFamily="2" charset="-122"/>
                        </a:rPr>
                        <a:t>表示层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DengXian" panose="02010600030101010101" pitchFamily="2" charset="-122"/>
                        </a:rPr>
                        <a:t>Presentation Layer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dirty="0">
                          <a:latin typeface="+mn-lt"/>
                          <a:ea typeface="DengXian" panose="02010600030101010101" pitchFamily="2" charset="-122"/>
                        </a:rPr>
                        <a:t>会话层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DengXian" panose="02010600030101010101" pitchFamily="2" charset="-122"/>
                        </a:rPr>
                        <a:t>Session Layer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dirty="0">
                          <a:latin typeface="+mn-lt"/>
                          <a:ea typeface="DengXian" panose="02010600030101010101" pitchFamily="2" charset="-122"/>
                        </a:rPr>
                        <a:t>传输层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DengXian" panose="02010600030101010101" pitchFamily="2" charset="-122"/>
                        </a:rPr>
                        <a:t>Transport Layer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dirty="0">
                          <a:solidFill>
                            <a:srgbClr val="C00000"/>
                          </a:solidFill>
                          <a:latin typeface="+mn-lt"/>
                          <a:ea typeface="DengXian" panose="02010600030101010101" pitchFamily="2" charset="-122"/>
                        </a:rPr>
                        <a:t>网络层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rgbClr val="C00000"/>
                          </a:solidFill>
                          <a:latin typeface="+mn-lt"/>
                          <a:ea typeface="DengXian" panose="02010600030101010101" pitchFamily="2" charset="-122"/>
                        </a:rPr>
                        <a:t>Network Layer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dirty="0">
                          <a:latin typeface="+mn-lt"/>
                          <a:ea typeface="DengXian" panose="02010600030101010101" pitchFamily="2" charset="-122"/>
                        </a:rPr>
                        <a:t>数据链路层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DengXian" panose="02010600030101010101" pitchFamily="2" charset="-122"/>
                        </a:rPr>
                        <a:t>Data Link Layer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dirty="0">
                          <a:latin typeface="+mn-lt"/>
                          <a:ea typeface="DengXian" panose="02010600030101010101" pitchFamily="2" charset="-122"/>
                        </a:rPr>
                        <a:t>物理层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DengXian" panose="02010600030101010101" pitchFamily="2" charset="-122"/>
                        </a:rPr>
                        <a:t>Physical Layer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D1B5204C-A2B1-B149-AA1C-93FA2144B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546418"/>
              </p:ext>
            </p:extLst>
          </p:nvPr>
        </p:nvGraphicFramePr>
        <p:xfrm>
          <a:off x="6705600" y="1676400"/>
          <a:ext cx="2463165" cy="4658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3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58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dirty="0">
                          <a:latin typeface="+mn-lt"/>
                          <a:ea typeface="DengXian" panose="02010600030101010101" pitchFamily="2" charset="-122"/>
                        </a:rPr>
                        <a:t>应用层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DengXian" panose="02010600030101010101" pitchFamily="2" charset="-122"/>
                        </a:rPr>
                        <a:t>Application Layer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1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kern="1200" dirty="0">
                          <a:solidFill>
                            <a:srgbClr val="C00000"/>
                          </a:solidFill>
                          <a:latin typeface="+mn-lt"/>
                          <a:ea typeface="DengXian" panose="02010600030101010101" pitchFamily="2" charset="-122"/>
                          <a:cs typeface="+mn-cs"/>
                          <a:sym typeface="+mn-ea"/>
                        </a:rPr>
                        <a:t>传输层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C00000"/>
                          </a:solidFill>
                          <a:latin typeface="+mn-lt"/>
                          <a:ea typeface="DengXian" panose="02010600030101010101" pitchFamily="2" charset="-122"/>
                          <a:cs typeface="+mn-cs"/>
                          <a:sym typeface="+mn-ea"/>
                        </a:rPr>
                        <a:t>Transport Layer</a:t>
                      </a:r>
                      <a:endParaRPr lang="en-US" altLang="zh-CN" sz="1800" b="0" kern="1200" dirty="0">
                        <a:solidFill>
                          <a:srgbClr val="C00000"/>
                        </a:solidFill>
                        <a:latin typeface="+mn-lt"/>
                        <a:ea typeface="DengXian" panose="02010600030101010101" pitchFamily="2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4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kern="1200" dirty="0">
                          <a:solidFill>
                            <a:srgbClr val="C00000"/>
                          </a:solidFill>
                          <a:latin typeface="+mn-lt"/>
                          <a:ea typeface="DengXian" panose="02010600030101010101" pitchFamily="2" charset="-122"/>
                          <a:cs typeface="+mn-cs"/>
                        </a:rPr>
                        <a:t>互联网层（网络层）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C00000"/>
                          </a:solidFill>
                          <a:latin typeface="+mn-lt"/>
                          <a:ea typeface="DengXian" panose="02010600030101010101" pitchFamily="2" charset="-122"/>
                          <a:cs typeface="+mn-cs"/>
                        </a:rPr>
                        <a:t>Internet Layer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63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dirty="0">
                          <a:latin typeface="+mn-lt"/>
                          <a:ea typeface="DengXian" panose="02010600030101010101" pitchFamily="2" charset="-122"/>
                        </a:rPr>
                        <a:t>网络接口层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DengXian" panose="02010600030101010101" pitchFamily="2" charset="-122"/>
                          <a:cs typeface="+mn-cs"/>
                        </a:rPr>
                        <a:t>Host-to-Network</a:t>
                      </a:r>
                      <a:r>
                        <a:rPr lang="zh-CN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DengXian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DengXian" panose="02010600030101010101" pitchFamily="2" charset="-122"/>
                          <a:cs typeface="+mn-cs"/>
                        </a:rPr>
                        <a:t>Layer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C340703-DE52-D14F-90BA-A5C07D09365F}"/>
              </a:ext>
            </a:extLst>
          </p:cNvPr>
          <p:cNvSpPr>
            <a:spLocks noGrp="1"/>
          </p:cNvSpPr>
          <p:nvPr/>
        </p:nvSpPr>
        <p:spPr>
          <a:xfrm>
            <a:off x="3251864" y="1232876"/>
            <a:ext cx="170114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OSI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参考模型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807812D-219B-2A44-8CCF-EABB2913A41A}"/>
              </a:ext>
            </a:extLst>
          </p:cNvPr>
          <p:cNvSpPr>
            <a:spLocks noGrp="1"/>
          </p:cNvSpPr>
          <p:nvPr/>
        </p:nvSpPr>
        <p:spPr>
          <a:xfrm>
            <a:off x="6516406" y="1263650"/>
            <a:ext cx="2998471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TCP/IP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参考模型（本课程）</a:t>
            </a:r>
          </a:p>
        </p:txBody>
      </p:sp>
      <p:sp>
        <p:nvSpPr>
          <p:cNvPr id="15" name="右大括号 8">
            <a:extLst>
              <a:ext uri="{FF2B5EF4-FFF2-40B4-BE49-F238E27FC236}">
                <a16:creationId xmlns:a16="http://schemas.microsoft.com/office/drawing/2014/main" id="{C93CFBC9-6BB6-4442-8BA7-4C3B2C80D748}"/>
              </a:ext>
            </a:extLst>
          </p:cNvPr>
          <p:cNvSpPr/>
          <p:nvPr/>
        </p:nvSpPr>
        <p:spPr bwMode="auto">
          <a:xfrm rot="10800000">
            <a:off x="9431377" y="5036366"/>
            <a:ext cx="167001" cy="1265196"/>
          </a:xfrm>
          <a:prstGeom prst="rightBrace">
            <a:avLst>
              <a:gd name="adj1" fmla="val 80393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707B482-9270-4741-9DA6-9EF7302C177B}"/>
              </a:ext>
            </a:extLst>
          </p:cNvPr>
          <p:cNvSpPr>
            <a:spLocks noGrp="1"/>
          </p:cNvSpPr>
          <p:nvPr/>
        </p:nvSpPr>
        <p:spPr>
          <a:xfrm>
            <a:off x="9617578" y="4889745"/>
            <a:ext cx="2160905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</a:rPr>
              <a:t>链路层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4F7BBBE5-C22E-CF4F-BB43-8F7C442F35A4}"/>
              </a:ext>
            </a:extLst>
          </p:cNvPr>
          <p:cNvSpPr>
            <a:spLocks noGrp="1"/>
          </p:cNvSpPr>
          <p:nvPr/>
        </p:nvSpPr>
        <p:spPr>
          <a:xfrm>
            <a:off x="9617578" y="6105037"/>
            <a:ext cx="2160905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</a:rPr>
              <a:t>物理层</a:t>
            </a:r>
          </a:p>
        </p:txBody>
      </p:sp>
    </p:spTree>
    <p:extLst>
      <p:ext uri="{BB962C8B-B14F-4D97-AF65-F5344CB8AC3E}">
        <p14:creationId xmlns:p14="http://schemas.microsoft.com/office/powerpoint/2010/main" val="194023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2550698" cy="2537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计算机网络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简介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网络的内容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分层架构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WWW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体系结构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网络编程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720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网络接口层（接入层）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=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物理层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+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链路层</a:t>
            </a:r>
          </a:p>
        </p:txBody>
      </p:sp>
      <p:pic>
        <p:nvPicPr>
          <p:cNvPr id="18" name="Picture 4" descr="NIC Card, USB PCMCIA Card, LAN PC Card, Network Interface Controller,  Network Adapter Card, Wireless Computer Card in Industrial Area Phase II ,  Adroit Infoways | ID: 19333228212">
            <a:extLst>
              <a:ext uri="{FF2B5EF4-FFF2-40B4-BE49-F238E27FC236}">
                <a16:creationId xmlns:a16="http://schemas.microsoft.com/office/drawing/2014/main" id="{BE9C23D4-1289-AC4E-A003-725C7CE0C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745" y="5199526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NIC Card, USB PCMCIA Card, LAN PC Card, Network Interface Controller,  Network Adapter Card, Wireless Computer Card in Industrial Area Phase II ,  Adroit Infoways | ID: 19333228212">
            <a:extLst>
              <a:ext uri="{FF2B5EF4-FFF2-40B4-BE49-F238E27FC236}">
                <a16:creationId xmlns:a16="http://schemas.microsoft.com/office/drawing/2014/main" id="{EE0EFE34-18F2-6644-9092-4B6B6DA08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16" y="5278808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B0D6E5F4-2A48-AF40-BC86-EF03E7E0BFB7}"/>
              </a:ext>
            </a:extLst>
          </p:cNvPr>
          <p:cNvSpPr>
            <a:spLocks noGrp="1"/>
          </p:cNvSpPr>
          <p:nvPr/>
        </p:nvSpPr>
        <p:spPr>
          <a:xfrm>
            <a:off x="5189173" y="5250407"/>
            <a:ext cx="1321279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800" dirty="0">
                <a:solidFill>
                  <a:srgbClr val="C00000"/>
                </a:solidFill>
              </a:rPr>
              <a:t>接入层</a:t>
            </a:r>
          </a:p>
        </p:txBody>
      </p:sp>
      <p:sp>
        <p:nvSpPr>
          <p:cNvPr id="21" name="右大括号 127">
            <a:extLst>
              <a:ext uri="{FF2B5EF4-FFF2-40B4-BE49-F238E27FC236}">
                <a16:creationId xmlns:a16="http://schemas.microsoft.com/office/drawing/2014/main" id="{D775459C-1F81-9C4D-AEAA-22DEFCA0ED64}"/>
              </a:ext>
            </a:extLst>
          </p:cNvPr>
          <p:cNvSpPr/>
          <p:nvPr/>
        </p:nvSpPr>
        <p:spPr bwMode="auto">
          <a:xfrm rot="16200000">
            <a:off x="5662124" y="4886422"/>
            <a:ext cx="179900" cy="1996899"/>
          </a:xfrm>
          <a:prstGeom prst="rightBrace">
            <a:avLst>
              <a:gd name="adj1" fmla="val 80393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55902147-3D33-644C-816B-499A67C03A86}"/>
              </a:ext>
            </a:extLst>
          </p:cNvPr>
          <p:cNvSpPr>
            <a:spLocks noGrp="1"/>
          </p:cNvSpPr>
          <p:nvPr/>
        </p:nvSpPr>
        <p:spPr>
          <a:xfrm>
            <a:off x="4572411" y="6026954"/>
            <a:ext cx="3412334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400" dirty="0">
                <a:solidFill>
                  <a:srgbClr val="C00000"/>
                </a:solidFill>
              </a:rPr>
              <a:t>物理层</a:t>
            </a:r>
            <a:r>
              <a:rPr kumimoji="1" lang="zh-CN" altLang="en-US" sz="1400" dirty="0">
                <a:solidFill>
                  <a:prstClr val="black"/>
                </a:solidFill>
              </a:rPr>
              <a:t>：链路的比特传输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lang="zh-CN" altLang="en-US" sz="1400" dirty="0">
                <a:solidFill>
                  <a:srgbClr val="C00000"/>
                </a:solidFill>
              </a:rPr>
              <a:t>数据链路层</a:t>
            </a:r>
            <a:r>
              <a:rPr kumimoji="1" lang="zh-CN" altLang="en-US" sz="1400" dirty="0">
                <a:solidFill>
                  <a:prstClr val="black"/>
                </a:solidFill>
              </a:rPr>
              <a:t>：处理来自物理层的比特流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03F7DA7C-F3A1-0D49-9997-B7B5B63F71CB}"/>
              </a:ext>
            </a:extLst>
          </p:cNvPr>
          <p:cNvSpPr>
            <a:spLocks noGrp="1"/>
          </p:cNvSpPr>
          <p:nvPr/>
        </p:nvSpPr>
        <p:spPr>
          <a:xfrm>
            <a:off x="457200" y="5938481"/>
            <a:ext cx="2651442" cy="611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实体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网络接口控制器（网卡）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命名</a:t>
            </a:r>
            <a:r>
              <a:rPr kumimoji="1" lang="zh-CN" altLang="en-US" sz="1400" dirty="0">
                <a:solidFill>
                  <a:prstClr val="black"/>
                </a:solidFill>
              </a:rPr>
              <a:t>：物理地址（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MAC</a:t>
            </a:r>
            <a:r>
              <a:rPr kumimoji="1" lang="zh-CN" altLang="en-US" sz="1400" dirty="0">
                <a:solidFill>
                  <a:prstClr val="black"/>
                </a:solidFill>
              </a:rPr>
              <a:t>地址）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架构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en-US" altLang="zh-CN" sz="1400" dirty="0">
                <a:solidFill>
                  <a:prstClr val="black"/>
                </a:solidFill>
              </a:rPr>
              <a:t>1</a:t>
            </a:r>
            <a:r>
              <a:rPr kumimoji="1" lang="zh-CN" altLang="en-US" sz="1400" dirty="0">
                <a:solidFill>
                  <a:prstClr val="black"/>
                </a:solidFill>
              </a:rPr>
              <a:t>对网卡</a:t>
            </a:r>
            <a:r>
              <a:rPr kumimoji="1" lang="en-US" altLang="zh-CN" sz="1400" dirty="0">
                <a:solidFill>
                  <a:prstClr val="black"/>
                </a:solidFill>
              </a:rPr>
              <a:t>+</a:t>
            </a:r>
            <a:r>
              <a:rPr kumimoji="1" lang="zh-CN" altLang="en-US" sz="1400" dirty="0">
                <a:solidFill>
                  <a:prstClr val="black"/>
                </a:solidFill>
              </a:rPr>
              <a:t>链路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FDC79F67-4035-004B-9750-6B5775E62C30}"/>
              </a:ext>
            </a:extLst>
          </p:cNvPr>
          <p:cNvSpPr>
            <a:spLocks noGrp="1"/>
          </p:cNvSpPr>
          <p:nvPr/>
        </p:nvSpPr>
        <p:spPr>
          <a:xfrm>
            <a:off x="9044396" y="5568990"/>
            <a:ext cx="2995204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经典协议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zh-CN" altLang="en-US" sz="1400" dirty="0">
                <a:solidFill>
                  <a:prstClr val="black"/>
                </a:solidFill>
              </a:rPr>
              <a:t>以太网、</a:t>
            </a:r>
            <a:r>
              <a:rPr kumimoji="1" lang="en-US" altLang="zh-CN" sz="1400" dirty="0" err="1">
                <a:solidFill>
                  <a:prstClr val="black"/>
                </a:solidFill>
              </a:rPr>
              <a:t>WiFi</a:t>
            </a:r>
            <a:r>
              <a:rPr kumimoji="1" lang="zh-CN" altLang="en-US" sz="1400" dirty="0">
                <a:solidFill>
                  <a:prstClr val="black"/>
                </a:solidFill>
              </a:rPr>
              <a:t>、蜂窝网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4E709759-64FD-BD4B-AF7C-BE4EF6E209F8}"/>
              </a:ext>
            </a:extLst>
          </p:cNvPr>
          <p:cNvSpPr>
            <a:spLocks noGrp="1"/>
          </p:cNvSpPr>
          <p:nvPr/>
        </p:nvSpPr>
        <p:spPr>
          <a:xfrm>
            <a:off x="9041581" y="5792751"/>
            <a:ext cx="2576032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服务与管理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成帧：比特流 </a:t>
            </a:r>
            <a:r>
              <a:rPr kumimoji="1" lang="en-US" altLang="zh-CN" sz="1400" dirty="0">
                <a:solidFill>
                  <a:prstClr val="black"/>
                </a:solidFill>
              </a:rPr>
              <a:t>-&gt; </a:t>
            </a:r>
            <a:r>
              <a:rPr kumimoji="1" lang="zh-CN" altLang="en-US" sz="1400" dirty="0">
                <a:solidFill>
                  <a:prstClr val="black"/>
                </a:solidFill>
              </a:rPr>
              <a:t>消息流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差错检测与纠正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链路复用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26" name="Rectangle 377">
            <a:extLst>
              <a:ext uri="{FF2B5EF4-FFF2-40B4-BE49-F238E27FC236}">
                <a16:creationId xmlns:a16="http://schemas.microsoft.com/office/drawing/2014/main" id="{227ECF14-5052-C94F-8213-B1848A9A91CF}"/>
              </a:ext>
            </a:extLst>
          </p:cNvPr>
          <p:cNvSpPr/>
          <p:nvPr/>
        </p:nvSpPr>
        <p:spPr bwMode="auto">
          <a:xfrm rot="10800000">
            <a:off x="3374265" y="5630021"/>
            <a:ext cx="4746690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129DF104-59D8-DA41-8483-9D0CF5227A58}"/>
              </a:ext>
            </a:extLst>
          </p:cNvPr>
          <p:cNvSpPr>
            <a:spLocks noGrp="1"/>
          </p:cNvSpPr>
          <p:nvPr/>
        </p:nvSpPr>
        <p:spPr>
          <a:xfrm>
            <a:off x="4071335" y="4951832"/>
            <a:ext cx="3556953" cy="2971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接口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：单条链路通信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94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网络层</a:t>
            </a:r>
          </a:p>
        </p:txBody>
      </p:sp>
      <p:grpSp>
        <p:nvGrpSpPr>
          <p:cNvPr id="127" name="Group 983">
            <a:extLst>
              <a:ext uri="{FF2B5EF4-FFF2-40B4-BE49-F238E27FC236}">
                <a16:creationId xmlns:a16="http://schemas.microsoft.com/office/drawing/2014/main" id="{D647049C-2C57-F44C-83E4-12F9AD572408}"/>
              </a:ext>
            </a:extLst>
          </p:cNvPr>
          <p:cNvGrpSpPr/>
          <p:nvPr/>
        </p:nvGrpSpPr>
        <p:grpSpPr bwMode="auto">
          <a:xfrm>
            <a:off x="2684082" y="3759152"/>
            <a:ext cx="652641" cy="1124083"/>
            <a:chOff x="4140" y="429"/>
            <a:chExt cx="1425" cy="2396"/>
          </a:xfrm>
        </p:grpSpPr>
        <p:sp>
          <p:nvSpPr>
            <p:cNvPr id="128" name="Freeform 984">
              <a:extLst>
                <a:ext uri="{FF2B5EF4-FFF2-40B4-BE49-F238E27FC236}">
                  <a16:creationId xmlns:a16="http://schemas.microsoft.com/office/drawing/2014/main" id="{20E7DD2E-9ACF-DF4A-B62F-8091311ECF0F}"/>
                </a:ext>
              </a:extLst>
            </p:cNvPr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" name="Rectangle 985">
              <a:extLst>
                <a:ext uri="{FF2B5EF4-FFF2-40B4-BE49-F238E27FC236}">
                  <a16:creationId xmlns:a16="http://schemas.microsoft.com/office/drawing/2014/main" id="{956FD618-1B12-AF47-B397-65098FBD8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30" name="Freeform 986">
              <a:extLst>
                <a:ext uri="{FF2B5EF4-FFF2-40B4-BE49-F238E27FC236}">
                  <a16:creationId xmlns:a16="http://schemas.microsoft.com/office/drawing/2014/main" id="{6494740E-AC2A-A449-A9B3-FA2835D16BE6}"/>
                </a:ext>
              </a:extLst>
            </p:cNvPr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" name="Freeform 987">
              <a:extLst>
                <a:ext uri="{FF2B5EF4-FFF2-40B4-BE49-F238E27FC236}">
                  <a16:creationId xmlns:a16="http://schemas.microsoft.com/office/drawing/2014/main" id="{78D04337-F631-D44F-9CC9-C0E0DAC03CD6}"/>
                </a:ext>
              </a:extLst>
            </p:cNvPr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" name="Rectangle 988">
              <a:extLst>
                <a:ext uri="{FF2B5EF4-FFF2-40B4-BE49-F238E27FC236}">
                  <a16:creationId xmlns:a16="http://schemas.microsoft.com/office/drawing/2014/main" id="{6B004D22-1481-C247-9D90-2266F9100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33" name="Group 989">
              <a:extLst>
                <a:ext uri="{FF2B5EF4-FFF2-40B4-BE49-F238E27FC236}">
                  <a16:creationId xmlns:a16="http://schemas.microsoft.com/office/drawing/2014/main" id="{329A7FA6-7323-EA46-B412-0D19FFB8E0F2}"/>
                </a:ext>
              </a:extLst>
            </p:cNvPr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8" name="AutoShape 990">
                <a:extLst>
                  <a:ext uri="{FF2B5EF4-FFF2-40B4-BE49-F238E27FC236}">
                    <a16:creationId xmlns:a16="http://schemas.microsoft.com/office/drawing/2014/main" id="{FC387FC0-FDE5-1247-9FDB-76EC9FA3F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59" name="AutoShape 991">
                <a:extLst>
                  <a:ext uri="{FF2B5EF4-FFF2-40B4-BE49-F238E27FC236}">
                    <a16:creationId xmlns:a16="http://schemas.microsoft.com/office/drawing/2014/main" id="{50889E1E-7F8B-854F-997F-860D1F878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4" name="Rectangle 992">
              <a:extLst>
                <a:ext uri="{FF2B5EF4-FFF2-40B4-BE49-F238E27FC236}">
                  <a16:creationId xmlns:a16="http://schemas.microsoft.com/office/drawing/2014/main" id="{EAED8922-1CF7-0A43-8B7A-BAF20C33D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35" name="Group 993">
              <a:extLst>
                <a:ext uri="{FF2B5EF4-FFF2-40B4-BE49-F238E27FC236}">
                  <a16:creationId xmlns:a16="http://schemas.microsoft.com/office/drawing/2014/main" id="{E43CCEA7-8F49-5945-9BC7-91FC4448E16F}"/>
                </a:ext>
              </a:extLst>
            </p:cNvPr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6" name="AutoShape 994">
                <a:extLst>
                  <a:ext uri="{FF2B5EF4-FFF2-40B4-BE49-F238E27FC236}">
                    <a16:creationId xmlns:a16="http://schemas.microsoft.com/office/drawing/2014/main" id="{DD681BD4-AA93-D946-B641-CEC2B78CB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57" name="AutoShape 995">
                <a:extLst>
                  <a:ext uri="{FF2B5EF4-FFF2-40B4-BE49-F238E27FC236}">
                    <a16:creationId xmlns:a16="http://schemas.microsoft.com/office/drawing/2014/main" id="{2B40F332-7AA3-B442-A53A-B63E59D2A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6" name="Rectangle 996">
              <a:extLst>
                <a:ext uri="{FF2B5EF4-FFF2-40B4-BE49-F238E27FC236}">
                  <a16:creationId xmlns:a16="http://schemas.microsoft.com/office/drawing/2014/main" id="{E10C6C72-A31D-C34E-AAA2-92F80D0C8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37" name="Rectangle 997">
              <a:extLst>
                <a:ext uri="{FF2B5EF4-FFF2-40B4-BE49-F238E27FC236}">
                  <a16:creationId xmlns:a16="http://schemas.microsoft.com/office/drawing/2014/main" id="{B548D9EE-857B-3B44-9AB5-63365CEFF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38" name="Group 998">
              <a:extLst>
                <a:ext uri="{FF2B5EF4-FFF2-40B4-BE49-F238E27FC236}">
                  <a16:creationId xmlns:a16="http://schemas.microsoft.com/office/drawing/2014/main" id="{A372CBAA-808C-7941-A7A9-06F3868A36F6}"/>
                </a:ext>
              </a:extLst>
            </p:cNvPr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4" name="AutoShape 999">
                <a:extLst>
                  <a:ext uri="{FF2B5EF4-FFF2-40B4-BE49-F238E27FC236}">
                    <a16:creationId xmlns:a16="http://schemas.microsoft.com/office/drawing/2014/main" id="{1FDA7042-102B-A340-8FDE-280146CA7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AutoShape 1000">
                <a:extLst>
                  <a:ext uri="{FF2B5EF4-FFF2-40B4-BE49-F238E27FC236}">
                    <a16:creationId xmlns:a16="http://schemas.microsoft.com/office/drawing/2014/main" id="{EB9C8CCA-41B1-9E45-BB7F-D0908C413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9" name="Freeform 1001">
              <a:extLst>
                <a:ext uri="{FF2B5EF4-FFF2-40B4-BE49-F238E27FC236}">
                  <a16:creationId xmlns:a16="http://schemas.microsoft.com/office/drawing/2014/main" id="{524E34BC-52A6-744E-B9E0-C53073E3E78A}"/>
                </a:ext>
              </a:extLst>
            </p:cNvPr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40" name="Group 1002">
              <a:extLst>
                <a:ext uri="{FF2B5EF4-FFF2-40B4-BE49-F238E27FC236}">
                  <a16:creationId xmlns:a16="http://schemas.microsoft.com/office/drawing/2014/main" id="{9A605365-5B08-8E4D-A67D-5301B6062983}"/>
                </a:ext>
              </a:extLst>
            </p:cNvPr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2" name="AutoShape 1003">
                <a:extLst>
                  <a:ext uri="{FF2B5EF4-FFF2-40B4-BE49-F238E27FC236}">
                    <a16:creationId xmlns:a16="http://schemas.microsoft.com/office/drawing/2014/main" id="{EE9DDA33-4AFC-B94F-BCC2-357A52522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AutoShape 1004">
                <a:extLst>
                  <a:ext uri="{FF2B5EF4-FFF2-40B4-BE49-F238E27FC236}">
                    <a16:creationId xmlns:a16="http://schemas.microsoft.com/office/drawing/2014/main" id="{CD62368E-36B3-C34A-B2A3-281607D3C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1" name="Rectangle 1005">
              <a:extLst>
                <a:ext uri="{FF2B5EF4-FFF2-40B4-BE49-F238E27FC236}">
                  <a16:creationId xmlns:a16="http://schemas.microsoft.com/office/drawing/2014/main" id="{003B6E3E-0052-BB4A-AD16-568F8ADB0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42" name="Freeform 1006">
              <a:extLst>
                <a:ext uri="{FF2B5EF4-FFF2-40B4-BE49-F238E27FC236}">
                  <a16:creationId xmlns:a16="http://schemas.microsoft.com/office/drawing/2014/main" id="{27884934-044D-8147-885D-923C79995CBA}"/>
                </a:ext>
              </a:extLst>
            </p:cNvPr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" name="Freeform 1007">
              <a:extLst>
                <a:ext uri="{FF2B5EF4-FFF2-40B4-BE49-F238E27FC236}">
                  <a16:creationId xmlns:a16="http://schemas.microsoft.com/office/drawing/2014/main" id="{BD31E5EB-F9E8-CD49-9DCF-902F045F01C7}"/>
                </a:ext>
              </a:extLst>
            </p:cNvPr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" name="Oval 1008">
              <a:extLst>
                <a:ext uri="{FF2B5EF4-FFF2-40B4-BE49-F238E27FC236}">
                  <a16:creationId xmlns:a16="http://schemas.microsoft.com/office/drawing/2014/main" id="{386A29EF-78E7-6C48-B185-CB59A3723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45" name="Freeform 1009">
              <a:extLst>
                <a:ext uri="{FF2B5EF4-FFF2-40B4-BE49-F238E27FC236}">
                  <a16:creationId xmlns:a16="http://schemas.microsoft.com/office/drawing/2014/main" id="{64C5BA9B-0231-4549-914E-737C90573FAB}"/>
                </a:ext>
              </a:extLst>
            </p:cNvPr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" name="AutoShape 1010">
              <a:extLst>
                <a:ext uri="{FF2B5EF4-FFF2-40B4-BE49-F238E27FC236}">
                  <a16:creationId xmlns:a16="http://schemas.microsoft.com/office/drawing/2014/main" id="{6C8465F8-0DF3-564B-B5B6-F7E609B0C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47" name="AutoShape 1011">
              <a:extLst>
                <a:ext uri="{FF2B5EF4-FFF2-40B4-BE49-F238E27FC236}">
                  <a16:creationId xmlns:a16="http://schemas.microsoft.com/office/drawing/2014/main" id="{0D5C08B3-DCCA-EB41-AC50-98B6B99C1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48" name="Oval 1012">
              <a:extLst>
                <a:ext uri="{FF2B5EF4-FFF2-40B4-BE49-F238E27FC236}">
                  <a16:creationId xmlns:a16="http://schemas.microsoft.com/office/drawing/2014/main" id="{F085B772-CEF0-844A-9702-014E727C2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49" name="Oval 1013">
              <a:extLst>
                <a:ext uri="{FF2B5EF4-FFF2-40B4-BE49-F238E27FC236}">
                  <a16:creationId xmlns:a16="http://schemas.microsoft.com/office/drawing/2014/main" id="{465664B1-2803-AE48-9974-C3C516280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0" name="Oval 1014">
              <a:extLst>
                <a:ext uri="{FF2B5EF4-FFF2-40B4-BE49-F238E27FC236}">
                  <a16:creationId xmlns:a16="http://schemas.microsoft.com/office/drawing/2014/main" id="{2387777E-E865-214E-83FB-03982E58B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51" name="Rectangle 1015">
              <a:extLst>
                <a:ext uri="{FF2B5EF4-FFF2-40B4-BE49-F238E27FC236}">
                  <a16:creationId xmlns:a16="http://schemas.microsoft.com/office/drawing/2014/main" id="{192966B5-2D5E-0E44-AD6D-3D318C54D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60" name="Group 983">
            <a:extLst>
              <a:ext uri="{FF2B5EF4-FFF2-40B4-BE49-F238E27FC236}">
                <a16:creationId xmlns:a16="http://schemas.microsoft.com/office/drawing/2014/main" id="{34222235-BB27-D349-AA9D-8E6B4C7C481A}"/>
              </a:ext>
            </a:extLst>
          </p:cNvPr>
          <p:cNvGrpSpPr/>
          <p:nvPr/>
        </p:nvGrpSpPr>
        <p:grpSpPr bwMode="auto">
          <a:xfrm>
            <a:off x="8120955" y="3754326"/>
            <a:ext cx="671647" cy="1204108"/>
            <a:chOff x="4140" y="429"/>
            <a:chExt cx="1425" cy="2396"/>
          </a:xfrm>
        </p:grpSpPr>
        <p:sp>
          <p:nvSpPr>
            <p:cNvPr id="161" name="Freeform 984">
              <a:extLst>
                <a:ext uri="{FF2B5EF4-FFF2-40B4-BE49-F238E27FC236}">
                  <a16:creationId xmlns:a16="http://schemas.microsoft.com/office/drawing/2014/main" id="{310DBBFD-3DEC-CC44-A784-F10AF6E09712}"/>
                </a:ext>
              </a:extLst>
            </p:cNvPr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Rectangle 985">
              <a:extLst>
                <a:ext uri="{FF2B5EF4-FFF2-40B4-BE49-F238E27FC236}">
                  <a16:creationId xmlns:a16="http://schemas.microsoft.com/office/drawing/2014/main" id="{1D8CBDA1-A70A-B846-942D-F7239D9F8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63" name="Freeform 986">
              <a:extLst>
                <a:ext uri="{FF2B5EF4-FFF2-40B4-BE49-F238E27FC236}">
                  <a16:creationId xmlns:a16="http://schemas.microsoft.com/office/drawing/2014/main" id="{8D0195B8-B002-A84B-B86D-644DD4C4DD1A}"/>
                </a:ext>
              </a:extLst>
            </p:cNvPr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" name="Freeform 987">
              <a:extLst>
                <a:ext uri="{FF2B5EF4-FFF2-40B4-BE49-F238E27FC236}">
                  <a16:creationId xmlns:a16="http://schemas.microsoft.com/office/drawing/2014/main" id="{71E2F4AC-BF52-8043-9F4B-B82552D28366}"/>
                </a:ext>
              </a:extLst>
            </p:cNvPr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Rectangle 988">
              <a:extLst>
                <a:ext uri="{FF2B5EF4-FFF2-40B4-BE49-F238E27FC236}">
                  <a16:creationId xmlns:a16="http://schemas.microsoft.com/office/drawing/2014/main" id="{DC2654A0-3532-014E-AAE5-D0A123D5A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66" name="Group 989">
              <a:extLst>
                <a:ext uri="{FF2B5EF4-FFF2-40B4-BE49-F238E27FC236}">
                  <a16:creationId xmlns:a16="http://schemas.microsoft.com/office/drawing/2014/main" id="{AA380F09-13FA-C944-8B86-AA73FB4D5079}"/>
                </a:ext>
              </a:extLst>
            </p:cNvPr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1" name="AutoShape 990">
                <a:extLst>
                  <a:ext uri="{FF2B5EF4-FFF2-40B4-BE49-F238E27FC236}">
                    <a16:creationId xmlns:a16="http://schemas.microsoft.com/office/drawing/2014/main" id="{3C3E4F00-159C-5B43-8683-40A319FF1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AutoShape 991">
                <a:extLst>
                  <a:ext uri="{FF2B5EF4-FFF2-40B4-BE49-F238E27FC236}">
                    <a16:creationId xmlns:a16="http://schemas.microsoft.com/office/drawing/2014/main" id="{89D46B30-65A6-0640-BFD4-76E45160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67" name="Rectangle 992">
              <a:extLst>
                <a:ext uri="{FF2B5EF4-FFF2-40B4-BE49-F238E27FC236}">
                  <a16:creationId xmlns:a16="http://schemas.microsoft.com/office/drawing/2014/main" id="{5D1A3B5F-131D-8148-9D5A-3A6B1D38E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68" name="Group 993">
              <a:extLst>
                <a:ext uri="{FF2B5EF4-FFF2-40B4-BE49-F238E27FC236}">
                  <a16:creationId xmlns:a16="http://schemas.microsoft.com/office/drawing/2014/main" id="{34058E7C-2D66-CE41-AADE-40DCE3877BF7}"/>
                </a:ext>
              </a:extLst>
            </p:cNvPr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9" name="AutoShape 994">
                <a:extLst>
                  <a:ext uri="{FF2B5EF4-FFF2-40B4-BE49-F238E27FC236}">
                    <a16:creationId xmlns:a16="http://schemas.microsoft.com/office/drawing/2014/main" id="{2B1D0220-37A3-0B4F-9F67-1DD5C98E5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0" name="AutoShape 995">
                <a:extLst>
                  <a:ext uri="{FF2B5EF4-FFF2-40B4-BE49-F238E27FC236}">
                    <a16:creationId xmlns:a16="http://schemas.microsoft.com/office/drawing/2014/main" id="{82D75F20-D009-0342-8B34-2C8E2B7EC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69" name="Rectangle 996">
              <a:extLst>
                <a:ext uri="{FF2B5EF4-FFF2-40B4-BE49-F238E27FC236}">
                  <a16:creationId xmlns:a16="http://schemas.microsoft.com/office/drawing/2014/main" id="{6B6238B9-087F-1448-AE6F-6A6EF1C94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70" name="Rectangle 997">
              <a:extLst>
                <a:ext uri="{FF2B5EF4-FFF2-40B4-BE49-F238E27FC236}">
                  <a16:creationId xmlns:a16="http://schemas.microsoft.com/office/drawing/2014/main" id="{6C7F659B-DF77-1A44-AC41-E45E5E3BC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71" name="Group 998">
              <a:extLst>
                <a:ext uri="{FF2B5EF4-FFF2-40B4-BE49-F238E27FC236}">
                  <a16:creationId xmlns:a16="http://schemas.microsoft.com/office/drawing/2014/main" id="{B910639D-87F3-C941-9B1B-6EE9E02F0797}"/>
                </a:ext>
              </a:extLst>
            </p:cNvPr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7" name="AutoShape 999">
                <a:extLst>
                  <a:ext uri="{FF2B5EF4-FFF2-40B4-BE49-F238E27FC236}">
                    <a16:creationId xmlns:a16="http://schemas.microsoft.com/office/drawing/2014/main" id="{34FF48BE-BFEB-9648-A633-1BBDB7AA5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8" name="AutoShape 1000">
                <a:extLst>
                  <a:ext uri="{FF2B5EF4-FFF2-40B4-BE49-F238E27FC236}">
                    <a16:creationId xmlns:a16="http://schemas.microsoft.com/office/drawing/2014/main" id="{F5549609-1014-B94D-A13C-59E8C08E3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2" name="Freeform 1001">
              <a:extLst>
                <a:ext uri="{FF2B5EF4-FFF2-40B4-BE49-F238E27FC236}">
                  <a16:creationId xmlns:a16="http://schemas.microsoft.com/office/drawing/2014/main" id="{18544278-F851-3A44-B16E-A47CD1812D75}"/>
                </a:ext>
              </a:extLst>
            </p:cNvPr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73" name="Group 1002">
              <a:extLst>
                <a:ext uri="{FF2B5EF4-FFF2-40B4-BE49-F238E27FC236}">
                  <a16:creationId xmlns:a16="http://schemas.microsoft.com/office/drawing/2014/main" id="{D67DCECA-624B-0C48-ADC8-EFDF18C5C495}"/>
                </a:ext>
              </a:extLst>
            </p:cNvPr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5" name="AutoShape 1003">
                <a:extLst>
                  <a:ext uri="{FF2B5EF4-FFF2-40B4-BE49-F238E27FC236}">
                    <a16:creationId xmlns:a16="http://schemas.microsoft.com/office/drawing/2014/main" id="{2D62A11B-9742-EB4E-8C75-A10D7F5FD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6" name="AutoShape 1004">
                <a:extLst>
                  <a:ext uri="{FF2B5EF4-FFF2-40B4-BE49-F238E27FC236}">
                    <a16:creationId xmlns:a16="http://schemas.microsoft.com/office/drawing/2014/main" id="{E9CA6433-C143-D54A-A179-6F40B557E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" name="Rectangle 1005">
              <a:extLst>
                <a:ext uri="{FF2B5EF4-FFF2-40B4-BE49-F238E27FC236}">
                  <a16:creationId xmlns:a16="http://schemas.microsoft.com/office/drawing/2014/main" id="{00E4FC51-2D64-154F-9DF8-5FB12C78E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75" name="Freeform 1006">
              <a:extLst>
                <a:ext uri="{FF2B5EF4-FFF2-40B4-BE49-F238E27FC236}">
                  <a16:creationId xmlns:a16="http://schemas.microsoft.com/office/drawing/2014/main" id="{DCD062D5-645C-2248-A75E-6DC3315C79D7}"/>
                </a:ext>
              </a:extLst>
            </p:cNvPr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Freeform 1007">
              <a:extLst>
                <a:ext uri="{FF2B5EF4-FFF2-40B4-BE49-F238E27FC236}">
                  <a16:creationId xmlns:a16="http://schemas.microsoft.com/office/drawing/2014/main" id="{4984C481-0E01-2447-ADF9-22B494769637}"/>
                </a:ext>
              </a:extLst>
            </p:cNvPr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Oval 1008">
              <a:extLst>
                <a:ext uri="{FF2B5EF4-FFF2-40B4-BE49-F238E27FC236}">
                  <a16:creationId xmlns:a16="http://schemas.microsoft.com/office/drawing/2014/main" id="{B0A4739B-8787-1C45-A327-B3E7A1077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78" name="Freeform 1009">
              <a:extLst>
                <a:ext uri="{FF2B5EF4-FFF2-40B4-BE49-F238E27FC236}">
                  <a16:creationId xmlns:a16="http://schemas.microsoft.com/office/drawing/2014/main" id="{27D841C9-8AE0-A444-BBEC-88A647689A0C}"/>
                </a:ext>
              </a:extLst>
            </p:cNvPr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AutoShape 1010">
              <a:extLst>
                <a:ext uri="{FF2B5EF4-FFF2-40B4-BE49-F238E27FC236}">
                  <a16:creationId xmlns:a16="http://schemas.microsoft.com/office/drawing/2014/main" id="{E38EA7FC-B912-164E-B734-1E0F9CCD5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0" name="AutoShape 1011">
              <a:extLst>
                <a:ext uri="{FF2B5EF4-FFF2-40B4-BE49-F238E27FC236}">
                  <a16:creationId xmlns:a16="http://schemas.microsoft.com/office/drawing/2014/main" id="{B33FF737-64E5-9C4F-80DF-414764F05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1" name="Oval 1012">
              <a:extLst>
                <a:ext uri="{FF2B5EF4-FFF2-40B4-BE49-F238E27FC236}">
                  <a16:creationId xmlns:a16="http://schemas.microsoft.com/office/drawing/2014/main" id="{F2F91643-A88F-DD4C-819D-A32FB4FB9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2" name="Oval 1013">
              <a:extLst>
                <a:ext uri="{FF2B5EF4-FFF2-40B4-BE49-F238E27FC236}">
                  <a16:creationId xmlns:a16="http://schemas.microsoft.com/office/drawing/2014/main" id="{B721CD4F-8D35-FC43-97F0-C640E83F3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3" name="Oval 1014">
              <a:extLst>
                <a:ext uri="{FF2B5EF4-FFF2-40B4-BE49-F238E27FC236}">
                  <a16:creationId xmlns:a16="http://schemas.microsoft.com/office/drawing/2014/main" id="{0C8EFFA1-6EEB-B641-B587-380BBBC98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4" name="Rectangle 1015">
              <a:extLst>
                <a:ext uri="{FF2B5EF4-FFF2-40B4-BE49-F238E27FC236}">
                  <a16:creationId xmlns:a16="http://schemas.microsoft.com/office/drawing/2014/main" id="{AE8292A5-4D5F-224B-930E-411B66219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cxnSp>
        <p:nvCxnSpPr>
          <p:cNvPr id="193" name="直接连接符 122">
            <a:extLst>
              <a:ext uri="{FF2B5EF4-FFF2-40B4-BE49-F238E27FC236}">
                <a16:creationId xmlns:a16="http://schemas.microsoft.com/office/drawing/2014/main" id="{982AE0CE-97B0-5545-97A0-B4F4A79E46E1}"/>
              </a:ext>
            </a:extLst>
          </p:cNvPr>
          <p:cNvCxnSpPr>
            <a:cxnSpLocks/>
          </p:cNvCxnSpPr>
          <p:nvPr/>
        </p:nvCxnSpPr>
        <p:spPr bwMode="auto">
          <a:xfrm>
            <a:off x="1396114" y="5166793"/>
            <a:ext cx="92202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4" name="组合 194">
            <a:extLst>
              <a:ext uri="{FF2B5EF4-FFF2-40B4-BE49-F238E27FC236}">
                <a16:creationId xmlns:a16="http://schemas.microsoft.com/office/drawing/2014/main" id="{67CCF1B5-58EF-A149-8BAD-24AD9F3CCB33}"/>
              </a:ext>
            </a:extLst>
          </p:cNvPr>
          <p:cNvGrpSpPr/>
          <p:nvPr/>
        </p:nvGrpSpPr>
        <p:grpSpPr>
          <a:xfrm>
            <a:off x="3263114" y="3924612"/>
            <a:ext cx="4821609" cy="850762"/>
            <a:chOff x="2631452" y="3071045"/>
            <a:chExt cx="6742782" cy="1189748"/>
          </a:xfrm>
        </p:grpSpPr>
        <p:sp>
          <p:nvSpPr>
            <p:cNvPr id="195" name="Freeform 2">
              <a:extLst>
                <a:ext uri="{FF2B5EF4-FFF2-40B4-BE49-F238E27FC236}">
                  <a16:creationId xmlns:a16="http://schemas.microsoft.com/office/drawing/2014/main" id="{E50AA104-CE41-2549-9F80-F03072376E65}"/>
                </a:ext>
              </a:extLst>
            </p:cNvPr>
            <p:cNvSpPr/>
            <p:nvPr/>
          </p:nvSpPr>
          <p:spPr bwMode="auto">
            <a:xfrm>
              <a:off x="3739025" y="3071045"/>
              <a:ext cx="5019599" cy="118974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/>
              </a:endParaRPr>
            </a:p>
          </p:txBody>
        </p:sp>
        <p:grpSp>
          <p:nvGrpSpPr>
            <p:cNvPr id="196" name="Group 767">
              <a:extLst>
                <a:ext uri="{FF2B5EF4-FFF2-40B4-BE49-F238E27FC236}">
                  <a16:creationId xmlns:a16="http://schemas.microsoft.com/office/drawing/2014/main" id="{77267349-AD36-214D-9823-D65E973B8885}"/>
                </a:ext>
              </a:extLst>
            </p:cNvPr>
            <p:cNvGrpSpPr/>
            <p:nvPr/>
          </p:nvGrpSpPr>
          <p:grpSpPr>
            <a:xfrm>
              <a:off x="6717430" y="3490741"/>
              <a:ext cx="578032" cy="285706"/>
              <a:chOff x="7493876" y="2774731"/>
              <a:chExt cx="1481958" cy="894622"/>
            </a:xfrm>
          </p:grpSpPr>
          <p:sp>
            <p:nvSpPr>
              <p:cNvPr id="216" name="Freeform 768">
                <a:extLst>
                  <a:ext uri="{FF2B5EF4-FFF2-40B4-BE49-F238E27FC236}">
                    <a16:creationId xmlns:a16="http://schemas.microsoft.com/office/drawing/2014/main" id="{28F47C2D-F5BA-C84F-9175-F070F33FA96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7" name="Oval 769">
                <a:extLst>
                  <a:ext uri="{FF2B5EF4-FFF2-40B4-BE49-F238E27FC236}">
                    <a16:creationId xmlns:a16="http://schemas.microsoft.com/office/drawing/2014/main" id="{516CC552-64CB-4C4F-9056-F1DFDB94EF8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8" name="Group 770">
                <a:extLst>
                  <a:ext uri="{FF2B5EF4-FFF2-40B4-BE49-F238E27FC236}">
                    <a16:creationId xmlns:a16="http://schemas.microsoft.com/office/drawing/2014/main" id="{241805F2-C023-7548-B734-309D9C3AECF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9" name="Freeform 771">
                  <a:extLst>
                    <a:ext uri="{FF2B5EF4-FFF2-40B4-BE49-F238E27FC236}">
                      <a16:creationId xmlns:a16="http://schemas.microsoft.com/office/drawing/2014/main" id="{0F58BA58-8EE7-0B4F-8DBA-3A9CB825E2E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772">
                  <a:extLst>
                    <a:ext uri="{FF2B5EF4-FFF2-40B4-BE49-F238E27FC236}">
                      <a16:creationId xmlns:a16="http://schemas.microsoft.com/office/drawing/2014/main" id="{5DE9BB0A-6936-844A-850D-36638E409D5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773">
                  <a:extLst>
                    <a:ext uri="{FF2B5EF4-FFF2-40B4-BE49-F238E27FC236}">
                      <a16:creationId xmlns:a16="http://schemas.microsoft.com/office/drawing/2014/main" id="{DB782ABC-E211-F147-9567-72D085256F9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774">
                  <a:extLst>
                    <a:ext uri="{FF2B5EF4-FFF2-40B4-BE49-F238E27FC236}">
                      <a16:creationId xmlns:a16="http://schemas.microsoft.com/office/drawing/2014/main" id="{5E913AE0-7E33-B84A-B721-1A7DE119FD4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7" name="Group 807">
              <a:extLst>
                <a:ext uri="{FF2B5EF4-FFF2-40B4-BE49-F238E27FC236}">
                  <a16:creationId xmlns:a16="http://schemas.microsoft.com/office/drawing/2014/main" id="{FE124705-3234-414C-A1DB-8474E5221143}"/>
                </a:ext>
              </a:extLst>
            </p:cNvPr>
            <p:cNvGrpSpPr/>
            <p:nvPr/>
          </p:nvGrpSpPr>
          <p:grpSpPr>
            <a:xfrm>
              <a:off x="4762310" y="3488569"/>
              <a:ext cx="578032" cy="285706"/>
              <a:chOff x="7493876" y="2774731"/>
              <a:chExt cx="1481958" cy="894622"/>
            </a:xfrm>
          </p:grpSpPr>
          <p:sp>
            <p:nvSpPr>
              <p:cNvPr id="209" name="Freeform 808">
                <a:extLst>
                  <a:ext uri="{FF2B5EF4-FFF2-40B4-BE49-F238E27FC236}">
                    <a16:creationId xmlns:a16="http://schemas.microsoft.com/office/drawing/2014/main" id="{DE813CB4-2AB5-C24E-B877-57FBA206984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0" name="Oval 809">
                <a:extLst>
                  <a:ext uri="{FF2B5EF4-FFF2-40B4-BE49-F238E27FC236}">
                    <a16:creationId xmlns:a16="http://schemas.microsoft.com/office/drawing/2014/main" id="{CD28F655-284E-1641-987F-BBD5A8275FCD}"/>
                  </a:ext>
                </a:extLst>
              </p:cNvPr>
              <p:cNvSpPr/>
              <p:nvPr/>
            </p:nvSpPr>
            <p:spPr>
              <a:xfrm>
                <a:off x="7494731" y="2774731"/>
                <a:ext cx="1480164" cy="579139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1" name="Group 810">
                <a:extLst>
                  <a:ext uri="{FF2B5EF4-FFF2-40B4-BE49-F238E27FC236}">
                    <a16:creationId xmlns:a16="http://schemas.microsoft.com/office/drawing/2014/main" id="{7DA4B3C3-EB7F-BA4A-99E7-0D28ABB7302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2" name="Freeform 811">
                  <a:extLst>
                    <a:ext uri="{FF2B5EF4-FFF2-40B4-BE49-F238E27FC236}">
                      <a16:creationId xmlns:a16="http://schemas.microsoft.com/office/drawing/2014/main" id="{9887B1D8-4ED3-1144-87E1-0FCA64F287B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reeform 812">
                  <a:extLst>
                    <a:ext uri="{FF2B5EF4-FFF2-40B4-BE49-F238E27FC236}">
                      <a16:creationId xmlns:a16="http://schemas.microsoft.com/office/drawing/2014/main" id="{F0E6880D-6806-8B45-B848-928889E21AE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813">
                  <a:extLst>
                    <a:ext uri="{FF2B5EF4-FFF2-40B4-BE49-F238E27FC236}">
                      <a16:creationId xmlns:a16="http://schemas.microsoft.com/office/drawing/2014/main" id="{E047427D-8D6A-6F49-89E6-D55C53C0FEF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814">
                  <a:extLst>
                    <a:ext uri="{FF2B5EF4-FFF2-40B4-BE49-F238E27FC236}">
                      <a16:creationId xmlns:a16="http://schemas.microsoft.com/office/drawing/2014/main" id="{A51FAEB8-7BF5-7E48-81A1-C066B62F9A2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98" name="直接连接符 183">
              <a:extLst>
                <a:ext uri="{FF2B5EF4-FFF2-40B4-BE49-F238E27FC236}">
                  <a16:creationId xmlns:a16="http://schemas.microsoft.com/office/drawing/2014/main" id="{56B686D6-77EC-EB46-9DA5-40F5C90FDFB7}"/>
                </a:ext>
              </a:extLst>
            </p:cNvPr>
            <p:cNvCxnSpPr/>
            <p:nvPr/>
          </p:nvCxnSpPr>
          <p:spPr>
            <a:xfrm>
              <a:off x="5228892" y="3745867"/>
              <a:ext cx="480060" cy="213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9" name="Freeform 120">
              <a:extLst>
                <a:ext uri="{FF2B5EF4-FFF2-40B4-BE49-F238E27FC236}">
                  <a16:creationId xmlns:a16="http://schemas.microsoft.com/office/drawing/2014/main" id="{D21E31C9-E4C0-C744-9C85-09FA35E26FA5}"/>
                </a:ext>
              </a:extLst>
            </p:cNvPr>
            <p:cNvSpPr/>
            <p:nvPr/>
          </p:nvSpPr>
          <p:spPr bwMode="auto">
            <a:xfrm>
              <a:off x="2631452" y="3422868"/>
              <a:ext cx="2807622" cy="436070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/>
              </a:endParaRPr>
            </a:p>
          </p:txBody>
        </p:sp>
        <p:grpSp>
          <p:nvGrpSpPr>
            <p:cNvPr id="200" name="Group 799">
              <a:extLst>
                <a:ext uri="{FF2B5EF4-FFF2-40B4-BE49-F238E27FC236}">
                  <a16:creationId xmlns:a16="http://schemas.microsoft.com/office/drawing/2014/main" id="{2BE7C63C-D093-314C-A1AA-EB03F22D3D28}"/>
                </a:ext>
              </a:extLst>
            </p:cNvPr>
            <p:cNvGrpSpPr/>
            <p:nvPr/>
          </p:nvGrpSpPr>
          <p:grpSpPr>
            <a:xfrm>
              <a:off x="5708989" y="3778272"/>
              <a:ext cx="578032" cy="285706"/>
              <a:chOff x="7493876" y="2774731"/>
              <a:chExt cx="1481958" cy="894622"/>
            </a:xfrm>
          </p:grpSpPr>
          <p:sp>
            <p:nvSpPr>
              <p:cNvPr id="202" name="Freeform 800">
                <a:extLst>
                  <a:ext uri="{FF2B5EF4-FFF2-40B4-BE49-F238E27FC236}">
                    <a16:creationId xmlns:a16="http://schemas.microsoft.com/office/drawing/2014/main" id="{9A7C0336-C5AF-3047-B86C-6A36FA69D8A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3" name="Oval 801">
                <a:extLst>
                  <a:ext uri="{FF2B5EF4-FFF2-40B4-BE49-F238E27FC236}">
                    <a16:creationId xmlns:a16="http://schemas.microsoft.com/office/drawing/2014/main" id="{867BD7F0-67AE-3E48-92F5-5D4ECE49AAF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4" name="Group 802">
                <a:extLst>
                  <a:ext uri="{FF2B5EF4-FFF2-40B4-BE49-F238E27FC236}">
                    <a16:creationId xmlns:a16="http://schemas.microsoft.com/office/drawing/2014/main" id="{25577C45-E3E6-714B-A4EF-AA7C1F03AED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5" name="Freeform 803">
                  <a:extLst>
                    <a:ext uri="{FF2B5EF4-FFF2-40B4-BE49-F238E27FC236}">
                      <a16:creationId xmlns:a16="http://schemas.microsoft.com/office/drawing/2014/main" id="{C77D4790-33BC-7344-A994-6A8187DFEEE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 804">
                  <a:extLst>
                    <a:ext uri="{FF2B5EF4-FFF2-40B4-BE49-F238E27FC236}">
                      <a16:creationId xmlns:a16="http://schemas.microsoft.com/office/drawing/2014/main" id="{AD15A9A7-F588-A34F-B3FC-7F9875A6DFD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805">
                  <a:extLst>
                    <a:ext uri="{FF2B5EF4-FFF2-40B4-BE49-F238E27FC236}">
                      <a16:creationId xmlns:a16="http://schemas.microsoft.com/office/drawing/2014/main" id="{D0EA8E07-42C9-E642-953E-E1DC6118C6C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806">
                  <a:extLst>
                    <a:ext uri="{FF2B5EF4-FFF2-40B4-BE49-F238E27FC236}">
                      <a16:creationId xmlns:a16="http://schemas.microsoft.com/office/drawing/2014/main" id="{A92C1AB3-3F1D-9744-90C3-980E17056AC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01" name="Freeform 195">
              <a:extLst>
                <a:ext uri="{FF2B5EF4-FFF2-40B4-BE49-F238E27FC236}">
                  <a16:creationId xmlns:a16="http://schemas.microsoft.com/office/drawing/2014/main" id="{C6A3EAA2-0BAC-B440-84BC-1B15E5FD2C41}"/>
                </a:ext>
              </a:extLst>
            </p:cNvPr>
            <p:cNvSpPr/>
            <p:nvPr/>
          </p:nvSpPr>
          <p:spPr>
            <a:xfrm>
              <a:off x="5350977" y="3559814"/>
              <a:ext cx="4023257" cy="399174"/>
            </a:xfrm>
            <a:custGeom>
              <a:avLst/>
              <a:gdLst>
                <a:gd name="connsiteX0" fmla="*/ 0 w 2417086"/>
                <a:gd name="connsiteY0" fmla="*/ 136686 h 393747"/>
                <a:gd name="connsiteX1" fmla="*/ 613863 w 2417086"/>
                <a:gd name="connsiteY1" fmla="*/ 392462 h 393747"/>
                <a:gd name="connsiteX2" fmla="*/ 1579419 w 2417086"/>
                <a:gd name="connsiteY2" fmla="*/ 40770 h 393747"/>
                <a:gd name="connsiteX3" fmla="*/ 2417086 w 2417086"/>
                <a:gd name="connsiteY3" fmla="*/ 21586 h 393747"/>
                <a:gd name="connsiteX0-1" fmla="*/ 0 w 2423480"/>
                <a:gd name="connsiteY0-2" fmla="*/ 153322 h 410383"/>
                <a:gd name="connsiteX1-3" fmla="*/ 613863 w 2423480"/>
                <a:gd name="connsiteY1-4" fmla="*/ 409098 h 410383"/>
                <a:gd name="connsiteX2-5" fmla="*/ 1579419 w 2423480"/>
                <a:gd name="connsiteY2-6" fmla="*/ 57406 h 410383"/>
                <a:gd name="connsiteX3-7" fmla="*/ 2423480 w 2423480"/>
                <a:gd name="connsiteY3-8" fmla="*/ 12644 h 410383"/>
                <a:gd name="connsiteX0-9" fmla="*/ 0 w 2423480"/>
                <a:gd name="connsiteY0-10" fmla="*/ 142112 h 399173"/>
                <a:gd name="connsiteX1-11" fmla="*/ 613863 w 2423480"/>
                <a:gd name="connsiteY1-12" fmla="*/ 397888 h 399173"/>
                <a:gd name="connsiteX2-13" fmla="*/ 1579419 w 2423480"/>
                <a:gd name="connsiteY2-14" fmla="*/ 46196 h 399173"/>
                <a:gd name="connsiteX3-15" fmla="*/ 2423480 w 2423480"/>
                <a:gd name="connsiteY3-16" fmla="*/ 1434 h 3991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423480" h="399173">
                  <a:moveTo>
                    <a:pt x="0" y="142112"/>
                  </a:moveTo>
                  <a:cubicBezTo>
                    <a:pt x="175313" y="277993"/>
                    <a:pt x="350627" y="413874"/>
                    <a:pt x="613863" y="397888"/>
                  </a:cubicBezTo>
                  <a:cubicBezTo>
                    <a:pt x="877099" y="381902"/>
                    <a:pt x="1277816" y="112272"/>
                    <a:pt x="1579419" y="46196"/>
                  </a:cubicBezTo>
                  <a:cubicBezTo>
                    <a:pt x="1881022" y="-19880"/>
                    <a:pt x="2065394" y="5697"/>
                    <a:pt x="2423480" y="1434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3" name="内容占位符 2">
            <a:extLst>
              <a:ext uri="{FF2B5EF4-FFF2-40B4-BE49-F238E27FC236}">
                <a16:creationId xmlns:a16="http://schemas.microsoft.com/office/drawing/2014/main" id="{5DE119E2-0A29-BF45-A8F7-2BFF815AF901}"/>
              </a:ext>
            </a:extLst>
          </p:cNvPr>
          <p:cNvSpPr>
            <a:spLocks noGrp="1"/>
          </p:cNvSpPr>
          <p:nvPr/>
        </p:nvSpPr>
        <p:spPr>
          <a:xfrm>
            <a:off x="5191388" y="3566593"/>
            <a:ext cx="1321279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800" dirty="0">
                <a:solidFill>
                  <a:srgbClr val="C00000"/>
                </a:solidFill>
              </a:rPr>
              <a:t>网络层</a:t>
            </a:r>
          </a:p>
        </p:txBody>
      </p:sp>
      <p:sp>
        <p:nvSpPr>
          <p:cNvPr id="224" name="内容占位符 2">
            <a:extLst>
              <a:ext uri="{FF2B5EF4-FFF2-40B4-BE49-F238E27FC236}">
                <a16:creationId xmlns:a16="http://schemas.microsoft.com/office/drawing/2014/main" id="{7746CF30-52A4-A849-A716-FBD5756E25E1}"/>
              </a:ext>
            </a:extLst>
          </p:cNvPr>
          <p:cNvSpPr>
            <a:spLocks noGrp="1"/>
          </p:cNvSpPr>
          <p:nvPr/>
        </p:nvSpPr>
        <p:spPr>
          <a:xfrm>
            <a:off x="427947" y="3928296"/>
            <a:ext cx="2213707" cy="611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实体</a:t>
            </a:r>
            <a:r>
              <a:rPr kumimoji="1" lang="zh-CN" altLang="en-US" sz="1400" dirty="0">
                <a:solidFill>
                  <a:prstClr val="black"/>
                </a:solidFill>
              </a:rPr>
              <a:t>：主机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命名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IP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地址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架构</a:t>
            </a:r>
            <a:r>
              <a:rPr kumimoji="1" lang="zh-CN" altLang="en-US" sz="1400" dirty="0">
                <a:solidFill>
                  <a:prstClr val="black"/>
                </a:solidFill>
              </a:rPr>
              <a:t>：多个主机互连（图）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25" name="内容占位符 2">
            <a:extLst>
              <a:ext uri="{FF2B5EF4-FFF2-40B4-BE49-F238E27FC236}">
                <a16:creationId xmlns:a16="http://schemas.microsoft.com/office/drawing/2014/main" id="{0AD3D4B5-A89F-8D43-8F8F-A29F2A9C08D6}"/>
              </a:ext>
            </a:extLst>
          </p:cNvPr>
          <p:cNvSpPr>
            <a:spLocks noGrp="1"/>
          </p:cNvSpPr>
          <p:nvPr/>
        </p:nvSpPr>
        <p:spPr>
          <a:xfrm>
            <a:off x="9082724" y="4093004"/>
            <a:ext cx="2956876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经典协议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en-US" altLang="zh-CN" sz="1400" dirty="0">
                <a:solidFill>
                  <a:srgbClr val="FF0000"/>
                </a:solidFill>
              </a:rPr>
              <a:t>IP</a:t>
            </a:r>
            <a:r>
              <a:rPr kumimoji="1" lang="zh-CN" altLang="en-US" sz="1400" dirty="0">
                <a:solidFill>
                  <a:prstClr val="black"/>
                </a:solidFill>
              </a:rPr>
              <a:t>、</a:t>
            </a:r>
            <a:r>
              <a:rPr kumimoji="1" lang="en-US" altLang="zh-CN" sz="1400" dirty="0"/>
              <a:t>ARP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26" name="内容占位符 2">
            <a:extLst>
              <a:ext uri="{FF2B5EF4-FFF2-40B4-BE49-F238E27FC236}">
                <a16:creationId xmlns:a16="http://schemas.microsoft.com/office/drawing/2014/main" id="{9E94FF99-2EEA-6645-8C63-3170D9C925DD}"/>
              </a:ext>
            </a:extLst>
          </p:cNvPr>
          <p:cNvSpPr>
            <a:spLocks noGrp="1"/>
          </p:cNvSpPr>
          <p:nvPr/>
        </p:nvSpPr>
        <p:spPr>
          <a:xfrm>
            <a:off x="9082724" y="4376562"/>
            <a:ext cx="2678369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服务与管理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路径选择（路由、流量工程）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流量控制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cxnSp>
        <p:nvCxnSpPr>
          <p:cNvPr id="227" name="直接连接符 200">
            <a:extLst>
              <a:ext uri="{FF2B5EF4-FFF2-40B4-BE49-F238E27FC236}">
                <a16:creationId xmlns:a16="http://schemas.microsoft.com/office/drawing/2014/main" id="{C86EB8F1-1E46-DA44-A886-EA913474CC67}"/>
              </a:ext>
            </a:extLst>
          </p:cNvPr>
          <p:cNvCxnSpPr>
            <a:cxnSpLocks/>
            <a:stCxn id="202" idx="0"/>
            <a:endCxn id="216" idx="3"/>
          </p:cNvCxnSpPr>
          <p:nvPr/>
        </p:nvCxnSpPr>
        <p:spPr>
          <a:xfrm flipV="1">
            <a:off x="5877127" y="4358213"/>
            <a:ext cx="307776" cy="1428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内容占位符 2">
            <a:extLst>
              <a:ext uri="{FF2B5EF4-FFF2-40B4-BE49-F238E27FC236}">
                <a16:creationId xmlns:a16="http://schemas.microsoft.com/office/drawing/2014/main" id="{DA439F14-1B25-E149-8A8C-0D43ACBD66EC}"/>
              </a:ext>
            </a:extLst>
          </p:cNvPr>
          <p:cNvSpPr>
            <a:spLocks noGrp="1"/>
          </p:cNvSpPr>
          <p:nvPr/>
        </p:nvSpPr>
        <p:spPr>
          <a:xfrm>
            <a:off x="4266947" y="3258934"/>
            <a:ext cx="3785553" cy="2971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接口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：主机之间跨多跳链路通信（屏蔽链路）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80" name="Picture 4" descr="NIC Card, USB PCMCIA Card, LAN PC Card, Network Interface Controller,  Network Adapter Card, Wireless Computer Card in Industrial Area Phase II ,  Adroit Infoways | ID: 19333228212">
            <a:extLst>
              <a:ext uri="{FF2B5EF4-FFF2-40B4-BE49-F238E27FC236}">
                <a16:creationId xmlns:a16="http://schemas.microsoft.com/office/drawing/2014/main" id="{2633434F-0E1D-0C4D-863D-15603F0C0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745" y="5199526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4" descr="NIC Card, USB PCMCIA Card, LAN PC Card, Network Interface Controller,  Network Adapter Card, Wireless Computer Card in Industrial Area Phase II ,  Adroit Infoways | ID: 19333228212">
            <a:extLst>
              <a:ext uri="{FF2B5EF4-FFF2-40B4-BE49-F238E27FC236}">
                <a16:creationId xmlns:a16="http://schemas.microsoft.com/office/drawing/2014/main" id="{976910F6-6BFD-E14A-B87A-C37C2785D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16" y="5278808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2" name="内容占位符 2">
            <a:extLst>
              <a:ext uri="{FF2B5EF4-FFF2-40B4-BE49-F238E27FC236}">
                <a16:creationId xmlns:a16="http://schemas.microsoft.com/office/drawing/2014/main" id="{18B9C74D-EF35-844D-A12E-D919EFF07745}"/>
              </a:ext>
            </a:extLst>
          </p:cNvPr>
          <p:cNvSpPr>
            <a:spLocks noGrp="1"/>
          </p:cNvSpPr>
          <p:nvPr/>
        </p:nvSpPr>
        <p:spPr>
          <a:xfrm>
            <a:off x="5189173" y="5250407"/>
            <a:ext cx="1321279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800" dirty="0">
                <a:solidFill>
                  <a:srgbClr val="C00000"/>
                </a:solidFill>
              </a:rPr>
              <a:t>接入层</a:t>
            </a:r>
          </a:p>
        </p:txBody>
      </p:sp>
      <p:sp>
        <p:nvSpPr>
          <p:cNvPr id="283" name="右大括号 127">
            <a:extLst>
              <a:ext uri="{FF2B5EF4-FFF2-40B4-BE49-F238E27FC236}">
                <a16:creationId xmlns:a16="http://schemas.microsoft.com/office/drawing/2014/main" id="{D571A495-7060-6F4D-9222-5BD4502BDDDA}"/>
              </a:ext>
            </a:extLst>
          </p:cNvPr>
          <p:cNvSpPr/>
          <p:nvPr/>
        </p:nvSpPr>
        <p:spPr bwMode="auto">
          <a:xfrm rot="16200000">
            <a:off x="5662124" y="4886422"/>
            <a:ext cx="179900" cy="1996899"/>
          </a:xfrm>
          <a:prstGeom prst="rightBrace">
            <a:avLst>
              <a:gd name="adj1" fmla="val 80393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4" name="内容占位符 2">
            <a:extLst>
              <a:ext uri="{FF2B5EF4-FFF2-40B4-BE49-F238E27FC236}">
                <a16:creationId xmlns:a16="http://schemas.microsoft.com/office/drawing/2014/main" id="{C0D67BB4-5ABE-6E4F-A218-1C68889DBF8B}"/>
              </a:ext>
            </a:extLst>
          </p:cNvPr>
          <p:cNvSpPr>
            <a:spLocks noGrp="1"/>
          </p:cNvSpPr>
          <p:nvPr/>
        </p:nvSpPr>
        <p:spPr>
          <a:xfrm>
            <a:off x="4572411" y="6026954"/>
            <a:ext cx="3412334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400" dirty="0">
                <a:solidFill>
                  <a:srgbClr val="C00000"/>
                </a:solidFill>
              </a:rPr>
              <a:t>物理层</a:t>
            </a:r>
            <a:r>
              <a:rPr kumimoji="1" lang="zh-CN" altLang="en-US" sz="1400" dirty="0">
                <a:solidFill>
                  <a:prstClr val="black"/>
                </a:solidFill>
              </a:rPr>
              <a:t>：链路的比特传输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lang="zh-CN" altLang="en-US" sz="1400" dirty="0">
                <a:solidFill>
                  <a:srgbClr val="C00000"/>
                </a:solidFill>
              </a:rPr>
              <a:t>数据链路层</a:t>
            </a:r>
            <a:r>
              <a:rPr kumimoji="1" lang="zh-CN" altLang="en-US" sz="1400" dirty="0">
                <a:solidFill>
                  <a:prstClr val="black"/>
                </a:solidFill>
              </a:rPr>
              <a:t>：处理来自物理层的比特流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285" name="内容占位符 2">
            <a:extLst>
              <a:ext uri="{FF2B5EF4-FFF2-40B4-BE49-F238E27FC236}">
                <a16:creationId xmlns:a16="http://schemas.microsoft.com/office/drawing/2014/main" id="{4C6951F3-2621-DD44-A846-7FF397009300}"/>
              </a:ext>
            </a:extLst>
          </p:cNvPr>
          <p:cNvSpPr>
            <a:spLocks noGrp="1"/>
          </p:cNvSpPr>
          <p:nvPr/>
        </p:nvSpPr>
        <p:spPr>
          <a:xfrm>
            <a:off x="457200" y="5938481"/>
            <a:ext cx="2651442" cy="611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实体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网络接口控制器（网卡）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命名</a:t>
            </a:r>
            <a:r>
              <a:rPr kumimoji="1" lang="zh-CN" altLang="en-US" sz="1400" dirty="0">
                <a:solidFill>
                  <a:prstClr val="black"/>
                </a:solidFill>
              </a:rPr>
              <a:t>：物理地址（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MAC</a:t>
            </a:r>
            <a:r>
              <a:rPr kumimoji="1" lang="zh-CN" altLang="en-US" sz="1400" dirty="0">
                <a:solidFill>
                  <a:prstClr val="black"/>
                </a:solidFill>
              </a:rPr>
              <a:t>地址）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架构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en-US" altLang="zh-CN" sz="1400" dirty="0">
                <a:solidFill>
                  <a:prstClr val="black"/>
                </a:solidFill>
              </a:rPr>
              <a:t>1</a:t>
            </a:r>
            <a:r>
              <a:rPr kumimoji="1" lang="zh-CN" altLang="en-US" sz="1400" dirty="0">
                <a:solidFill>
                  <a:prstClr val="black"/>
                </a:solidFill>
              </a:rPr>
              <a:t>对网卡</a:t>
            </a:r>
            <a:r>
              <a:rPr kumimoji="1" lang="en-US" altLang="zh-CN" sz="1400" dirty="0">
                <a:solidFill>
                  <a:prstClr val="black"/>
                </a:solidFill>
              </a:rPr>
              <a:t>+</a:t>
            </a:r>
            <a:r>
              <a:rPr kumimoji="1" lang="zh-CN" altLang="en-US" sz="1400" dirty="0">
                <a:solidFill>
                  <a:prstClr val="black"/>
                </a:solidFill>
              </a:rPr>
              <a:t>链路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86" name="内容占位符 2">
            <a:extLst>
              <a:ext uri="{FF2B5EF4-FFF2-40B4-BE49-F238E27FC236}">
                <a16:creationId xmlns:a16="http://schemas.microsoft.com/office/drawing/2014/main" id="{475A44BE-7C65-D946-89C6-F7AF06081C88}"/>
              </a:ext>
            </a:extLst>
          </p:cNvPr>
          <p:cNvSpPr>
            <a:spLocks noGrp="1"/>
          </p:cNvSpPr>
          <p:nvPr/>
        </p:nvSpPr>
        <p:spPr>
          <a:xfrm>
            <a:off x="9044396" y="5568990"/>
            <a:ext cx="2995204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经典协议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zh-CN" altLang="en-US" sz="1400" dirty="0">
                <a:solidFill>
                  <a:prstClr val="black"/>
                </a:solidFill>
              </a:rPr>
              <a:t>以太网、</a:t>
            </a:r>
            <a:r>
              <a:rPr kumimoji="1" lang="en-US" altLang="zh-CN" sz="1400" dirty="0" err="1">
                <a:solidFill>
                  <a:prstClr val="black"/>
                </a:solidFill>
              </a:rPr>
              <a:t>WiFi</a:t>
            </a:r>
            <a:r>
              <a:rPr kumimoji="1" lang="zh-CN" altLang="en-US" sz="1400" dirty="0">
                <a:solidFill>
                  <a:prstClr val="black"/>
                </a:solidFill>
              </a:rPr>
              <a:t>、蜂窝网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87" name="内容占位符 2">
            <a:extLst>
              <a:ext uri="{FF2B5EF4-FFF2-40B4-BE49-F238E27FC236}">
                <a16:creationId xmlns:a16="http://schemas.microsoft.com/office/drawing/2014/main" id="{1139BD98-7979-E54A-90F2-F6853FE927F1}"/>
              </a:ext>
            </a:extLst>
          </p:cNvPr>
          <p:cNvSpPr>
            <a:spLocks noGrp="1"/>
          </p:cNvSpPr>
          <p:nvPr/>
        </p:nvSpPr>
        <p:spPr>
          <a:xfrm>
            <a:off x="9041581" y="5792751"/>
            <a:ext cx="2576032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服务与管理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成帧：比特流 </a:t>
            </a:r>
            <a:r>
              <a:rPr kumimoji="1" lang="en-US" altLang="zh-CN" sz="1400" dirty="0">
                <a:solidFill>
                  <a:prstClr val="black"/>
                </a:solidFill>
              </a:rPr>
              <a:t>-&gt; </a:t>
            </a:r>
            <a:r>
              <a:rPr kumimoji="1" lang="zh-CN" altLang="en-US" sz="1400" dirty="0">
                <a:solidFill>
                  <a:prstClr val="black"/>
                </a:solidFill>
              </a:rPr>
              <a:t>消息流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差错检测与纠正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链路复用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288" name="Rectangle 377">
            <a:extLst>
              <a:ext uri="{FF2B5EF4-FFF2-40B4-BE49-F238E27FC236}">
                <a16:creationId xmlns:a16="http://schemas.microsoft.com/office/drawing/2014/main" id="{6A5560CF-5779-DF44-BA26-D98D66CA5276}"/>
              </a:ext>
            </a:extLst>
          </p:cNvPr>
          <p:cNvSpPr/>
          <p:nvPr/>
        </p:nvSpPr>
        <p:spPr bwMode="auto">
          <a:xfrm rot="10800000">
            <a:off x="3374265" y="5630021"/>
            <a:ext cx="4746690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89" name="内容占位符 2">
            <a:extLst>
              <a:ext uri="{FF2B5EF4-FFF2-40B4-BE49-F238E27FC236}">
                <a16:creationId xmlns:a16="http://schemas.microsoft.com/office/drawing/2014/main" id="{0CDAC505-67F3-584C-9342-27DBDB6D3184}"/>
              </a:ext>
            </a:extLst>
          </p:cNvPr>
          <p:cNvSpPr>
            <a:spLocks noGrp="1"/>
          </p:cNvSpPr>
          <p:nvPr/>
        </p:nvSpPr>
        <p:spPr>
          <a:xfrm>
            <a:off x="4071335" y="4951832"/>
            <a:ext cx="3556953" cy="2971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接口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：单条链路通信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10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5" grpId="0"/>
      <p:bldP spid="226" grpId="0"/>
      <p:bldP spid="2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传输层</a:t>
            </a:r>
          </a:p>
        </p:txBody>
      </p:sp>
      <p:sp>
        <p:nvSpPr>
          <p:cNvPr id="115" name="矩形 103">
            <a:extLst>
              <a:ext uri="{FF2B5EF4-FFF2-40B4-BE49-F238E27FC236}">
                <a16:creationId xmlns:a16="http://schemas.microsoft.com/office/drawing/2014/main" id="{2668FCF1-D5ED-8741-9F3D-2B4AE4BC653E}"/>
              </a:ext>
            </a:extLst>
          </p:cNvPr>
          <p:cNvSpPr/>
          <p:nvPr/>
        </p:nvSpPr>
        <p:spPr bwMode="auto">
          <a:xfrm>
            <a:off x="2557717" y="2872705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6" name="矩形 104">
            <a:extLst>
              <a:ext uri="{FF2B5EF4-FFF2-40B4-BE49-F238E27FC236}">
                <a16:creationId xmlns:a16="http://schemas.microsoft.com/office/drawing/2014/main" id="{3DE4A219-D1D3-A74E-B638-1183ED004D35}"/>
              </a:ext>
            </a:extLst>
          </p:cNvPr>
          <p:cNvSpPr/>
          <p:nvPr/>
        </p:nvSpPr>
        <p:spPr bwMode="auto">
          <a:xfrm>
            <a:off x="2953569" y="2872705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矩形 105">
            <a:extLst>
              <a:ext uri="{FF2B5EF4-FFF2-40B4-BE49-F238E27FC236}">
                <a16:creationId xmlns:a16="http://schemas.microsoft.com/office/drawing/2014/main" id="{31F0069B-B788-C746-A0AB-A84643D732CE}"/>
              </a:ext>
            </a:extLst>
          </p:cNvPr>
          <p:cNvSpPr/>
          <p:nvPr/>
        </p:nvSpPr>
        <p:spPr bwMode="auto">
          <a:xfrm>
            <a:off x="3339226" y="2868783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8" name="矩形 107">
            <a:extLst>
              <a:ext uri="{FF2B5EF4-FFF2-40B4-BE49-F238E27FC236}">
                <a16:creationId xmlns:a16="http://schemas.microsoft.com/office/drawing/2014/main" id="{7334B545-BBC6-544D-855E-878778854DC7}"/>
              </a:ext>
            </a:extLst>
          </p:cNvPr>
          <p:cNvSpPr/>
          <p:nvPr/>
        </p:nvSpPr>
        <p:spPr bwMode="auto">
          <a:xfrm>
            <a:off x="8046635" y="2873922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9" name="矩形 108">
            <a:extLst>
              <a:ext uri="{FF2B5EF4-FFF2-40B4-BE49-F238E27FC236}">
                <a16:creationId xmlns:a16="http://schemas.microsoft.com/office/drawing/2014/main" id="{89F7EFCC-E905-BB4D-B424-1E335AA53D8D}"/>
              </a:ext>
            </a:extLst>
          </p:cNvPr>
          <p:cNvSpPr/>
          <p:nvPr/>
        </p:nvSpPr>
        <p:spPr bwMode="auto">
          <a:xfrm>
            <a:off x="8439813" y="2877360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0" name="矩形 109">
            <a:extLst>
              <a:ext uri="{FF2B5EF4-FFF2-40B4-BE49-F238E27FC236}">
                <a16:creationId xmlns:a16="http://schemas.microsoft.com/office/drawing/2014/main" id="{75446E02-DB88-8E4B-9C87-AC3897D8E59E}"/>
              </a:ext>
            </a:extLst>
          </p:cNvPr>
          <p:cNvSpPr/>
          <p:nvPr/>
        </p:nvSpPr>
        <p:spPr bwMode="auto">
          <a:xfrm>
            <a:off x="8812647" y="2883296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1" name="直接连接符 111">
            <a:extLst>
              <a:ext uri="{FF2B5EF4-FFF2-40B4-BE49-F238E27FC236}">
                <a16:creationId xmlns:a16="http://schemas.microsoft.com/office/drawing/2014/main" id="{5D6C0393-2162-9E4F-BCCB-F368F92D68C1}"/>
              </a:ext>
            </a:extLst>
          </p:cNvPr>
          <p:cNvCxnSpPr>
            <a:cxnSpLocks/>
          </p:cNvCxnSpPr>
          <p:nvPr/>
        </p:nvCxnSpPr>
        <p:spPr bwMode="auto">
          <a:xfrm>
            <a:off x="3434017" y="2983083"/>
            <a:ext cx="4707409" cy="5139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3">
            <a:extLst>
              <a:ext uri="{FF2B5EF4-FFF2-40B4-BE49-F238E27FC236}">
                <a16:creationId xmlns:a16="http://schemas.microsoft.com/office/drawing/2014/main" id="{223EB7E5-D0CF-EF4D-8EE8-0FBF6236495C}"/>
              </a:ext>
            </a:extLst>
          </p:cNvPr>
          <p:cNvCxnSpPr>
            <a:cxnSpLocks/>
          </p:cNvCxnSpPr>
          <p:nvPr/>
        </p:nvCxnSpPr>
        <p:spPr bwMode="auto">
          <a:xfrm>
            <a:off x="1392207" y="3473460"/>
            <a:ext cx="9328403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3" name="内容占位符 2">
            <a:extLst>
              <a:ext uri="{FF2B5EF4-FFF2-40B4-BE49-F238E27FC236}">
                <a16:creationId xmlns:a16="http://schemas.microsoft.com/office/drawing/2014/main" id="{3AED5AF6-3841-7C44-ACF5-AACE4C800CC6}"/>
              </a:ext>
            </a:extLst>
          </p:cNvPr>
          <p:cNvSpPr>
            <a:spLocks noGrp="1"/>
          </p:cNvSpPr>
          <p:nvPr/>
        </p:nvSpPr>
        <p:spPr>
          <a:xfrm>
            <a:off x="5147898" y="2556998"/>
            <a:ext cx="1321279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800" dirty="0">
                <a:solidFill>
                  <a:srgbClr val="C00000"/>
                </a:solidFill>
              </a:rPr>
              <a:t>传输层</a:t>
            </a:r>
          </a:p>
        </p:txBody>
      </p:sp>
      <p:sp>
        <p:nvSpPr>
          <p:cNvPr id="124" name="内容占位符 2">
            <a:extLst>
              <a:ext uri="{FF2B5EF4-FFF2-40B4-BE49-F238E27FC236}">
                <a16:creationId xmlns:a16="http://schemas.microsoft.com/office/drawing/2014/main" id="{AE5890A3-7E37-084E-BE11-C8C097D6EBA7}"/>
              </a:ext>
            </a:extLst>
          </p:cNvPr>
          <p:cNvSpPr>
            <a:spLocks noGrp="1"/>
          </p:cNvSpPr>
          <p:nvPr/>
        </p:nvSpPr>
        <p:spPr>
          <a:xfrm>
            <a:off x="395715" y="2477493"/>
            <a:ext cx="2213707" cy="611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实体</a:t>
            </a:r>
            <a:r>
              <a:rPr kumimoji="1" lang="zh-CN" altLang="en-US" sz="1400" dirty="0">
                <a:solidFill>
                  <a:prstClr val="black"/>
                </a:solidFill>
              </a:rPr>
              <a:t>：套接字（通信端点）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命名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IP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地址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端口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架构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en-US" altLang="zh-CN" sz="1400" dirty="0">
                <a:solidFill>
                  <a:prstClr val="black"/>
                </a:solidFill>
              </a:rPr>
              <a:t>1</a:t>
            </a:r>
            <a:r>
              <a:rPr kumimoji="1" lang="zh-CN" altLang="en-US" sz="1400" dirty="0">
                <a:solidFill>
                  <a:prstClr val="black"/>
                </a:solidFill>
              </a:rPr>
              <a:t>对套接字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25" name="内容占位符 2">
            <a:extLst>
              <a:ext uri="{FF2B5EF4-FFF2-40B4-BE49-F238E27FC236}">
                <a16:creationId xmlns:a16="http://schemas.microsoft.com/office/drawing/2014/main" id="{DE825320-66E2-354F-83DF-8896A5789088}"/>
              </a:ext>
            </a:extLst>
          </p:cNvPr>
          <p:cNvSpPr>
            <a:spLocks noGrp="1"/>
          </p:cNvSpPr>
          <p:nvPr/>
        </p:nvSpPr>
        <p:spPr>
          <a:xfrm>
            <a:off x="9087803" y="2476109"/>
            <a:ext cx="2656588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经典协议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TCP</a:t>
            </a:r>
            <a:r>
              <a:rPr kumimoji="1" lang="zh-CN" altLang="en-US" sz="1400" dirty="0">
                <a:solidFill>
                  <a:srgbClr val="FF0000"/>
                </a:solidFill>
              </a:rPr>
              <a:t>、</a:t>
            </a:r>
            <a:r>
              <a:rPr kumimoji="1" lang="en-US" altLang="zh-CN" sz="1400" dirty="0">
                <a:solidFill>
                  <a:srgbClr val="FF0000"/>
                </a:solidFill>
              </a:rPr>
              <a:t>UDP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26" name="内容占位符 2">
            <a:extLst>
              <a:ext uri="{FF2B5EF4-FFF2-40B4-BE49-F238E27FC236}">
                <a16:creationId xmlns:a16="http://schemas.microsoft.com/office/drawing/2014/main" id="{06BD2C5F-ED9F-C546-A9ED-FA95F7304662}"/>
              </a:ext>
            </a:extLst>
          </p:cNvPr>
          <p:cNvSpPr>
            <a:spLocks noGrp="1"/>
          </p:cNvSpPr>
          <p:nvPr/>
        </p:nvSpPr>
        <p:spPr>
          <a:xfrm>
            <a:off x="9093378" y="2726075"/>
            <a:ext cx="2242433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服务与管理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连接</a:t>
            </a:r>
            <a:r>
              <a:rPr kumimoji="1" lang="zh-CN" altLang="en-US" sz="1400" dirty="0">
                <a:solidFill>
                  <a:prstClr val="black"/>
                </a:solidFill>
              </a:rPr>
              <a:t>管理、丢包重传、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拥塞控制</a:t>
            </a:r>
            <a:r>
              <a:rPr kumimoji="1" lang="zh-CN" altLang="en-US" sz="1400" dirty="0">
                <a:solidFill>
                  <a:prstClr val="black"/>
                </a:solidFill>
              </a:rPr>
              <a:t>、负载均衡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 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230" name="内容占位符 2">
            <a:extLst>
              <a:ext uri="{FF2B5EF4-FFF2-40B4-BE49-F238E27FC236}">
                <a16:creationId xmlns:a16="http://schemas.microsoft.com/office/drawing/2014/main" id="{F1D0ED0F-8F6E-074C-A605-9CB11A532A8B}"/>
              </a:ext>
            </a:extLst>
          </p:cNvPr>
          <p:cNvSpPr>
            <a:spLocks noGrp="1"/>
          </p:cNvSpPr>
          <p:nvPr/>
        </p:nvSpPr>
        <p:spPr>
          <a:xfrm>
            <a:off x="4317523" y="2195904"/>
            <a:ext cx="3556953" cy="2971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接口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zh-CN" altLang="en-US" sz="1400" dirty="0">
                <a:solidFill>
                  <a:prstClr val="black"/>
                </a:solidFill>
              </a:rPr>
              <a:t>主机间端到端通信（屏蔽网络路径）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343" name="Group 983">
            <a:extLst>
              <a:ext uri="{FF2B5EF4-FFF2-40B4-BE49-F238E27FC236}">
                <a16:creationId xmlns:a16="http://schemas.microsoft.com/office/drawing/2014/main" id="{E75D5001-C2A4-9D42-B301-1886EC90D3A0}"/>
              </a:ext>
            </a:extLst>
          </p:cNvPr>
          <p:cNvGrpSpPr/>
          <p:nvPr/>
        </p:nvGrpSpPr>
        <p:grpSpPr bwMode="auto">
          <a:xfrm>
            <a:off x="2684082" y="3759152"/>
            <a:ext cx="652641" cy="1124083"/>
            <a:chOff x="4140" y="429"/>
            <a:chExt cx="1425" cy="2396"/>
          </a:xfrm>
        </p:grpSpPr>
        <p:sp>
          <p:nvSpPr>
            <p:cNvPr id="344" name="Freeform 984">
              <a:extLst>
                <a:ext uri="{FF2B5EF4-FFF2-40B4-BE49-F238E27FC236}">
                  <a16:creationId xmlns:a16="http://schemas.microsoft.com/office/drawing/2014/main" id="{080F0359-5AB9-0F4E-9752-2E0605EE1385}"/>
                </a:ext>
              </a:extLst>
            </p:cNvPr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5" name="Rectangle 985">
              <a:extLst>
                <a:ext uri="{FF2B5EF4-FFF2-40B4-BE49-F238E27FC236}">
                  <a16:creationId xmlns:a16="http://schemas.microsoft.com/office/drawing/2014/main" id="{3A64280B-09DD-4345-A6DD-FA9A3B550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46" name="Freeform 986">
              <a:extLst>
                <a:ext uri="{FF2B5EF4-FFF2-40B4-BE49-F238E27FC236}">
                  <a16:creationId xmlns:a16="http://schemas.microsoft.com/office/drawing/2014/main" id="{61F8131E-A7FD-F642-B87A-FA0CC6961713}"/>
                </a:ext>
              </a:extLst>
            </p:cNvPr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7" name="Freeform 987">
              <a:extLst>
                <a:ext uri="{FF2B5EF4-FFF2-40B4-BE49-F238E27FC236}">
                  <a16:creationId xmlns:a16="http://schemas.microsoft.com/office/drawing/2014/main" id="{336D55C6-78E1-A34D-8AD6-C3AD19501361}"/>
                </a:ext>
              </a:extLst>
            </p:cNvPr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8" name="Rectangle 988">
              <a:extLst>
                <a:ext uri="{FF2B5EF4-FFF2-40B4-BE49-F238E27FC236}">
                  <a16:creationId xmlns:a16="http://schemas.microsoft.com/office/drawing/2014/main" id="{6A728BBA-B0CE-8945-98F6-3E2470286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349" name="Group 989">
              <a:extLst>
                <a:ext uri="{FF2B5EF4-FFF2-40B4-BE49-F238E27FC236}">
                  <a16:creationId xmlns:a16="http://schemas.microsoft.com/office/drawing/2014/main" id="{E95656B7-F1A7-A140-BCB0-3D90A3FB614C}"/>
                </a:ext>
              </a:extLst>
            </p:cNvPr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4" name="AutoShape 990">
                <a:extLst>
                  <a:ext uri="{FF2B5EF4-FFF2-40B4-BE49-F238E27FC236}">
                    <a16:creationId xmlns:a16="http://schemas.microsoft.com/office/drawing/2014/main" id="{3951B008-4F70-0A48-AA9C-B67EE3740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5" name="AutoShape 991">
                <a:extLst>
                  <a:ext uri="{FF2B5EF4-FFF2-40B4-BE49-F238E27FC236}">
                    <a16:creationId xmlns:a16="http://schemas.microsoft.com/office/drawing/2014/main" id="{C6610D93-FCCF-0E40-90C3-295DC291C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50" name="Rectangle 992">
              <a:extLst>
                <a:ext uri="{FF2B5EF4-FFF2-40B4-BE49-F238E27FC236}">
                  <a16:creationId xmlns:a16="http://schemas.microsoft.com/office/drawing/2014/main" id="{3CF02D24-0E9E-1542-95E1-B8A4A921A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351" name="Group 993">
              <a:extLst>
                <a:ext uri="{FF2B5EF4-FFF2-40B4-BE49-F238E27FC236}">
                  <a16:creationId xmlns:a16="http://schemas.microsoft.com/office/drawing/2014/main" id="{B35068D0-808E-1840-832D-1B3E68210F87}"/>
                </a:ext>
              </a:extLst>
            </p:cNvPr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2" name="AutoShape 994">
                <a:extLst>
                  <a:ext uri="{FF2B5EF4-FFF2-40B4-BE49-F238E27FC236}">
                    <a16:creationId xmlns:a16="http://schemas.microsoft.com/office/drawing/2014/main" id="{F413F40E-8913-8E44-95CB-0E2A0A17D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3" name="AutoShape 995">
                <a:extLst>
                  <a:ext uri="{FF2B5EF4-FFF2-40B4-BE49-F238E27FC236}">
                    <a16:creationId xmlns:a16="http://schemas.microsoft.com/office/drawing/2014/main" id="{6CF45812-954C-A541-BC36-EBB2E44BA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52" name="Rectangle 996">
              <a:extLst>
                <a:ext uri="{FF2B5EF4-FFF2-40B4-BE49-F238E27FC236}">
                  <a16:creationId xmlns:a16="http://schemas.microsoft.com/office/drawing/2014/main" id="{9E563499-EE10-9740-A2EB-015113ECF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53" name="Rectangle 997">
              <a:extLst>
                <a:ext uri="{FF2B5EF4-FFF2-40B4-BE49-F238E27FC236}">
                  <a16:creationId xmlns:a16="http://schemas.microsoft.com/office/drawing/2014/main" id="{1E182E9D-28B4-624C-A4EC-6B1AC86A3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354" name="Group 998">
              <a:extLst>
                <a:ext uri="{FF2B5EF4-FFF2-40B4-BE49-F238E27FC236}">
                  <a16:creationId xmlns:a16="http://schemas.microsoft.com/office/drawing/2014/main" id="{4218CA88-E83C-FB44-812B-482D323917E1}"/>
                </a:ext>
              </a:extLst>
            </p:cNvPr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0" name="AutoShape 999">
                <a:extLst>
                  <a:ext uri="{FF2B5EF4-FFF2-40B4-BE49-F238E27FC236}">
                    <a16:creationId xmlns:a16="http://schemas.microsoft.com/office/drawing/2014/main" id="{BBF51575-F907-CF40-820F-43F962979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1" name="AutoShape 1000">
                <a:extLst>
                  <a:ext uri="{FF2B5EF4-FFF2-40B4-BE49-F238E27FC236}">
                    <a16:creationId xmlns:a16="http://schemas.microsoft.com/office/drawing/2014/main" id="{F00C5291-539F-E94B-A7CD-42E025E5F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55" name="Freeform 1001">
              <a:extLst>
                <a:ext uri="{FF2B5EF4-FFF2-40B4-BE49-F238E27FC236}">
                  <a16:creationId xmlns:a16="http://schemas.microsoft.com/office/drawing/2014/main" id="{017C7716-C753-C440-A200-47EC628E95CC}"/>
                </a:ext>
              </a:extLst>
            </p:cNvPr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56" name="Group 1002">
              <a:extLst>
                <a:ext uri="{FF2B5EF4-FFF2-40B4-BE49-F238E27FC236}">
                  <a16:creationId xmlns:a16="http://schemas.microsoft.com/office/drawing/2014/main" id="{02B6972B-0473-EB41-A47B-023794A806E9}"/>
                </a:ext>
              </a:extLst>
            </p:cNvPr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68" name="AutoShape 1003">
                <a:extLst>
                  <a:ext uri="{FF2B5EF4-FFF2-40B4-BE49-F238E27FC236}">
                    <a16:creationId xmlns:a16="http://schemas.microsoft.com/office/drawing/2014/main" id="{7E44426B-457A-E146-8DE0-1902F820A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69" name="AutoShape 1004">
                <a:extLst>
                  <a:ext uri="{FF2B5EF4-FFF2-40B4-BE49-F238E27FC236}">
                    <a16:creationId xmlns:a16="http://schemas.microsoft.com/office/drawing/2014/main" id="{01ED23C3-8501-A344-AC9F-C803E53E9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57" name="Rectangle 1005">
              <a:extLst>
                <a:ext uri="{FF2B5EF4-FFF2-40B4-BE49-F238E27FC236}">
                  <a16:creationId xmlns:a16="http://schemas.microsoft.com/office/drawing/2014/main" id="{6EE98C30-B657-E643-BB04-6F3928C2C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58" name="Freeform 1006">
              <a:extLst>
                <a:ext uri="{FF2B5EF4-FFF2-40B4-BE49-F238E27FC236}">
                  <a16:creationId xmlns:a16="http://schemas.microsoft.com/office/drawing/2014/main" id="{D7086898-884D-1C41-B565-02099E388862}"/>
                </a:ext>
              </a:extLst>
            </p:cNvPr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9" name="Freeform 1007">
              <a:extLst>
                <a:ext uri="{FF2B5EF4-FFF2-40B4-BE49-F238E27FC236}">
                  <a16:creationId xmlns:a16="http://schemas.microsoft.com/office/drawing/2014/main" id="{8CADF2AD-1DCD-124A-A49C-1B069A3A7608}"/>
                </a:ext>
              </a:extLst>
            </p:cNvPr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0" name="Oval 1008">
              <a:extLst>
                <a:ext uri="{FF2B5EF4-FFF2-40B4-BE49-F238E27FC236}">
                  <a16:creationId xmlns:a16="http://schemas.microsoft.com/office/drawing/2014/main" id="{B6144904-1FB3-3B4C-AA9B-7159DE4B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61" name="Freeform 1009">
              <a:extLst>
                <a:ext uri="{FF2B5EF4-FFF2-40B4-BE49-F238E27FC236}">
                  <a16:creationId xmlns:a16="http://schemas.microsoft.com/office/drawing/2014/main" id="{A9461857-A759-FE41-B60E-8CDCE827B20D}"/>
                </a:ext>
              </a:extLst>
            </p:cNvPr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2" name="AutoShape 1010">
              <a:extLst>
                <a:ext uri="{FF2B5EF4-FFF2-40B4-BE49-F238E27FC236}">
                  <a16:creationId xmlns:a16="http://schemas.microsoft.com/office/drawing/2014/main" id="{AFE810F8-D808-284F-8C57-8FE04CD43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63" name="AutoShape 1011">
              <a:extLst>
                <a:ext uri="{FF2B5EF4-FFF2-40B4-BE49-F238E27FC236}">
                  <a16:creationId xmlns:a16="http://schemas.microsoft.com/office/drawing/2014/main" id="{9DCD2223-1B26-5F4E-A188-45A1C81C7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64" name="Oval 1012">
              <a:extLst>
                <a:ext uri="{FF2B5EF4-FFF2-40B4-BE49-F238E27FC236}">
                  <a16:creationId xmlns:a16="http://schemas.microsoft.com/office/drawing/2014/main" id="{8E77C2B4-258F-984A-93BE-1A72647C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65" name="Oval 1013">
              <a:extLst>
                <a:ext uri="{FF2B5EF4-FFF2-40B4-BE49-F238E27FC236}">
                  <a16:creationId xmlns:a16="http://schemas.microsoft.com/office/drawing/2014/main" id="{D9F33DAD-2EAD-874F-A329-B044F23A9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6" name="Oval 1014">
              <a:extLst>
                <a:ext uri="{FF2B5EF4-FFF2-40B4-BE49-F238E27FC236}">
                  <a16:creationId xmlns:a16="http://schemas.microsoft.com/office/drawing/2014/main" id="{61502361-D736-184E-A216-94D4A5CEF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67" name="Rectangle 1015">
              <a:extLst>
                <a:ext uri="{FF2B5EF4-FFF2-40B4-BE49-F238E27FC236}">
                  <a16:creationId xmlns:a16="http://schemas.microsoft.com/office/drawing/2014/main" id="{995406EC-69FE-4544-B31E-74DFF4A2A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76" name="Group 983">
            <a:extLst>
              <a:ext uri="{FF2B5EF4-FFF2-40B4-BE49-F238E27FC236}">
                <a16:creationId xmlns:a16="http://schemas.microsoft.com/office/drawing/2014/main" id="{CDB575B1-4139-A641-B2C7-4BDC9D90F419}"/>
              </a:ext>
            </a:extLst>
          </p:cNvPr>
          <p:cNvGrpSpPr/>
          <p:nvPr/>
        </p:nvGrpSpPr>
        <p:grpSpPr bwMode="auto">
          <a:xfrm>
            <a:off x="8120955" y="3754326"/>
            <a:ext cx="671647" cy="1204108"/>
            <a:chOff x="4140" y="429"/>
            <a:chExt cx="1425" cy="2396"/>
          </a:xfrm>
        </p:grpSpPr>
        <p:sp>
          <p:nvSpPr>
            <p:cNvPr id="377" name="Freeform 984">
              <a:extLst>
                <a:ext uri="{FF2B5EF4-FFF2-40B4-BE49-F238E27FC236}">
                  <a16:creationId xmlns:a16="http://schemas.microsoft.com/office/drawing/2014/main" id="{6EF4E0F2-84AA-CE4A-B34C-1D0E2F14F5BE}"/>
                </a:ext>
              </a:extLst>
            </p:cNvPr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8" name="Rectangle 985">
              <a:extLst>
                <a:ext uri="{FF2B5EF4-FFF2-40B4-BE49-F238E27FC236}">
                  <a16:creationId xmlns:a16="http://schemas.microsoft.com/office/drawing/2014/main" id="{4E32E9F5-7EED-3F40-8F52-0AE66E3ED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79" name="Freeform 986">
              <a:extLst>
                <a:ext uri="{FF2B5EF4-FFF2-40B4-BE49-F238E27FC236}">
                  <a16:creationId xmlns:a16="http://schemas.microsoft.com/office/drawing/2014/main" id="{CD309C5B-113B-5D41-AC73-AA890CB47A37}"/>
                </a:ext>
              </a:extLst>
            </p:cNvPr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0" name="Freeform 987">
              <a:extLst>
                <a:ext uri="{FF2B5EF4-FFF2-40B4-BE49-F238E27FC236}">
                  <a16:creationId xmlns:a16="http://schemas.microsoft.com/office/drawing/2014/main" id="{8CB39076-86C6-CE45-AF02-76CBB9653C97}"/>
                </a:ext>
              </a:extLst>
            </p:cNvPr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1" name="Rectangle 988">
              <a:extLst>
                <a:ext uri="{FF2B5EF4-FFF2-40B4-BE49-F238E27FC236}">
                  <a16:creationId xmlns:a16="http://schemas.microsoft.com/office/drawing/2014/main" id="{62A945FD-2D17-724F-B54B-544C35BE5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382" name="Group 989">
              <a:extLst>
                <a:ext uri="{FF2B5EF4-FFF2-40B4-BE49-F238E27FC236}">
                  <a16:creationId xmlns:a16="http://schemas.microsoft.com/office/drawing/2014/main" id="{911CA500-6935-654C-B29C-1231F644E450}"/>
                </a:ext>
              </a:extLst>
            </p:cNvPr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7" name="AutoShape 990">
                <a:extLst>
                  <a:ext uri="{FF2B5EF4-FFF2-40B4-BE49-F238E27FC236}">
                    <a16:creationId xmlns:a16="http://schemas.microsoft.com/office/drawing/2014/main" id="{BF40E68F-0A94-804A-9263-B2030BB05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08" name="AutoShape 991">
                <a:extLst>
                  <a:ext uri="{FF2B5EF4-FFF2-40B4-BE49-F238E27FC236}">
                    <a16:creationId xmlns:a16="http://schemas.microsoft.com/office/drawing/2014/main" id="{2C22B5F2-DAD8-9F46-9D59-765EF1A30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83" name="Rectangle 992">
              <a:extLst>
                <a:ext uri="{FF2B5EF4-FFF2-40B4-BE49-F238E27FC236}">
                  <a16:creationId xmlns:a16="http://schemas.microsoft.com/office/drawing/2014/main" id="{9F4B7D2D-8A3F-4C42-93FB-0E4CCDCD9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384" name="Group 993">
              <a:extLst>
                <a:ext uri="{FF2B5EF4-FFF2-40B4-BE49-F238E27FC236}">
                  <a16:creationId xmlns:a16="http://schemas.microsoft.com/office/drawing/2014/main" id="{32B9CBC4-2C2F-6048-BBE1-43D0E5AD0CB8}"/>
                </a:ext>
              </a:extLst>
            </p:cNvPr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05" name="AutoShape 994">
                <a:extLst>
                  <a:ext uri="{FF2B5EF4-FFF2-40B4-BE49-F238E27FC236}">
                    <a16:creationId xmlns:a16="http://schemas.microsoft.com/office/drawing/2014/main" id="{E52698C9-6676-4848-89C7-2ECD30C58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06" name="AutoShape 995">
                <a:extLst>
                  <a:ext uri="{FF2B5EF4-FFF2-40B4-BE49-F238E27FC236}">
                    <a16:creationId xmlns:a16="http://schemas.microsoft.com/office/drawing/2014/main" id="{2AE59629-7D57-4A4D-9A8D-0736F09FC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85" name="Rectangle 996">
              <a:extLst>
                <a:ext uri="{FF2B5EF4-FFF2-40B4-BE49-F238E27FC236}">
                  <a16:creationId xmlns:a16="http://schemas.microsoft.com/office/drawing/2014/main" id="{E7F22EE8-5228-B64E-BC9C-C3ED2163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86" name="Rectangle 997">
              <a:extLst>
                <a:ext uri="{FF2B5EF4-FFF2-40B4-BE49-F238E27FC236}">
                  <a16:creationId xmlns:a16="http://schemas.microsoft.com/office/drawing/2014/main" id="{A04C370F-F522-0A41-BD23-1FC409456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387" name="Group 998">
              <a:extLst>
                <a:ext uri="{FF2B5EF4-FFF2-40B4-BE49-F238E27FC236}">
                  <a16:creationId xmlns:a16="http://schemas.microsoft.com/office/drawing/2014/main" id="{02145280-0BED-8046-8B1F-B375C6506542}"/>
                </a:ext>
              </a:extLst>
            </p:cNvPr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3" name="AutoShape 999">
                <a:extLst>
                  <a:ext uri="{FF2B5EF4-FFF2-40B4-BE49-F238E27FC236}">
                    <a16:creationId xmlns:a16="http://schemas.microsoft.com/office/drawing/2014/main" id="{51038C02-E9A3-294C-9663-A598B12CC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04" name="AutoShape 1000">
                <a:extLst>
                  <a:ext uri="{FF2B5EF4-FFF2-40B4-BE49-F238E27FC236}">
                    <a16:creationId xmlns:a16="http://schemas.microsoft.com/office/drawing/2014/main" id="{89840D12-DE28-1145-BFF8-F1FDC8C1E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88" name="Freeform 1001">
              <a:extLst>
                <a:ext uri="{FF2B5EF4-FFF2-40B4-BE49-F238E27FC236}">
                  <a16:creationId xmlns:a16="http://schemas.microsoft.com/office/drawing/2014/main" id="{41E9E4E6-8190-2A4E-9E4F-300A34610EBC}"/>
                </a:ext>
              </a:extLst>
            </p:cNvPr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89" name="Group 1002">
              <a:extLst>
                <a:ext uri="{FF2B5EF4-FFF2-40B4-BE49-F238E27FC236}">
                  <a16:creationId xmlns:a16="http://schemas.microsoft.com/office/drawing/2014/main" id="{5855549A-BB29-BC43-9622-67334D8166C7}"/>
                </a:ext>
              </a:extLst>
            </p:cNvPr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01" name="AutoShape 1003">
                <a:extLst>
                  <a:ext uri="{FF2B5EF4-FFF2-40B4-BE49-F238E27FC236}">
                    <a16:creationId xmlns:a16="http://schemas.microsoft.com/office/drawing/2014/main" id="{46C8EE22-9930-004B-845D-126E6C06C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02" name="AutoShape 1004">
                <a:extLst>
                  <a:ext uri="{FF2B5EF4-FFF2-40B4-BE49-F238E27FC236}">
                    <a16:creationId xmlns:a16="http://schemas.microsoft.com/office/drawing/2014/main" id="{F62C9272-DABC-D04E-A105-5E1C86177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90" name="Rectangle 1005">
              <a:extLst>
                <a:ext uri="{FF2B5EF4-FFF2-40B4-BE49-F238E27FC236}">
                  <a16:creationId xmlns:a16="http://schemas.microsoft.com/office/drawing/2014/main" id="{1E3BE0F4-179E-2745-9E66-F2EBCB363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91" name="Freeform 1006">
              <a:extLst>
                <a:ext uri="{FF2B5EF4-FFF2-40B4-BE49-F238E27FC236}">
                  <a16:creationId xmlns:a16="http://schemas.microsoft.com/office/drawing/2014/main" id="{4DE0A717-7BC2-4B49-93AC-1A62CB5922CA}"/>
                </a:ext>
              </a:extLst>
            </p:cNvPr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2" name="Freeform 1007">
              <a:extLst>
                <a:ext uri="{FF2B5EF4-FFF2-40B4-BE49-F238E27FC236}">
                  <a16:creationId xmlns:a16="http://schemas.microsoft.com/office/drawing/2014/main" id="{5967C931-4300-814A-BAA7-37819FDCB658}"/>
                </a:ext>
              </a:extLst>
            </p:cNvPr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3" name="Oval 1008">
              <a:extLst>
                <a:ext uri="{FF2B5EF4-FFF2-40B4-BE49-F238E27FC236}">
                  <a16:creationId xmlns:a16="http://schemas.microsoft.com/office/drawing/2014/main" id="{A8ADA80E-D695-6C46-B0A3-D66286EBF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94" name="Freeform 1009">
              <a:extLst>
                <a:ext uri="{FF2B5EF4-FFF2-40B4-BE49-F238E27FC236}">
                  <a16:creationId xmlns:a16="http://schemas.microsoft.com/office/drawing/2014/main" id="{2BC95109-9E03-5440-9D26-9161047339AA}"/>
                </a:ext>
              </a:extLst>
            </p:cNvPr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5" name="AutoShape 1010">
              <a:extLst>
                <a:ext uri="{FF2B5EF4-FFF2-40B4-BE49-F238E27FC236}">
                  <a16:creationId xmlns:a16="http://schemas.microsoft.com/office/drawing/2014/main" id="{17A76A6F-7885-4F4C-9D49-DDE72E9E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96" name="AutoShape 1011">
              <a:extLst>
                <a:ext uri="{FF2B5EF4-FFF2-40B4-BE49-F238E27FC236}">
                  <a16:creationId xmlns:a16="http://schemas.microsoft.com/office/drawing/2014/main" id="{EDFD6025-690B-5541-B594-62A991E4A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97" name="Oval 1012">
              <a:extLst>
                <a:ext uri="{FF2B5EF4-FFF2-40B4-BE49-F238E27FC236}">
                  <a16:creationId xmlns:a16="http://schemas.microsoft.com/office/drawing/2014/main" id="{4B877EF7-429A-7A49-8381-97D1872C7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98" name="Oval 1013">
              <a:extLst>
                <a:ext uri="{FF2B5EF4-FFF2-40B4-BE49-F238E27FC236}">
                  <a16:creationId xmlns:a16="http://schemas.microsoft.com/office/drawing/2014/main" id="{E222B24F-7C58-AF48-A607-A1B2A5045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9" name="Oval 1014">
              <a:extLst>
                <a:ext uri="{FF2B5EF4-FFF2-40B4-BE49-F238E27FC236}">
                  <a16:creationId xmlns:a16="http://schemas.microsoft.com/office/drawing/2014/main" id="{5A14A908-E096-6E4E-A915-A86E168E2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400" name="Rectangle 1015">
              <a:extLst>
                <a:ext uri="{FF2B5EF4-FFF2-40B4-BE49-F238E27FC236}">
                  <a16:creationId xmlns:a16="http://schemas.microsoft.com/office/drawing/2014/main" id="{EC52CA7B-D621-E040-99F0-C2378B254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cxnSp>
        <p:nvCxnSpPr>
          <p:cNvPr id="409" name="直接连接符 122">
            <a:extLst>
              <a:ext uri="{FF2B5EF4-FFF2-40B4-BE49-F238E27FC236}">
                <a16:creationId xmlns:a16="http://schemas.microsoft.com/office/drawing/2014/main" id="{09FD9A55-8920-9D4B-B600-87440C3AFCF0}"/>
              </a:ext>
            </a:extLst>
          </p:cNvPr>
          <p:cNvCxnSpPr>
            <a:cxnSpLocks/>
          </p:cNvCxnSpPr>
          <p:nvPr/>
        </p:nvCxnSpPr>
        <p:spPr bwMode="auto">
          <a:xfrm>
            <a:off x="1396114" y="5166793"/>
            <a:ext cx="92202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0" name="组合 194">
            <a:extLst>
              <a:ext uri="{FF2B5EF4-FFF2-40B4-BE49-F238E27FC236}">
                <a16:creationId xmlns:a16="http://schemas.microsoft.com/office/drawing/2014/main" id="{6092AF6D-8849-2242-9336-5F846F954EA7}"/>
              </a:ext>
            </a:extLst>
          </p:cNvPr>
          <p:cNvGrpSpPr/>
          <p:nvPr/>
        </p:nvGrpSpPr>
        <p:grpSpPr>
          <a:xfrm>
            <a:off x="3263114" y="3924612"/>
            <a:ext cx="4821609" cy="850762"/>
            <a:chOff x="2631452" y="3071045"/>
            <a:chExt cx="6742782" cy="1189748"/>
          </a:xfrm>
        </p:grpSpPr>
        <p:sp>
          <p:nvSpPr>
            <p:cNvPr id="411" name="Freeform 2">
              <a:extLst>
                <a:ext uri="{FF2B5EF4-FFF2-40B4-BE49-F238E27FC236}">
                  <a16:creationId xmlns:a16="http://schemas.microsoft.com/office/drawing/2014/main" id="{C11885BF-1F0D-8943-BCE7-50EBE60ADEE2}"/>
                </a:ext>
              </a:extLst>
            </p:cNvPr>
            <p:cNvSpPr/>
            <p:nvPr/>
          </p:nvSpPr>
          <p:spPr bwMode="auto">
            <a:xfrm>
              <a:off x="3739025" y="3071045"/>
              <a:ext cx="5019599" cy="118974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/>
              </a:endParaRPr>
            </a:p>
          </p:txBody>
        </p:sp>
        <p:grpSp>
          <p:nvGrpSpPr>
            <p:cNvPr id="412" name="Group 767">
              <a:extLst>
                <a:ext uri="{FF2B5EF4-FFF2-40B4-BE49-F238E27FC236}">
                  <a16:creationId xmlns:a16="http://schemas.microsoft.com/office/drawing/2014/main" id="{EE843E6E-464B-0748-BB91-F1DC88B88623}"/>
                </a:ext>
              </a:extLst>
            </p:cNvPr>
            <p:cNvGrpSpPr/>
            <p:nvPr/>
          </p:nvGrpSpPr>
          <p:grpSpPr>
            <a:xfrm>
              <a:off x="6717430" y="3490741"/>
              <a:ext cx="578032" cy="285706"/>
              <a:chOff x="7493876" y="2774731"/>
              <a:chExt cx="1481958" cy="894622"/>
            </a:xfrm>
          </p:grpSpPr>
          <p:sp>
            <p:nvSpPr>
              <p:cNvPr id="432" name="Freeform 768">
                <a:extLst>
                  <a:ext uri="{FF2B5EF4-FFF2-40B4-BE49-F238E27FC236}">
                    <a16:creationId xmlns:a16="http://schemas.microsoft.com/office/drawing/2014/main" id="{97CC6BC6-31E5-D74E-AFED-31D96EE565D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33" name="Oval 769">
                <a:extLst>
                  <a:ext uri="{FF2B5EF4-FFF2-40B4-BE49-F238E27FC236}">
                    <a16:creationId xmlns:a16="http://schemas.microsoft.com/office/drawing/2014/main" id="{D13EEC8B-4645-2747-8CAC-E59AA22DE7C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34" name="Group 770">
                <a:extLst>
                  <a:ext uri="{FF2B5EF4-FFF2-40B4-BE49-F238E27FC236}">
                    <a16:creationId xmlns:a16="http://schemas.microsoft.com/office/drawing/2014/main" id="{412405B8-EBEB-0A4A-8A60-65CBC71D87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35" name="Freeform 771">
                  <a:extLst>
                    <a:ext uri="{FF2B5EF4-FFF2-40B4-BE49-F238E27FC236}">
                      <a16:creationId xmlns:a16="http://schemas.microsoft.com/office/drawing/2014/main" id="{087C2837-A9F5-F542-9AC4-F6D2BBC3889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Freeform 772">
                  <a:extLst>
                    <a:ext uri="{FF2B5EF4-FFF2-40B4-BE49-F238E27FC236}">
                      <a16:creationId xmlns:a16="http://schemas.microsoft.com/office/drawing/2014/main" id="{F683E659-0363-C14C-8BB1-4533ABD0E1E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Freeform 773">
                  <a:extLst>
                    <a:ext uri="{FF2B5EF4-FFF2-40B4-BE49-F238E27FC236}">
                      <a16:creationId xmlns:a16="http://schemas.microsoft.com/office/drawing/2014/main" id="{650B722B-C6F5-874D-9639-81A909B5C4E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774">
                  <a:extLst>
                    <a:ext uri="{FF2B5EF4-FFF2-40B4-BE49-F238E27FC236}">
                      <a16:creationId xmlns:a16="http://schemas.microsoft.com/office/drawing/2014/main" id="{663B3D1A-7E65-1241-8AC5-395B3500A0E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13" name="Group 807">
              <a:extLst>
                <a:ext uri="{FF2B5EF4-FFF2-40B4-BE49-F238E27FC236}">
                  <a16:creationId xmlns:a16="http://schemas.microsoft.com/office/drawing/2014/main" id="{44993A3C-DC4B-2543-88B8-30DCA7DE307D}"/>
                </a:ext>
              </a:extLst>
            </p:cNvPr>
            <p:cNvGrpSpPr/>
            <p:nvPr/>
          </p:nvGrpSpPr>
          <p:grpSpPr>
            <a:xfrm>
              <a:off x="4762310" y="3488569"/>
              <a:ext cx="578032" cy="285706"/>
              <a:chOff x="7493876" y="2774731"/>
              <a:chExt cx="1481958" cy="894622"/>
            </a:xfrm>
          </p:grpSpPr>
          <p:sp>
            <p:nvSpPr>
              <p:cNvPr id="425" name="Freeform 808">
                <a:extLst>
                  <a:ext uri="{FF2B5EF4-FFF2-40B4-BE49-F238E27FC236}">
                    <a16:creationId xmlns:a16="http://schemas.microsoft.com/office/drawing/2014/main" id="{839661B1-E41A-F945-92BC-72D5A61B7A6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26" name="Oval 809">
                <a:extLst>
                  <a:ext uri="{FF2B5EF4-FFF2-40B4-BE49-F238E27FC236}">
                    <a16:creationId xmlns:a16="http://schemas.microsoft.com/office/drawing/2014/main" id="{46300EC9-A18A-F346-82F3-D76588D558FE}"/>
                  </a:ext>
                </a:extLst>
              </p:cNvPr>
              <p:cNvSpPr/>
              <p:nvPr/>
            </p:nvSpPr>
            <p:spPr>
              <a:xfrm>
                <a:off x="7494731" y="2774731"/>
                <a:ext cx="1480164" cy="579139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27" name="Group 810">
                <a:extLst>
                  <a:ext uri="{FF2B5EF4-FFF2-40B4-BE49-F238E27FC236}">
                    <a16:creationId xmlns:a16="http://schemas.microsoft.com/office/drawing/2014/main" id="{82491326-53CF-9446-AA6A-32A30B5B360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8" name="Freeform 811">
                  <a:extLst>
                    <a:ext uri="{FF2B5EF4-FFF2-40B4-BE49-F238E27FC236}">
                      <a16:creationId xmlns:a16="http://schemas.microsoft.com/office/drawing/2014/main" id="{E4B9BECB-164B-F94A-A318-FFB94B01ECE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Freeform 812">
                  <a:extLst>
                    <a:ext uri="{FF2B5EF4-FFF2-40B4-BE49-F238E27FC236}">
                      <a16:creationId xmlns:a16="http://schemas.microsoft.com/office/drawing/2014/main" id="{8D61C4AE-DD70-F148-B7C2-0D60C83EAA8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813">
                  <a:extLst>
                    <a:ext uri="{FF2B5EF4-FFF2-40B4-BE49-F238E27FC236}">
                      <a16:creationId xmlns:a16="http://schemas.microsoft.com/office/drawing/2014/main" id="{48709492-9910-BC4A-AC63-2597795D6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Freeform 814">
                  <a:extLst>
                    <a:ext uri="{FF2B5EF4-FFF2-40B4-BE49-F238E27FC236}">
                      <a16:creationId xmlns:a16="http://schemas.microsoft.com/office/drawing/2014/main" id="{BC0009BB-10FE-3245-8D5F-E1FED2FAE32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414" name="直接连接符 183">
              <a:extLst>
                <a:ext uri="{FF2B5EF4-FFF2-40B4-BE49-F238E27FC236}">
                  <a16:creationId xmlns:a16="http://schemas.microsoft.com/office/drawing/2014/main" id="{05903275-F3FC-6D40-8AF7-657B2C2A34A7}"/>
                </a:ext>
              </a:extLst>
            </p:cNvPr>
            <p:cNvCxnSpPr/>
            <p:nvPr/>
          </p:nvCxnSpPr>
          <p:spPr>
            <a:xfrm>
              <a:off x="5228892" y="3745867"/>
              <a:ext cx="480060" cy="213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5" name="Freeform 120">
              <a:extLst>
                <a:ext uri="{FF2B5EF4-FFF2-40B4-BE49-F238E27FC236}">
                  <a16:creationId xmlns:a16="http://schemas.microsoft.com/office/drawing/2014/main" id="{C705EACD-FF43-CC43-BE95-CC8A6DFDC2AF}"/>
                </a:ext>
              </a:extLst>
            </p:cNvPr>
            <p:cNvSpPr/>
            <p:nvPr/>
          </p:nvSpPr>
          <p:spPr bwMode="auto">
            <a:xfrm>
              <a:off x="2631452" y="3422868"/>
              <a:ext cx="2807622" cy="436070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/>
              </a:endParaRPr>
            </a:p>
          </p:txBody>
        </p:sp>
        <p:grpSp>
          <p:nvGrpSpPr>
            <p:cNvPr id="416" name="Group 799">
              <a:extLst>
                <a:ext uri="{FF2B5EF4-FFF2-40B4-BE49-F238E27FC236}">
                  <a16:creationId xmlns:a16="http://schemas.microsoft.com/office/drawing/2014/main" id="{643AB0E6-638A-8244-9A8C-8BD783C72C97}"/>
                </a:ext>
              </a:extLst>
            </p:cNvPr>
            <p:cNvGrpSpPr/>
            <p:nvPr/>
          </p:nvGrpSpPr>
          <p:grpSpPr>
            <a:xfrm>
              <a:off x="5708989" y="3778272"/>
              <a:ext cx="578032" cy="285706"/>
              <a:chOff x="7493876" y="2774731"/>
              <a:chExt cx="1481958" cy="894622"/>
            </a:xfrm>
          </p:grpSpPr>
          <p:sp>
            <p:nvSpPr>
              <p:cNvPr id="418" name="Freeform 800">
                <a:extLst>
                  <a:ext uri="{FF2B5EF4-FFF2-40B4-BE49-F238E27FC236}">
                    <a16:creationId xmlns:a16="http://schemas.microsoft.com/office/drawing/2014/main" id="{C938983A-619F-9242-8C86-E2F402B43A2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9" name="Oval 801">
                <a:extLst>
                  <a:ext uri="{FF2B5EF4-FFF2-40B4-BE49-F238E27FC236}">
                    <a16:creationId xmlns:a16="http://schemas.microsoft.com/office/drawing/2014/main" id="{8CC1E82E-5A65-C94E-9295-923DB7CF1AD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20" name="Group 802">
                <a:extLst>
                  <a:ext uri="{FF2B5EF4-FFF2-40B4-BE49-F238E27FC236}">
                    <a16:creationId xmlns:a16="http://schemas.microsoft.com/office/drawing/2014/main" id="{A9B84DB2-6C98-F74A-B39D-164439DB084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1" name="Freeform 803">
                  <a:extLst>
                    <a:ext uri="{FF2B5EF4-FFF2-40B4-BE49-F238E27FC236}">
                      <a16:creationId xmlns:a16="http://schemas.microsoft.com/office/drawing/2014/main" id="{B171A3D1-1F3C-B349-A59D-E647A0C24FC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804">
                  <a:extLst>
                    <a:ext uri="{FF2B5EF4-FFF2-40B4-BE49-F238E27FC236}">
                      <a16:creationId xmlns:a16="http://schemas.microsoft.com/office/drawing/2014/main" id="{2DCABE03-A3A3-5E41-AD12-5F4FC704924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805">
                  <a:extLst>
                    <a:ext uri="{FF2B5EF4-FFF2-40B4-BE49-F238E27FC236}">
                      <a16:creationId xmlns:a16="http://schemas.microsoft.com/office/drawing/2014/main" id="{EEEAEF7F-68FD-9E42-B6A0-97FCAD2311A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Freeform 806">
                  <a:extLst>
                    <a:ext uri="{FF2B5EF4-FFF2-40B4-BE49-F238E27FC236}">
                      <a16:creationId xmlns:a16="http://schemas.microsoft.com/office/drawing/2014/main" id="{80599D5D-C071-F246-9097-F1248AD859D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17" name="Freeform 195">
              <a:extLst>
                <a:ext uri="{FF2B5EF4-FFF2-40B4-BE49-F238E27FC236}">
                  <a16:creationId xmlns:a16="http://schemas.microsoft.com/office/drawing/2014/main" id="{3544AB90-153C-DD45-BD7B-3349E02E51D7}"/>
                </a:ext>
              </a:extLst>
            </p:cNvPr>
            <p:cNvSpPr/>
            <p:nvPr/>
          </p:nvSpPr>
          <p:spPr>
            <a:xfrm>
              <a:off x="5350977" y="3559814"/>
              <a:ext cx="4023257" cy="399174"/>
            </a:xfrm>
            <a:custGeom>
              <a:avLst/>
              <a:gdLst>
                <a:gd name="connsiteX0" fmla="*/ 0 w 2417086"/>
                <a:gd name="connsiteY0" fmla="*/ 136686 h 393747"/>
                <a:gd name="connsiteX1" fmla="*/ 613863 w 2417086"/>
                <a:gd name="connsiteY1" fmla="*/ 392462 h 393747"/>
                <a:gd name="connsiteX2" fmla="*/ 1579419 w 2417086"/>
                <a:gd name="connsiteY2" fmla="*/ 40770 h 393747"/>
                <a:gd name="connsiteX3" fmla="*/ 2417086 w 2417086"/>
                <a:gd name="connsiteY3" fmla="*/ 21586 h 393747"/>
                <a:gd name="connsiteX0-1" fmla="*/ 0 w 2423480"/>
                <a:gd name="connsiteY0-2" fmla="*/ 153322 h 410383"/>
                <a:gd name="connsiteX1-3" fmla="*/ 613863 w 2423480"/>
                <a:gd name="connsiteY1-4" fmla="*/ 409098 h 410383"/>
                <a:gd name="connsiteX2-5" fmla="*/ 1579419 w 2423480"/>
                <a:gd name="connsiteY2-6" fmla="*/ 57406 h 410383"/>
                <a:gd name="connsiteX3-7" fmla="*/ 2423480 w 2423480"/>
                <a:gd name="connsiteY3-8" fmla="*/ 12644 h 410383"/>
                <a:gd name="connsiteX0-9" fmla="*/ 0 w 2423480"/>
                <a:gd name="connsiteY0-10" fmla="*/ 142112 h 399173"/>
                <a:gd name="connsiteX1-11" fmla="*/ 613863 w 2423480"/>
                <a:gd name="connsiteY1-12" fmla="*/ 397888 h 399173"/>
                <a:gd name="connsiteX2-13" fmla="*/ 1579419 w 2423480"/>
                <a:gd name="connsiteY2-14" fmla="*/ 46196 h 399173"/>
                <a:gd name="connsiteX3-15" fmla="*/ 2423480 w 2423480"/>
                <a:gd name="connsiteY3-16" fmla="*/ 1434 h 3991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423480" h="399173">
                  <a:moveTo>
                    <a:pt x="0" y="142112"/>
                  </a:moveTo>
                  <a:cubicBezTo>
                    <a:pt x="175313" y="277993"/>
                    <a:pt x="350627" y="413874"/>
                    <a:pt x="613863" y="397888"/>
                  </a:cubicBezTo>
                  <a:cubicBezTo>
                    <a:pt x="877099" y="381902"/>
                    <a:pt x="1277816" y="112272"/>
                    <a:pt x="1579419" y="46196"/>
                  </a:cubicBezTo>
                  <a:cubicBezTo>
                    <a:pt x="1881022" y="-19880"/>
                    <a:pt x="2065394" y="5697"/>
                    <a:pt x="2423480" y="1434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9" name="内容占位符 2">
            <a:extLst>
              <a:ext uri="{FF2B5EF4-FFF2-40B4-BE49-F238E27FC236}">
                <a16:creationId xmlns:a16="http://schemas.microsoft.com/office/drawing/2014/main" id="{07956F48-74B7-8E47-9CD0-0C1346F6A303}"/>
              </a:ext>
            </a:extLst>
          </p:cNvPr>
          <p:cNvSpPr>
            <a:spLocks noGrp="1"/>
          </p:cNvSpPr>
          <p:nvPr/>
        </p:nvSpPr>
        <p:spPr>
          <a:xfrm>
            <a:off x="5191388" y="3566593"/>
            <a:ext cx="1321279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800" dirty="0">
                <a:solidFill>
                  <a:srgbClr val="C00000"/>
                </a:solidFill>
              </a:rPr>
              <a:t>网络层</a:t>
            </a:r>
          </a:p>
        </p:txBody>
      </p:sp>
      <p:sp>
        <p:nvSpPr>
          <p:cNvPr id="440" name="内容占位符 2">
            <a:extLst>
              <a:ext uri="{FF2B5EF4-FFF2-40B4-BE49-F238E27FC236}">
                <a16:creationId xmlns:a16="http://schemas.microsoft.com/office/drawing/2014/main" id="{04176800-3424-3143-951F-82C099BD3044}"/>
              </a:ext>
            </a:extLst>
          </p:cNvPr>
          <p:cNvSpPr>
            <a:spLocks noGrp="1"/>
          </p:cNvSpPr>
          <p:nvPr/>
        </p:nvSpPr>
        <p:spPr>
          <a:xfrm>
            <a:off x="427947" y="3928296"/>
            <a:ext cx="2213707" cy="611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实体</a:t>
            </a:r>
            <a:r>
              <a:rPr kumimoji="1" lang="zh-CN" altLang="en-US" sz="1400" dirty="0">
                <a:solidFill>
                  <a:prstClr val="black"/>
                </a:solidFill>
              </a:rPr>
              <a:t>：主机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命名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IP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地址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架构</a:t>
            </a:r>
            <a:r>
              <a:rPr kumimoji="1" lang="zh-CN" altLang="en-US" sz="1400" dirty="0">
                <a:solidFill>
                  <a:prstClr val="black"/>
                </a:solidFill>
              </a:rPr>
              <a:t>：多个主机互连（图）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41" name="内容占位符 2">
            <a:extLst>
              <a:ext uri="{FF2B5EF4-FFF2-40B4-BE49-F238E27FC236}">
                <a16:creationId xmlns:a16="http://schemas.microsoft.com/office/drawing/2014/main" id="{5795D3A1-64F9-FB49-AF92-79C04A4535E9}"/>
              </a:ext>
            </a:extLst>
          </p:cNvPr>
          <p:cNvSpPr>
            <a:spLocks noGrp="1"/>
          </p:cNvSpPr>
          <p:nvPr/>
        </p:nvSpPr>
        <p:spPr>
          <a:xfrm>
            <a:off x="9082724" y="4093004"/>
            <a:ext cx="2956876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经典协议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en-US" altLang="zh-CN" sz="1400" dirty="0">
                <a:solidFill>
                  <a:srgbClr val="FF0000"/>
                </a:solidFill>
              </a:rPr>
              <a:t>IP</a:t>
            </a:r>
            <a:r>
              <a:rPr kumimoji="1" lang="zh-CN" altLang="en-US" sz="1400" dirty="0">
                <a:solidFill>
                  <a:prstClr val="black"/>
                </a:solidFill>
              </a:rPr>
              <a:t>、</a:t>
            </a:r>
            <a:r>
              <a:rPr kumimoji="1" lang="en-US" altLang="zh-CN" sz="1400" dirty="0"/>
              <a:t>ARP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42" name="内容占位符 2">
            <a:extLst>
              <a:ext uri="{FF2B5EF4-FFF2-40B4-BE49-F238E27FC236}">
                <a16:creationId xmlns:a16="http://schemas.microsoft.com/office/drawing/2014/main" id="{65E9B5BC-16A5-A742-88F4-F44F83C41D69}"/>
              </a:ext>
            </a:extLst>
          </p:cNvPr>
          <p:cNvSpPr>
            <a:spLocks noGrp="1"/>
          </p:cNvSpPr>
          <p:nvPr/>
        </p:nvSpPr>
        <p:spPr>
          <a:xfrm>
            <a:off x="9082724" y="4376562"/>
            <a:ext cx="2678369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服务与管理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路径选择（路由、流量工程）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流量控制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cxnSp>
        <p:nvCxnSpPr>
          <p:cNvPr id="443" name="直接连接符 200">
            <a:extLst>
              <a:ext uri="{FF2B5EF4-FFF2-40B4-BE49-F238E27FC236}">
                <a16:creationId xmlns:a16="http://schemas.microsoft.com/office/drawing/2014/main" id="{2757AFB9-08D2-4048-AE6C-091635937E29}"/>
              </a:ext>
            </a:extLst>
          </p:cNvPr>
          <p:cNvCxnSpPr>
            <a:cxnSpLocks/>
            <a:stCxn id="418" idx="0"/>
            <a:endCxn id="432" idx="3"/>
          </p:cNvCxnSpPr>
          <p:nvPr/>
        </p:nvCxnSpPr>
        <p:spPr>
          <a:xfrm flipV="1">
            <a:off x="5877127" y="4358213"/>
            <a:ext cx="307776" cy="1428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4" name="内容占位符 2">
            <a:extLst>
              <a:ext uri="{FF2B5EF4-FFF2-40B4-BE49-F238E27FC236}">
                <a16:creationId xmlns:a16="http://schemas.microsoft.com/office/drawing/2014/main" id="{FE98D488-ACAD-B64C-9AEB-74FB61268DBF}"/>
              </a:ext>
            </a:extLst>
          </p:cNvPr>
          <p:cNvSpPr>
            <a:spLocks noGrp="1"/>
          </p:cNvSpPr>
          <p:nvPr/>
        </p:nvSpPr>
        <p:spPr>
          <a:xfrm>
            <a:off x="4266947" y="3258934"/>
            <a:ext cx="3785553" cy="2971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接口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：主机之间跨多跳链路通信（屏蔽链路）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445" name="Picture 4" descr="NIC Card, USB PCMCIA Card, LAN PC Card, Network Interface Controller,  Network Adapter Card, Wireless Computer Card in Industrial Area Phase II ,  Adroit Infoways | ID: 19333228212">
            <a:extLst>
              <a:ext uri="{FF2B5EF4-FFF2-40B4-BE49-F238E27FC236}">
                <a16:creationId xmlns:a16="http://schemas.microsoft.com/office/drawing/2014/main" id="{B7406949-173B-8342-ABAB-AFB3E71FC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745" y="5199526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6" name="Picture 4" descr="NIC Card, USB PCMCIA Card, LAN PC Card, Network Interface Controller,  Network Adapter Card, Wireless Computer Card in Industrial Area Phase II ,  Adroit Infoways | ID: 19333228212">
            <a:extLst>
              <a:ext uri="{FF2B5EF4-FFF2-40B4-BE49-F238E27FC236}">
                <a16:creationId xmlns:a16="http://schemas.microsoft.com/office/drawing/2014/main" id="{5EB9DFA8-BC07-464B-A439-A99D7059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16" y="5278808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7" name="内容占位符 2">
            <a:extLst>
              <a:ext uri="{FF2B5EF4-FFF2-40B4-BE49-F238E27FC236}">
                <a16:creationId xmlns:a16="http://schemas.microsoft.com/office/drawing/2014/main" id="{2CDCFCEC-8369-4048-85D4-2A070577A82E}"/>
              </a:ext>
            </a:extLst>
          </p:cNvPr>
          <p:cNvSpPr>
            <a:spLocks noGrp="1"/>
          </p:cNvSpPr>
          <p:nvPr/>
        </p:nvSpPr>
        <p:spPr>
          <a:xfrm>
            <a:off x="5189173" y="5250407"/>
            <a:ext cx="1321279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800" dirty="0">
                <a:solidFill>
                  <a:srgbClr val="C00000"/>
                </a:solidFill>
              </a:rPr>
              <a:t>接入层</a:t>
            </a:r>
          </a:p>
        </p:txBody>
      </p:sp>
      <p:sp>
        <p:nvSpPr>
          <p:cNvPr id="448" name="右大括号 127">
            <a:extLst>
              <a:ext uri="{FF2B5EF4-FFF2-40B4-BE49-F238E27FC236}">
                <a16:creationId xmlns:a16="http://schemas.microsoft.com/office/drawing/2014/main" id="{57A66222-E097-B947-A31F-0D9FCB5AA29A}"/>
              </a:ext>
            </a:extLst>
          </p:cNvPr>
          <p:cNvSpPr/>
          <p:nvPr/>
        </p:nvSpPr>
        <p:spPr bwMode="auto">
          <a:xfrm rot="16200000">
            <a:off x="5662124" y="4886422"/>
            <a:ext cx="179900" cy="1996899"/>
          </a:xfrm>
          <a:prstGeom prst="rightBrace">
            <a:avLst>
              <a:gd name="adj1" fmla="val 80393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9" name="内容占位符 2">
            <a:extLst>
              <a:ext uri="{FF2B5EF4-FFF2-40B4-BE49-F238E27FC236}">
                <a16:creationId xmlns:a16="http://schemas.microsoft.com/office/drawing/2014/main" id="{EC0682A5-9A0B-3E49-9144-0AB661AB11F8}"/>
              </a:ext>
            </a:extLst>
          </p:cNvPr>
          <p:cNvSpPr>
            <a:spLocks noGrp="1"/>
          </p:cNvSpPr>
          <p:nvPr/>
        </p:nvSpPr>
        <p:spPr>
          <a:xfrm>
            <a:off x="4572411" y="6026954"/>
            <a:ext cx="3412334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400" dirty="0">
                <a:solidFill>
                  <a:srgbClr val="C00000"/>
                </a:solidFill>
              </a:rPr>
              <a:t>物理层</a:t>
            </a:r>
            <a:r>
              <a:rPr kumimoji="1" lang="zh-CN" altLang="en-US" sz="1400" dirty="0">
                <a:solidFill>
                  <a:prstClr val="black"/>
                </a:solidFill>
              </a:rPr>
              <a:t>：链路的比特传输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lang="zh-CN" altLang="en-US" sz="1400" dirty="0">
                <a:solidFill>
                  <a:srgbClr val="C00000"/>
                </a:solidFill>
              </a:rPr>
              <a:t>数据链路层</a:t>
            </a:r>
            <a:r>
              <a:rPr kumimoji="1" lang="zh-CN" altLang="en-US" sz="1400" dirty="0">
                <a:solidFill>
                  <a:prstClr val="black"/>
                </a:solidFill>
              </a:rPr>
              <a:t>：处理来自物理层的比特流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450" name="内容占位符 2">
            <a:extLst>
              <a:ext uri="{FF2B5EF4-FFF2-40B4-BE49-F238E27FC236}">
                <a16:creationId xmlns:a16="http://schemas.microsoft.com/office/drawing/2014/main" id="{5AF84F1A-1766-5648-855D-1B5D2B9DF55C}"/>
              </a:ext>
            </a:extLst>
          </p:cNvPr>
          <p:cNvSpPr>
            <a:spLocks noGrp="1"/>
          </p:cNvSpPr>
          <p:nvPr/>
        </p:nvSpPr>
        <p:spPr>
          <a:xfrm>
            <a:off x="457200" y="5938481"/>
            <a:ext cx="2651442" cy="611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实体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网络接口控制器（网卡）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命名</a:t>
            </a:r>
            <a:r>
              <a:rPr kumimoji="1" lang="zh-CN" altLang="en-US" sz="1400" dirty="0">
                <a:solidFill>
                  <a:prstClr val="black"/>
                </a:solidFill>
              </a:rPr>
              <a:t>：物理地址（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MAC</a:t>
            </a:r>
            <a:r>
              <a:rPr kumimoji="1" lang="zh-CN" altLang="en-US" sz="1400" dirty="0">
                <a:solidFill>
                  <a:prstClr val="black"/>
                </a:solidFill>
              </a:rPr>
              <a:t>地址）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架构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en-US" altLang="zh-CN" sz="1400" dirty="0">
                <a:solidFill>
                  <a:prstClr val="black"/>
                </a:solidFill>
              </a:rPr>
              <a:t>1</a:t>
            </a:r>
            <a:r>
              <a:rPr kumimoji="1" lang="zh-CN" altLang="en-US" sz="1400" dirty="0">
                <a:solidFill>
                  <a:prstClr val="black"/>
                </a:solidFill>
              </a:rPr>
              <a:t>对网卡</a:t>
            </a:r>
            <a:r>
              <a:rPr kumimoji="1" lang="en-US" altLang="zh-CN" sz="1400" dirty="0">
                <a:solidFill>
                  <a:prstClr val="black"/>
                </a:solidFill>
              </a:rPr>
              <a:t>+</a:t>
            </a:r>
            <a:r>
              <a:rPr kumimoji="1" lang="zh-CN" altLang="en-US" sz="1400" dirty="0">
                <a:solidFill>
                  <a:prstClr val="black"/>
                </a:solidFill>
              </a:rPr>
              <a:t>链路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51" name="内容占位符 2">
            <a:extLst>
              <a:ext uri="{FF2B5EF4-FFF2-40B4-BE49-F238E27FC236}">
                <a16:creationId xmlns:a16="http://schemas.microsoft.com/office/drawing/2014/main" id="{C55B9848-5FBD-374A-82EE-EE8227327A88}"/>
              </a:ext>
            </a:extLst>
          </p:cNvPr>
          <p:cNvSpPr>
            <a:spLocks noGrp="1"/>
          </p:cNvSpPr>
          <p:nvPr/>
        </p:nvSpPr>
        <p:spPr>
          <a:xfrm>
            <a:off x="9044396" y="5568990"/>
            <a:ext cx="2995204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经典协议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zh-CN" altLang="en-US" sz="1400" dirty="0">
                <a:solidFill>
                  <a:prstClr val="black"/>
                </a:solidFill>
              </a:rPr>
              <a:t>以太网、</a:t>
            </a:r>
            <a:r>
              <a:rPr kumimoji="1" lang="en-US" altLang="zh-CN" sz="1400" dirty="0" err="1">
                <a:solidFill>
                  <a:prstClr val="black"/>
                </a:solidFill>
              </a:rPr>
              <a:t>WiFi</a:t>
            </a:r>
            <a:r>
              <a:rPr kumimoji="1" lang="zh-CN" altLang="en-US" sz="1400" dirty="0">
                <a:solidFill>
                  <a:prstClr val="black"/>
                </a:solidFill>
              </a:rPr>
              <a:t>、蜂窝网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52" name="内容占位符 2">
            <a:extLst>
              <a:ext uri="{FF2B5EF4-FFF2-40B4-BE49-F238E27FC236}">
                <a16:creationId xmlns:a16="http://schemas.microsoft.com/office/drawing/2014/main" id="{7552EC2F-CD3B-2946-95F6-3F9DEF493141}"/>
              </a:ext>
            </a:extLst>
          </p:cNvPr>
          <p:cNvSpPr>
            <a:spLocks noGrp="1"/>
          </p:cNvSpPr>
          <p:nvPr/>
        </p:nvSpPr>
        <p:spPr>
          <a:xfrm>
            <a:off x="9041581" y="5792751"/>
            <a:ext cx="2576032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服务与管理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成帧：比特流 </a:t>
            </a:r>
            <a:r>
              <a:rPr kumimoji="1" lang="en-US" altLang="zh-CN" sz="1400" dirty="0">
                <a:solidFill>
                  <a:prstClr val="black"/>
                </a:solidFill>
              </a:rPr>
              <a:t>-&gt; </a:t>
            </a:r>
            <a:r>
              <a:rPr kumimoji="1" lang="zh-CN" altLang="en-US" sz="1400" dirty="0">
                <a:solidFill>
                  <a:prstClr val="black"/>
                </a:solidFill>
              </a:rPr>
              <a:t>消息流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差错检测与纠正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链路复用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453" name="Rectangle 377">
            <a:extLst>
              <a:ext uri="{FF2B5EF4-FFF2-40B4-BE49-F238E27FC236}">
                <a16:creationId xmlns:a16="http://schemas.microsoft.com/office/drawing/2014/main" id="{AA33A84F-83F4-DC41-9CA8-78B0D2BA95CD}"/>
              </a:ext>
            </a:extLst>
          </p:cNvPr>
          <p:cNvSpPr/>
          <p:nvPr/>
        </p:nvSpPr>
        <p:spPr bwMode="auto">
          <a:xfrm rot="10800000">
            <a:off x="3374265" y="5630021"/>
            <a:ext cx="4746690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54" name="内容占位符 2">
            <a:extLst>
              <a:ext uri="{FF2B5EF4-FFF2-40B4-BE49-F238E27FC236}">
                <a16:creationId xmlns:a16="http://schemas.microsoft.com/office/drawing/2014/main" id="{86EE2CF4-429C-8E4E-95F1-D083AED2EB09}"/>
              </a:ext>
            </a:extLst>
          </p:cNvPr>
          <p:cNvSpPr>
            <a:spLocks noGrp="1"/>
          </p:cNvSpPr>
          <p:nvPr/>
        </p:nvSpPr>
        <p:spPr>
          <a:xfrm>
            <a:off x="4071335" y="4951832"/>
            <a:ext cx="3556953" cy="2971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接口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：单条链路通信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68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2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应用层</a:t>
            </a:r>
          </a:p>
        </p:txBody>
      </p:sp>
      <p:cxnSp>
        <p:nvCxnSpPr>
          <p:cNvPr id="231" name="直接连接符 124">
            <a:extLst>
              <a:ext uri="{FF2B5EF4-FFF2-40B4-BE49-F238E27FC236}">
                <a16:creationId xmlns:a16="http://schemas.microsoft.com/office/drawing/2014/main" id="{D7D1B90C-4FE7-B94E-87E8-A7BF205F9ABB}"/>
              </a:ext>
            </a:extLst>
          </p:cNvPr>
          <p:cNvCxnSpPr>
            <a:cxnSpLocks/>
          </p:cNvCxnSpPr>
          <p:nvPr/>
        </p:nvCxnSpPr>
        <p:spPr bwMode="auto">
          <a:xfrm>
            <a:off x="1350429" y="2373950"/>
            <a:ext cx="9328403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2" name="内容占位符 2">
            <a:extLst>
              <a:ext uri="{FF2B5EF4-FFF2-40B4-BE49-F238E27FC236}">
                <a16:creationId xmlns:a16="http://schemas.microsoft.com/office/drawing/2014/main" id="{AE867C4C-0C22-2843-BD9A-E91815CE624C}"/>
              </a:ext>
            </a:extLst>
          </p:cNvPr>
          <p:cNvSpPr>
            <a:spLocks noGrp="1"/>
          </p:cNvSpPr>
          <p:nvPr/>
        </p:nvSpPr>
        <p:spPr>
          <a:xfrm>
            <a:off x="5189172" y="1640319"/>
            <a:ext cx="1321279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800" dirty="0">
                <a:solidFill>
                  <a:srgbClr val="C00000"/>
                </a:solidFill>
              </a:rPr>
              <a:t>应用层</a:t>
            </a:r>
          </a:p>
        </p:txBody>
      </p:sp>
      <p:pic>
        <p:nvPicPr>
          <p:cNvPr id="233" name="图片 209">
            <a:extLst>
              <a:ext uri="{FF2B5EF4-FFF2-40B4-BE49-F238E27FC236}">
                <a16:creationId xmlns:a16="http://schemas.microsoft.com/office/drawing/2014/main" id="{53EE4CA5-1D0C-4B45-B7B4-52ABDD3B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01" y="1808269"/>
            <a:ext cx="480105" cy="460375"/>
          </a:xfrm>
          <a:prstGeom prst="rect">
            <a:avLst/>
          </a:prstGeom>
        </p:spPr>
      </p:pic>
      <p:pic>
        <p:nvPicPr>
          <p:cNvPr id="234" name="图片 210" descr="2000px-Youtube_icon.svg.png">
            <a:extLst>
              <a:ext uri="{FF2B5EF4-FFF2-40B4-BE49-F238E27FC236}">
                <a16:creationId xmlns:a16="http://schemas.microsoft.com/office/drawing/2014/main" id="{2A21BE2D-4B6F-9E40-886E-B71C86B9FC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823464"/>
            <a:ext cx="434331" cy="434331"/>
          </a:xfrm>
          <a:prstGeom prst="rect">
            <a:avLst/>
          </a:prstGeom>
        </p:spPr>
      </p:pic>
      <p:cxnSp>
        <p:nvCxnSpPr>
          <p:cNvPr id="235" name="直接连接符 211">
            <a:extLst>
              <a:ext uri="{FF2B5EF4-FFF2-40B4-BE49-F238E27FC236}">
                <a16:creationId xmlns:a16="http://schemas.microsoft.com/office/drawing/2014/main" id="{77D09842-3840-FC4B-BF71-777B1CD84571}"/>
              </a:ext>
            </a:extLst>
          </p:cNvPr>
          <p:cNvCxnSpPr>
            <a:cxnSpLocks/>
          </p:cNvCxnSpPr>
          <p:nvPr/>
        </p:nvCxnSpPr>
        <p:spPr bwMode="auto">
          <a:xfrm>
            <a:off x="3402218" y="2035886"/>
            <a:ext cx="4707409" cy="5139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内容占位符 2">
            <a:extLst>
              <a:ext uri="{FF2B5EF4-FFF2-40B4-BE49-F238E27FC236}">
                <a16:creationId xmlns:a16="http://schemas.microsoft.com/office/drawing/2014/main" id="{5DBA4087-46F7-D542-B409-067FBB2C5DD6}"/>
              </a:ext>
            </a:extLst>
          </p:cNvPr>
          <p:cNvSpPr>
            <a:spLocks noGrp="1"/>
          </p:cNvSpPr>
          <p:nvPr/>
        </p:nvSpPr>
        <p:spPr>
          <a:xfrm>
            <a:off x="381000" y="1517669"/>
            <a:ext cx="2437847" cy="611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实体</a:t>
            </a:r>
            <a:r>
              <a:rPr kumimoji="1" lang="zh-CN" altLang="en-US" sz="1400" dirty="0">
                <a:solidFill>
                  <a:prstClr val="black"/>
                </a:solidFill>
              </a:rPr>
              <a:t>：应用程序（进程）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命名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域名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端口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架构</a:t>
            </a:r>
            <a:r>
              <a:rPr kumimoji="1" lang="zh-CN" altLang="en-US" sz="1400" dirty="0">
                <a:solidFill>
                  <a:prstClr val="black"/>
                </a:solidFill>
              </a:rPr>
              <a:t>：客户端</a:t>
            </a:r>
            <a:r>
              <a:rPr kumimoji="1" lang="en-US" altLang="zh-CN" sz="1400" dirty="0">
                <a:solidFill>
                  <a:prstClr val="black"/>
                </a:solidFill>
              </a:rPr>
              <a:t>-</a:t>
            </a:r>
            <a:r>
              <a:rPr kumimoji="1" lang="zh-CN" altLang="en-US" sz="1400" dirty="0">
                <a:solidFill>
                  <a:prstClr val="black"/>
                </a:solidFill>
              </a:rPr>
              <a:t>服务器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37" name="内容占位符 2">
            <a:extLst>
              <a:ext uri="{FF2B5EF4-FFF2-40B4-BE49-F238E27FC236}">
                <a16:creationId xmlns:a16="http://schemas.microsoft.com/office/drawing/2014/main" id="{B1975E51-7E72-014D-9FE6-D2451F20ADF7}"/>
              </a:ext>
            </a:extLst>
          </p:cNvPr>
          <p:cNvSpPr>
            <a:spLocks noGrp="1"/>
          </p:cNvSpPr>
          <p:nvPr/>
        </p:nvSpPr>
        <p:spPr>
          <a:xfrm>
            <a:off x="8360393" y="1568888"/>
            <a:ext cx="3603008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经典协议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en-US" altLang="zh-CN" sz="1400" dirty="0">
                <a:solidFill>
                  <a:srgbClr val="FF0000"/>
                </a:solidFill>
              </a:rPr>
              <a:t>HTTP</a:t>
            </a:r>
            <a:r>
              <a:rPr kumimoji="1" lang="zh-CN" altLang="en-US" sz="1400" dirty="0">
                <a:solidFill>
                  <a:prstClr val="black"/>
                </a:solidFill>
              </a:rPr>
              <a:t>、</a:t>
            </a:r>
            <a:r>
              <a:rPr kumimoji="1" lang="en-US" altLang="zh-CN" sz="1400" dirty="0">
                <a:solidFill>
                  <a:prstClr val="black"/>
                </a:solidFill>
              </a:rPr>
              <a:t>FTP</a:t>
            </a:r>
            <a:r>
              <a:rPr kumimoji="1" lang="zh-CN" altLang="en-US" sz="1400" dirty="0">
                <a:solidFill>
                  <a:prstClr val="black"/>
                </a:solidFill>
              </a:rPr>
              <a:t>、</a:t>
            </a:r>
            <a:r>
              <a:rPr kumimoji="1" lang="en-US" altLang="zh-CN" sz="1400" dirty="0">
                <a:solidFill>
                  <a:srgbClr val="FF0000"/>
                </a:solidFill>
              </a:rPr>
              <a:t>DNS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38" name="内容占位符 2">
            <a:extLst>
              <a:ext uri="{FF2B5EF4-FFF2-40B4-BE49-F238E27FC236}">
                <a16:creationId xmlns:a16="http://schemas.microsoft.com/office/drawing/2014/main" id="{0AC66316-DABA-AB4C-ADE0-761596AA966A}"/>
              </a:ext>
            </a:extLst>
          </p:cNvPr>
          <p:cNvSpPr>
            <a:spLocks noGrp="1"/>
          </p:cNvSpPr>
          <p:nvPr/>
        </p:nvSpPr>
        <p:spPr>
          <a:xfrm>
            <a:off x="8370631" y="1835334"/>
            <a:ext cx="2678369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服务与管理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面向应用需求的优化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 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239" name="内容占位符 2">
            <a:extLst>
              <a:ext uri="{FF2B5EF4-FFF2-40B4-BE49-F238E27FC236}">
                <a16:creationId xmlns:a16="http://schemas.microsoft.com/office/drawing/2014/main" id="{0EB0FD0A-659D-DE48-BAEC-87C05A8BD2DF}"/>
              </a:ext>
            </a:extLst>
          </p:cNvPr>
          <p:cNvSpPr>
            <a:spLocks noGrp="1"/>
          </p:cNvSpPr>
          <p:nvPr/>
        </p:nvSpPr>
        <p:spPr>
          <a:xfrm>
            <a:off x="4279902" y="1331728"/>
            <a:ext cx="3810001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接口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：封装典型网络</a:t>
            </a:r>
            <a:r>
              <a:rPr kumimoji="1" lang="zh-CN" altLang="en-US" sz="1400" dirty="0">
                <a:solidFill>
                  <a:prstClr val="black"/>
                </a:solidFill>
              </a:rPr>
              <a:t>业务，如</a:t>
            </a:r>
            <a:r>
              <a:rPr kumimoji="1" lang="en-US" altLang="zh-CN" sz="1400" dirty="0">
                <a:solidFill>
                  <a:prstClr val="black"/>
                </a:solidFill>
              </a:rPr>
              <a:t>Web</a:t>
            </a:r>
            <a:r>
              <a:rPr kumimoji="1" lang="zh-CN" altLang="en-US" sz="1400" dirty="0">
                <a:solidFill>
                  <a:prstClr val="black"/>
                </a:solidFill>
              </a:rPr>
              <a:t>、文件下载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0" name="矩形 103">
            <a:extLst>
              <a:ext uri="{FF2B5EF4-FFF2-40B4-BE49-F238E27FC236}">
                <a16:creationId xmlns:a16="http://schemas.microsoft.com/office/drawing/2014/main" id="{6FF32402-70CA-4140-95B5-D68B21224B94}"/>
              </a:ext>
            </a:extLst>
          </p:cNvPr>
          <p:cNvSpPr/>
          <p:nvPr/>
        </p:nvSpPr>
        <p:spPr bwMode="auto">
          <a:xfrm>
            <a:off x="2557717" y="2872705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1" name="矩形 104">
            <a:extLst>
              <a:ext uri="{FF2B5EF4-FFF2-40B4-BE49-F238E27FC236}">
                <a16:creationId xmlns:a16="http://schemas.microsoft.com/office/drawing/2014/main" id="{4819852B-ACF4-6048-A9BE-F938934A3E0D}"/>
              </a:ext>
            </a:extLst>
          </p:cNvPr>
          <p:cNvSpPr/>
          <p:nvPr/>
        </p:nvSpPr>
        <p:spPr bwMode="auto">
          <a:xfrm>
            <a:off x="2953569" y="2872705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2" name="矩形 105">
            <a:extLst>
              <a:ext uri="{FF2B5EF4-FFF2-40B4-BE49-F238E27FC236}">
                <a16:creationId xmlns:a16="http://schemas.microsoft.com/office/drawing/2014/main" id="{A68D6646-1882-8345-BB2C-F06F6D3FDC6F}"/>
              </a:ext>
            </a:extLst>
          </p:cNvPr>
          <p:cNvSpPr/>
          <p:nvPr/>
        </p:nvSpPr>
        <p:spPr bwMode="auto">
          <a:xfrm>
            <a:off x="3339226" y="2868783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3" name="矩形 107">
            <a:extLst>
              <a:ext uri="{FF2B5EF4-FFF2-40B4-BE49-F238E27FC236}">
                <a16:creationId xmlns:a16="http://schemas.microsoft.com/office/drawing/2014/main" id="{1314848E-68BA-5F41-BAE7-4299FFE9A758}"/>
              </a:ext>
            </a:extLst>
          </p:cNvPr>
          <p:cNvSpPr/>
          <p:nvPr/>
        </p:nvSpPr>
        <p:spPr bwMode="auto">
          <a:xfrm>
            <a:off x="8046635" y="2873922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4" name="矩形 108">
            <a:extLst>
              <a:ext uri="{FF2B5EF4-FFF2-40B4-BE49-F238E27FC236}">
                <a16:creationId xmlns:a16="http://schemas.microsoft.com/office/drawing/2014/main" id="{76F8AD56-F657-B049-B6BB-6435D9CAF579}"/>
              </a:ext>
            </a:extLst>
          </p:cNvPr>
          <p:cNvSpPr/>
          <p:nvPr/>
        </p:nvSpPr>
        <p:spPr bwMode="auto">
          <a:xfrm>
            <a:off x="8439813" y="2877360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5" name="矩形 109">
            <a:extLst>
              <a:ext uri="{FF2B5EF4-FFF2-40B4-BE49-F238E27FC236}">
                <a16:creationId xmlns:a16="http://schemas.microsoft.com/office/drawing/2014/main" id="{711B0A44-317F-7C47-A42F-98667283B9E2}"/>
              </a:ext>
            </a:extLst>
          </p:cNvPr>
          <p:cNvSpPr/>
          <p:nvPr/>
        </p:nvSpPr>
        <p:spPr bwMode="auto">
          <a:xfrm>
            <a:off x="8812647" y="2883296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6" name="直接连接符 111">
            <a:extLst>
              <a:ext uri="{FF2B5EF4-FFF2-40B4-BE49-F238E27FC236}">
                <a16:creationId xmlns:a16="http://schemas.microsoft.com/office/drawing/2014/main" id="{499D3CE0-7DDC-3247-BF7E-05945A234CAA}"/>
              </a:ext>
            </a:extLst>
          </p:cNvPr>
          <p:cNvCxnSpPr>
            <a:cxnSpLocks/>
          </p:cNvCxnSpPr>
          <p:nvPr/>
        </p:nvCxnSpPr>
        <p:spPr bwMode="auto">
          <a:xfrm>
            <a:off x="3434017" y="2983083"/>
            <a:ext cx="4707409" cy="5139"/>
          </a:xfrm>
          <a:prstGeom prst="line">
            <a:avLst/>
          </a:prstGeom>
          <a:ln>
            <a:prstDash val="dash"/>
            <a:headEnd type="triangle" w="med" len="med"/>
            <a:tailEnd type="triangl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123">
            <a:extLst>
              <a:ext uri="{FF2B5EF4-FFF2-40B4-BE49-F238E27FC236}">
                <a16:creationId xmlns:a16="http://schemas.microsoft.com/office/drawing/2014/main" id="{A2E982A3-2F16-1D4F-A884-016EF056E124}"/>
              </a:ext>
            </a:extLst>
          </p:cNvPr>
          <p:cNvCxnSpPr>
            <a:cxnSpLocks/>
          </p:cNvCxnSpPr>
          <p:nvPr/>
        </p:nvCxnSpPr>
        <p:spPr bwMode="auto">
          <a:xfrm>
            <a:off x="1392207" y="3473460"/>
            <a:ext cx="9328403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内容占位符 2">
            <a:extLst>
              <a:ext uri="{FF2B5EF4-FFF2-40B4-BE49-F238E27FC236}">
                <a16:creationId xmlns:a16="http://schemas.microsoft.com/office/drawing/2014/main" id="{F34D8191-7CDB-4A4F-933F-735C21D364CA}"/>
              </a:ext>
            </a:extLst>
          </p:cNvPr>
          <p:cNvSpPr>
            <a:spLocks noGrp="1"/>
          </p:cNvSpPr>
          <p:nvPr/>
        </p:nvSpPr>
        <p:spPr>
          <a:xfrm>
            <a:off x="395715" y="2477493"/>
            <a:ext cx="2213707" cy="611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实体</a:t>
            </a:r>
            <a:r>
              <a:rPr kumimoji="1" lang="zh-CN" altLang="en-US" sz="1400" dirty="0">
                <a:solidFill>
                  <a:prstClr val="black"/>
                </a:solidFill>
              </a:rPr>
              <a:t>：套接字（通信端点）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命名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IP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地址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端口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架构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en-US" altLang="zh-CN" sz="1400" dirty="0">
                <a:solidFill>
                  <a:prstClr val="black"/>
                </a:solidFill>
              </a:rPr>
              <a:t>1</a:t>
            </a:r>
            <a:r>
              <a:rPr kumimoji="1" lang="zh-CN" altLang="en-US" sz="1400" dirty="0">
                <a:solidFill>
                  <a:prstClr val="black"/>
                </a:solidFill>
              </a:rPr>
              <a:t>对套接字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50" name="内容占位符 2">
            <a:extLst>
              <a:ext uri="{FF2B5EF4-FFF2-40B4-BE49-F238E27FC236}">
                <a16:creationId xmlns:a16="http://schemas.microsoft.com/office/drawing/2014/main" id="{559FDC23-D639-E64F-9D8F-54D65CB81A6B}"/>
              </a:ext>
            </a:extLst>
          </p:cNvPr>
          <p:cNvSpPr>
            <a:spLocks noGrp="1"/>
          </p:cNvSpPr>
          <p:nvPr/>
        </p:nvSpPr>
        <p:spPr>
          <a:xfrm>
            <a:off x="9087803" y="2476109"/>
            <a:ext cx="2656588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经典协议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TCP</a:t>
            </a:r>
            <a:r>
              <a:rPr kumimoji="1" lang="zh-CN" altLang="en-US" sz="1400" dirty="0">
                <a:solidFill>
                  <a:prstClr val="black"/>
                </a:solidFill>
              </a:rPr>
              <a:t>、</a:t>
            </a:r>
            <a:r>
              <a:rPr kumimoji="1" lang="en-US" altLang="zh-CN" sz="1400" dirty="0">
                <a:solidFill>
                  <a:prstClr val="black"/>
                </a:solidFill>
              </a:rPr>
              <a:t>UDP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51" name="内容占位符 2">
            <a:extLst>
              <a:ext uri="{FF2B5EF4-FFF2-40B4-BE49-F238E27FC236}">
                <a16:creationId xmlns:a16="http://schemas.microsoft.com/office/drawing/2014/main" id="{E144944D-A637-D045-98D0-D6190D5CB452}"/>
              </a:ext>
            </a:extLst>
          </p:cNvPr>
          <p:cNvSpPr>
            <a:spLocks noGrp="1"/>
          </p:cNvSpPr>
          <p:nvPr/>
        </p:nvSpPr>
        <p:spPr>
          <a:xfrm>
            <a:off x="9093378" y="2726075"/>
            <a:ext cx="2242433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服务与管理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连接</a:t>
            </a:r>
            <a:r>
              <a:rPr kumimoji="1" lang="zh-CN" altLang="en-US" sz="1400" dirty="0">
                <a:solidFill>
                  <a:prstClr val="black"/>
                </a:solidFill>
              </a:rPr>
              <a:t>管理、丢包重传、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拥塞控制</a:t>
            </a:r>
            <a:r>
              <a:rPr kumimoji="1" lang="zh-CN" altLang="en-US" sz="1400" dirty="0">
                <a:solidFill>
                  <a:prstClr val="black"/>
                </a:solidFill>
              </a:rPr>
              <a:t>、负载均衡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 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252" name="内容占位符 2">
            <a:extLst>
              <a:ext uri="{FF2B5EF4-FFF2-40B4-BE49-F238E27FC236}">
                <a16:creationId xmlns:a16="http://schemas.microsoft.com/office/drawing/2014/main" id="{E8BC0EEA-309A-1848-A7EC-63670267AF61}"/>
              </a:ext>
            </a:extLst>
          </p:cNvPr>
          <p:cNvSpPr>
            <a:spLocks noGrp="1"/>
          </p:cNvSpPr>
          <p:nvPr/>
        </p:nvSpPr>
        <p:spPr>
          <a:xfrm>
            <a:off x="4317523" y="2195904"/>
            <a:ext cx="3556953" cy="2971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接口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zh-CN" altLang="en-US" sz="1400" dirty="0">
                <a:solidFill>
                  <a:prstClr val="black"/>
                </a:solidFill>
              </a:rPr>
              <a:t>主机间端到端通信（屏蔽网络路径）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253" name="Group 983">
            <a:extLst>
              <a:ext uri="{FF2B5EF4-FFF2-40B4-BE49-F238E27FC236}">
                <a16:creationId xmlns:a16="http://schemas.microsoft.com/office/drawing/2014/main" id="{B504E5FA-58C5-D649-A9F4-2C43D0038873}"/>
              </a:ext>
            </a:extLst>
          </p:cNvPr>
          <p:cNvGrpSpPr/>
          <p:nvPr/>
        </p:nvGrpSpPr>
        <p:grpSpPr bwMode="auto">
          <a:xfrm>
            <a:off x="2684082" y="3759152"/>
            <a:ext cx="652641" cy="1124083"/>
            <a:chOff x="4140" y="429"/>
            <a:chExt cx="1425" cy="2396"/>
          </a:xfrm>
        </p:grpSpPr>
        <p:sp>
          <p:nvSpPr>
            <p:cNvPr id="254" name="Freeform 984">
              <a:extLst>
                <a:ext uri="{FF2B5EF4-FFF2-40B4-BE49-F238E27FC236}">
                  <a16:creationId xmlns:a16="http://schemas.microsoft.com/office/drawing/2014/main" id="{DE8BD653-1543-274D-8CD2-05164D0A4BBE}"/>
                </a:ext>
              </a:extLst>
            </p:cNvPr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5" name="Rectangle 985">
              <a:extLst>
                <a:ext uri="{FF2B5EF4-FFF2-40B4-BE49-F238E27FC236}">
                  <a16:creationId xmlns:a16="http://schemas.microsoft.com/office/drawing/2014/main" id="{ADDEC5A0-E428-4A4D-8D4F-46818C53B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56" name="Freeform 986">
              <a:extLst>
                <a:ext uri="{FF2B5EF4-FFF2-40B4-BE49-F238E27FC236}">
                  <a16:creationId xmlns:a16="http://schemas.microsoft.com/office/drawing/2014/main" id="{72FD3397-9637-0740-AE9D-64F667C66DD0}"/>
                </a:ext>
              </a:extLst>
            </p:cNvPr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7" name="Freeform 987">
              <a:extLst>
                <a:ext uri="{FF2B5EF4-FFF2-40B4-BE49-F238E27FC236}">
                  <a16:creationId xmlns:a16="http://schemas.microsoft.com/office/drawing/2014/main" id="{C40ABF4A-F5DF-1148-999E-6953F140F2FD}"/>
                </a:ext>
              </a:extLst>
            </p:cNvPr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8" name="Rectangle 988">
              <a:extLst>
                <a:ext uri="{FF2B5EF4-FFF2-40B4-BE49-F238E27FC236}">
                  <a16:creationId xmlns:a16="http://schemas.microsoft.com/office/drawing/2014/main" id="{D8A0DA7B-323E-8243-8C68-62A6ED515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59" name="Group 989">
              <a:extLst>
                <a:ext uri="{FF2B5EF4-FFF2-40B4-BE49-F238E27FC236}">
                  <a16:creationId xmlns:a16="http://schemas.microsoft.com/office/drawing/2014/main" id="{EB12A104-0B84-BF4C-9776-4E5DD7CB5DE4}"/>
                </a:ext>
              </a:extLst>
            </p:cNvPr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84" name="AutoShape 990">
                <a:extLst>
                  <a:ext uri="{FF2B5EF4-FFF2-40B4-BE49-F238E27FC236}">
                    <a16:creationId xmlns:a16="http://schemas.microsoft.com/office/drawing/2014/main" id="{62D309FD-44FE-764A-B9C4-BCC848101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5" name="AutoShape 991">
                <a:extLst>
                  <a:ext uri="{FF2B5EF4-FFF2-40B4-BE49-F238E27FC236}">
                    <a16:creationId xmlns:a16="http://schemas.microsoft.com/office/drawing/2014/main" id="{34DAB652-1CA8-5B48-9959-CC11152EC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60" name="Rectangle 992">
              <a:extLst>
                <a:ext uri="{FF2B5EF4-FFF2-40B4-BE49-F238E27FC236}">
                  <a16:creationId xmlns:a16="http://schemas.microsoft.com/office/drawing/2014/main" id="{B83A0BBC-7D2F-0841-980C-8135B13CA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61" name="Group 993">
              <a:extLst>
                <a:ext uri="{FF2B5EF4-FFF2-40B4-BE49-F238E27FC236}">
                  <a16:creationId xmlns:a16="http://schemas.microsoft.com/office/drawing/2014/main" id="{DFE0E960-04B5-2647-8D38-7E4FB344EBD2}"/>
                </a:ext>
              </a:extLst>
            </p:cNvPr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82" name="AutoShape 994">
                <a:extLst>
                  <a:ext uri="{FF2B5EF4-FFF2-40B4-BE49-F238E27FC236}">
                    <a16:creationId xmlns:a16="http://schemas.microsoft.com/office/drawing/2014/main" id="{161CF417-D208-3741-85D8-C11E1E318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AutoShape 995">
                <a:extLst>
                  <a:ext uri="{FF2B5EF4-FFF2-40B4-BE49-F238E27FC236}">
                    <a16:creationId xmlns:a16="http://schemas.microsoft.com/office/drawing/2014/main" id="{D39EC67F-45F6-774A-A593-0BC760B25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62" name="Rectangle 996">
              <a:extLst>
                <a:ext uri="{FF2B5EF4-FFF2-40B4-BE49-F238E27FC236}">
                  <a16:creationId xmlns:a16="http://schemas.microsoft.com/office/drawing/2014/main" id="{A2EC9446-2140-6942-9986-1772F5571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63" name="Rectangle 997">
              <a:extLst>
                <a:ext uri="{FF2B5EF4-FFF2-40B4-BE49-F238E27FC236}">
                  <a16:creationId xmlns:a16="http://schemas.microsoft.com/office/drawing/2014/main" id="{E1A7B727-DD44-E040-9E2C-634414597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64" name="Group 998">
              <a:extLst>
                <a:ext uri="{FF2B5EF4-FFF2-40B4-BE49-F238E27FC236}">
                  <a16:creationId xmlns:a16="http://schemas.microsoft.com/office/drawing/2014/main" id="{1424E435-69DC-A045-A7C4-2E246358A68F}"/>
                </a:ext>
              </a:extLst>
            </p:cNvPr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0" name="AutoShape 999">
                <a:extLst>
                  <a:ext uri="{FF2B5EF4-FFF2-40B4-BE49-F238E27FC236}">
                    <a16:creationId xmlns:a16="http://schemas.microsoft.com/office/drawing/2014/main" id="{A77224B9-F4AD-2E47-A371-F0CCAA1AE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AutoShape 1000">
                <a:extLst>
                  <a:ext uri="{FF2B5EF4-FFF2-40B4-BE49-F238E27FC236}">
                    <a16:creationId xmlns:a16="http://schemas.microsoft.com/office/drawing/2014/main" id="{6788EE25-52D0-B541-93C3-32594DE4B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65" name="Freeform 1001">
              <a:extLst>
                <a:ext uri="{FF2B5EF4-FFF2-40B4-BE49-F238E27FC236}">
                  <a16:creationId xmlns:a16="http://schemas.microsoft.com/office/drawing/2014/main" id="{66F73328-16EE-C842-8F26-4CE4801DB9C9}"/>
                </a:ext>
              </a:extLst>
            </p:cNvPr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66" name="Group 1002">
              <a:extLst>
                <a:ext uri="{FF2B5EF4-FFF2-40B4-BE49-F238E27FC236}">
                  <a16:creationId xmlns:a16="http://schemas.microsoft.com/office/drawing/2014/main" id="{B5DFCF6D-95C1-664F-ACAE-DF4937C1F51F}"/>
                </a:ext>
              </a:extLst>
            </p:cNvPr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78" name="AutoShape 1003">
                <a:extLst>
                  <a:ext uri="{FF2B5EF4-FFF2-40B4-BE49-F238E27FC236}">
                    <a16:creationId xmlns:a16="http://schemas.microsoft.com/office/drawing/2014/main" id="{FBCC9CC0-6618-7341-A088-C0763D0DA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AutoShape 1004">
                <a:extLst>
                  <a:ext uri="{FF2B5EF4-FFF2-40B4-BE49-F238E27FC236}">
                    <a16:creationId xmlns:a16="http://schemas.microsoft.com/office/drawing/2014/main" id="{7B5D6110-BC98-394C-8F1A-271201C5D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67" name="Rectangle 1005">
              <a:extLst>
                <a:ext uri="{FF2B5EF4-FFF2-40B4-BE49-F238E27FC236}">
                  <a16:creationId xmlns:a16="http://schemas.microsoft.com/office/drawing/2014/main" id="{AADAE5A4-D48A-F442-99C2-669BB2DDC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68" name="Freeform 1006">
              <a:extLst>
                <a:ext uri="{FF2B5EF4-FFF2-40B4-BE49-F238E27FC236}">
                  <a16:creationId xmlns:a16="http://schemas.microsoft.com/office/drawing/2014/main" id="{8D2E2CB5-17BE-5444-97D3-1F798A62F1F3}"/>
                </a:ext>
              </a:extLst>
            </p:cNvPr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" name="Freeform 1007">
              <a:extLst>
                <a:ext uri="{FF2B5EF4-FFF2-40B4-BE49-F238E27FC236}">
                  <a16:creationId xmlns:a16="http://schemas.microsoft.com/office/drawing/2014/main" id="{309AE3F7-37A3-8F43-899D-D69B3D219FD9}"/>
                </a:ext>
              </a:extLst>
            </p:cNvPr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0" name="Oval 1008">
              <a:extLst>
                <a:ext uri="{FF2B5EF4-FFF2-40B4-BE49-F238E27FC236}">
                  <a16:creationId xmlns:a16="http://schemas.microsoft.com/office/drawing/2014/main" id="{C37598D5-A796-6F46-8632-C9012F8BB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71" name="Freeform 1009">
              <a:extLst>
                <a:ext uri="{FF2B5EF4-FFF2-40B4-BE49-F238E27FC236}">
                  <a16:creationId xmlns:a16="http://schemas.microsoft.com/office/drawing/2014/main" id="{DD55CD07-D74F-0445-AD83-991F4534871D}"/>
                </a:ext>
              </a:extLst>
            </p:cNvPr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2" name="AutoShape 1010">
              <a:extLst>
                <a:ext uri="{FF2B5EF4-FFF2-40B4-BE49-F238E27FC236}">
                  <a16:creationId xmlns:a16="http://schemas.microsoft.com/office/drawing/2014/main" id="{F77065B7-C1D0-FD43-BB33-7C6AD5079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73" name="AutoShape 1011">
              <a:extLst>
                <a:ext uri="{FF2B5EF4-FFF2-40B4-BE49-F238E27FC236}">
                  <a16:creationId xmlns:a16="http://schemas.microsoft.com/office/drawing/2014/main" id="{98D8EE7B-24FB-C046-8AF9-6263E4CC9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74" name="Oval 1012">
              <a:extLst>
                <a:ext uri="{FF2B5EF4-FFF2-40B4-BE49-F238E27FC236}">
                  <a16:creationId xmlns:a16="http://schemas.microsoft.com/office/drawing/2014/main" id="{320F5FF3-5030-4C42-B879-1F1B5ABB7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75" name="Oval 1013">
              <a:extLst>
                <a:ext uri="{FF2B5EF4-FFF2-40B4-BE49-F238E27FC236}">
                  <a16:creationId xmlns:a16="http://schemas.microsoft.com/office/drawing/2014/main" id="{E21ECCC1-B388-8A4D-8264-A5A236D2B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6" name="Oval 1014">
              <a:extLst>
                <a:ext uri="{FF2B5EF4-FFF2-40B4-BE49-F238E27FC236}">
                  <a16:creationId xmlns:a16="http://schemas.microsoft.com/office/drawing/2014/main" id="{8DF01DA4-0772-6B45-96E2-C8920D19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77" name="Rectangle 1015">
              <a:extLst>
                <a:ext uri="{FF2B5EF4-FFF2-40B4-BE49-F238E27FC236}">
                  <a16:creationId xmlns:a16="http://schemas.microsoft.com/office/drawing/2014/main" id="{15132B0F-611B-EB41-9DC5-EED080B6D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86" name="Group 983">
            <a:extLst>
              <a:ext uri="{FF2B5EF4-FFF2-40B4-BE49-F238E27FC236}">
                <a16:creationId xmlns:a16="http://schemas.microsoft.com/office/drawing/2014/main" id="{EB6F10DF-3640-DD4A-A629-24BF1BFE764A}"/>
              </a:ext>
            </a:extLst>
          </p:cNvPr>
          <p:cNvGrpSpPr/>
          <p:nvPr/>
        </p:nvGrpSpPr>
        <p:grpSpPr bwMode="auto">
          <a:xfrm>
            <a:off x="8120955" y="3754326"/>
            <a:ext cx="671647" cy="1204108"/>
            <a:chOff x="4140" y="429"/>
            <a:chExt cx="1425" cy="2396"/>
          </a:xfrm>
        </p:grpSpPr>
        <p:sp>
          <p:nvSpPr>
            <p:cNvPr id="287" name="Freeform 984">
              <a:extLst>
                <a:ext uri="{FF2B5EF4-FFF2-40B4-BE49-F238E27FC236}">
                  <a16:creationId xmlns:a16="http://schemas.microsoft.com/office/drawing/2014/main" id="{ECFD9E6C-A385-4A4C-AA7A-161D631D8744}"/>
                </a:ext>
              </a:extLst>
            </p:cNvPr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8" name="Rectangle 985">
              <a:extLst>
                <a:ext uri="{FF2B5EF4-FFF2-40B4-BE49-F238E27FC236}">
                  <a16:creationId xmlns:a16="http://schemas.microsoft.com/office/drawing/2014/main" id="{02F82E5A-A6AF-9444-B9F3-FD13D4803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9" name="Freeform 986">
              <a:extLst>
                <a:ext uri="{FF2B5EF4-FFF2-40B4-BE49-F238E27FC236}">
                  <a16:creationId xmlns:a16="http://schemas.microsoft.com/office/drawing/2014/main" id="{F4C10BEB-318B-2C4A-9D1B-316DED72A521}"/>
                </a:ext>
              </a:extLst>
            </p:cNvPr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0" name="Freeform 987">
              <a:extLst>
                <a:ext uri="{FF2B5EF4-FFF2-40B4-BE49-F238E27FC236}">
                  <a16:creationId xmlns:a16="http://schemas.microsoft.com/office/drawing/2014/main" id="{42665D83-9635-BF44-B808-FB74EDFDCCCF}"/>
                </a:ext>
              </a:extLst>
            </p:cNvPr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1" name="Rectangle 988">
              <a:extLst>
                <a:ext uri="{FF2B5EF4-FFF2-40B4-BE49-F238E27FC236}">
                  <a16:creationId xmlns:a16="http://schemas.microsoft.com/office/drawing/2014/main" id="{B200EEEA-D3F3-5C42-BEC5-6D640E1AB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92" name="Group 989">
              <a:extLst>
                <a:ext uri="{FF2B5EF4-FFF2-40B4-BE49-F238E27FC236}">
                  <a16:creationId xmlns:a16="http://schemas.microsoft.com/office/drawing/2014/main" id="{034A5A57-BD5C-4E42-9246-712A08DD9EA6}"/>
                </a:ext>
              </a:extLst>
            </p:cNvPr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7" name="AutoShape 990">
                <a:extLst>
                  <a:ext uri="{FF2B5EF4-FFF2-40B4-BE49-F238E27FC236}">
                    <a16:creationId xmlns:a16="http://schemas.microsoft.com/office/drawing/2014/main" id="{FA9C0885-6E01-224E-93BE-0DAE3AD25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18" name="AutoShape 991">
                <a:extLst>
                  <a:ext uri="{FF2B5EF4-FFF2-40B4-BE49-F238E27FC236}">
                    <a16:creationId xmlns:a16="http://schemas.microsoft.com/office/drawing/2014/main" id="{23D123D7-F0FC-8A42-A97F-8019BDEA8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3" name="Rectangle 992">
              <a:extLst>
                <a:ext uri="{FF2B5EF4-FFF2-40B4-BE49-F238E27FC236}">
                  <a16:creationId xmlns:a16="http://schemas.microsoft.com/office/drawing/2014/main" id="{E4B309EE-F3DE-AE4C-8ED6-DE46F1B6B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94" name="Group 993">
              <a:extLst>
                <a:ext uri="{FF2B5EF4-FFF2-40B4-BE49-F238E27FC236}">
                  <a16:creationId xmlns:a16="http://schemas.microsoft.com/office/drawing/2014/main" id="{5B33C066-CFC1-414E-B2C7-F3C123EF7B65}"/>
                </a:ext>
              </a:extLst>
            </p:cNvPr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5" name="AutoShape 994">
                <a:extLst>
                  <a:ext uri="{FF2B5EF4-FFF2-40B4-BE49-F238E27FC236}">
                    <a16:creationId xmlns:a16="http://schemas.microsoft.com/office/drawing/2014/main" id="{F07F3796-B72B-DD4B-A94E-EA40BDE86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AutoShape 995">
                <a:extLst>
                  <a:ext uri="{FF2B5EF4-FFF2-40B4-BE49-F238E27FC236}">
                    <a16:creationId xmlns:a16="http://schemas.microsoft.com/office/drawing/2014/main" id="{CD359D30-C146-0749-9F8B-6EFF98F1D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5" name="Rectangle 996">
              <a:extLst>
                <a:ext uri="{FF2B5EF4-FFF2-40B4-BE49-F238E27FC236}">
                  <a16:creationId xmlns:a16="http://schemas.microsoft.com/office/drawing/2014/main" id="{F8B5CF5E-1489-0F4C-947F-C36DE5627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96" name="Rectangle 997">
              <a:extLst>
                <a:ext uri="{FF2B5EF4-FFF2-40B4-BE49-F238E27FC236}">
                  <a16:creationId xmlns:a16="http://schemas.microsoft.com/office/drawing/2014/main" id="{DF377A4A-80E6-A34F-926B-5E1C97712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97" name="Group 998">
              <a:extLst>
                <a:ext uri="{FF2B5EF4-FFF2-40B4-BE49-F238E27FC236}">
                  <a16:creationId xmlns:a16="http://schemas.microsoft.com/office/drawing/2014/main" id="{418DBBD8-A01F-4E4B-BD2B-447D6B233637}"/>
                </a:ext>
              </a:extLst>
            </p:cNvPr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3" name="AutoShape 999">
                <a:extLst>
                  <a:ext uri="{FF2B5EF4-FFF2-40B4-BE49-F238E27FC236}">
                    <a16:creationId xmlns:a16="http://schemas.microsoft.com/office/drawing/2014/main" id="{79357E7A-661B-0E41-AF57-32AF06E6F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AutoShape 1000">
                <a:extLst>
                  <a:ext uri="{FF2B5EF4-FFF2-40B4-BE49-F238E27FC236}">
                    <a16:creationId xmlns:a16="http://schemas.microsoft.com/office/drawing/2014/main" id="{EAC68DD8-0398-D44F-87E2-541548852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8" name="Freeform 1001">
              <a:extLst>
                <a:ext uri="{FF2B5EF4-FFF2-40B4-BE49-F238E27FC236}">
                  <a16:creationId xmlns:a16="http://schemas.microsoft.com/office/drawing/2014/main" id="{9102F877-A114-3747-A344-6F8980045F5A}"/>
                </a:ext>
              </a:extLst>
            </p:cNvPr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99" name="Group 1002">
              <a:extLst>
                <a:ext uri="{FF2B5EF4-FFF2-40B4-BE49-F238E27FC236}">
                  <a16:creationId xmlns:a16="http://schemas.microsoft.com/office/drawing/2014/main" id="{E9E43345-2965-0A4D-B872-20FD218E6D10}"/>
                </a:ext>
              </a:extLst>
            </p:cNvPr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1" name="AutoShape 1003">
                <a:extLst>
                  <a:ext uri="{FF2B5EF4-FFF2-40B4-BE49-F238E27FC236}">
                    <a16:creationId xmlns:a16="http://schemas.microsoft.com/office/drawing/2014/main" id="{9B64AB7C-B8C8-424A-BE5C-8BA64E54D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12" name="AutoShape 1004">
                <a:extLst>
                  <a:ext uri="{FF2B5EF4-FFF2-40B4-BE49-F238E27FC236}">
                    <a16:creationId xmlns:a16="http://schemas.microsoft.com/office/drawing/2014/main" id="{25FFB0F1-4504-C54B-A5EE-AAE7EB048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0" name="Rectangle 1005">
              <a:extLst>
                <a:ext uri="{FF2B5EF4-FFF2-40B4-BE49-F238E27FC236}">
                  <a16:creationId xmlns:a16="http://schemas.microsoft.com/office/drawing/2014/main" id="{13EF2A9D-A4CE-E94C-B8C2-B4D56A524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01" name="Freeform 1006">
              <a:extLst>
                <a:ext uri="{FF2B5EF4-FFF2-40B4-BE49-F238E27FC236}">
                  <a16:creationId xmlns:a16="http://schemas.microsoft.com/office/drawing/2014/main" id="{9FD09954-88C1-7248-AE62-5CF2B9AEC383}"/>
                </a:ext>
              </a:extLst>
            </p:cNvPr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2" name="Freeform 1007">
              <a:extLst>
                <a:ext uri="{FF2B5EF4-FFF2-40B4-BE49-F238E27FC236}">
                  <a16:creationId xmlns:a16="http://schemas.microsoft.com/office/drawing/2014/main" id="{D3CA57E7-9B0E-294A-A2AF-677C7091325B}"/>
                </a:ext>
              </a:extLst>
            </p:cNvPr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3" name="Oval 1008">
              <a:extLst>
                <a:ext uri="{FF2B5EF4-FFF2-40B4-BE49-F238E27FC236}">
                  <a16:creationId xmlns:a16="http://schemas.microsoft.com/office/drawing/2014/main" id="{138F7B55-4D36-AC48-BE8E-062F1F787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04" name="Freeform 1009">
              <a:extLst>
                <a:ext uri="{FF2B5EF4-FFF2-40B4-BE49-F238E27FC236}">
                  <a16:creationId xmlns:a16="http://schemas.microsoft.com/office/drawing/2014/main" id="{34694806-1D5B-7D44-A5E3-6F1B818FE37C}"/>
                </a:ext>
              </a:extLst>
            </p:cNvPr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5" name="AutoShape 1010">
              <a:extLst>
                <a:ext uri="{FF2B5EF4-FFF2-40B4-BE49-F238E27FC236}">
                  <a16:creationId xmlns:a16="http://schemas.microsoft.com/office/drawing/2014/main" id="{58778AAB-C426-0D47-907B-12D26C695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06" name="AutoShape 1011">
              <a:extLst>
                <a:ext uri="{FF2B5EF4-FFF2-40B4-BE49-F238E27FC236}">
                  <a16:creationId xmlns:a16="http://schemas.microsoft.com/office/drawing/2014/main" id="{7C1AB095-5E0A-DB4D-A8C2-27CAC7EC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07" name="Oval 1012">
              <a:extLst>
                <a:ext uri="{FF2B5EF4-FFF2-40B4-BE49-F238E27FC236}">
                  <a16:creationId xmlns:a16="http://schemas.microsoft.com/office/drawing/2014/main" id="{D154E839-7F00-3240-9DAD-230927583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08" name="Oval 1013">
              <a:extLst>
                <a:ext uri="{FF2B5EF4-FFF2-40B4-BE49-F238E27FC236}">
                  <a16:creationId xmlns:a16="http://schemas.microsoft.com/office/drawing/2014/main" id="{08D4705F-E566-C941-ACF9-2AB6FF93B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9" name="Oval 1014">
              <a:extLst>
                <a:ext uri="{FF2B5EF4-FFF2-40B4-BE49-F238E27FC236}">
                  <a16:creationId xmlns:a16="http://schemas.microsoft.com/office/drawing/2014/main" id="{939B4B81-67EE-C14B-8191-D82F24EF9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10" name="Rectangle 1015">
              <a:extLst>
                <a:ext uri="{FF2B5EF4-FFF2-40B4-BE49-F238E27FC236}">
                  <a16:creationId xmlns:a16="http://schemas.microsoft.com/office/drawing/2014/main" id="{C3A8D8C7-ABB5-204C-B60D-48D3962CC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4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cxnSp>
        <p:nvCxnSpPr>
          <p:cNvPr id="319" name="直接连接符 122">
            <a:extLst>
              <a:ext uri="{FF2B5EF4-FFF2-40B4-BE49-F238E27FC236}">
                <a16:creationId xmlns:a16="http://schemas.microsoft.com/office/drawing/2014/main" id="{326C8846-67EA-5C43-9443-EA3863C45F0C}"/>
              </a:ext>
            </a:extLst>
          </p:cNvPr>
          <p:cNvCxnSpPr>
            <a:cxnSpLocks/>
          </p:cNvCxnSpPr>
          <p:nvPr/>
        </p:nvCxnSpPr>
        <p:spPr bwMode="auto">
          <a:xfrm>
            <a:off x="1396114" y="5166793"/>
            <a:ext cx="92202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0" name="组合 194">
            <a:extLst>
              <a:ext uri="{FF2B5EF4-FFF2-40B4-BE49-F238E27FC236}">
                <a16:creationId xmlns:a16="http://schemas.microsoft.com/office/drawing/2014/main" id="{748881AA-9257-6149-8414-C021310A64B9}"/>
              </a:ext>
            </a:extLst>
          </p:cNvPr>
          <p:cNvGrpSpPr/>
          <p:nvPr/>
        </p:nvGrpSpPr>
        <p:grpSpPr>
          <a:xfrm>
            <a:off x="3263114" y="3924612"/>
            <a:ext cx="4821609" cy="850762"/>
            <a:chOff x="2631452" y="3071045"/>
            <a:chExt cx="6742782" cy="1189748"/>
          </a:xfrm>
        </p:grpSpPr>
        <p:sp>
          <p:nvSpPr>
            <p:cNvPr id="321" name="Freeform 2">
              <a:extLst>
                <a:ext uri="{FF2B5EF4-FFF2-40B4-BE49-F238E27FC236}">
                  <a16:creationId xmlns:a16="http://schemas.microsoft.com/office/drawing/2014/main" id="{6794744E-9139-AD4D-8D33-85B1533427C0}"/>
                </a:ext>
              </a:extLst>
            </p:cNvPr>
            <p:cNvSpPr/>
            <p:nvPr/>
          </p:nvSpPr>
          <p:spPr bwMode="auto">
            <a:xfrm>
              <a:off x="3739025" y="3071045"/>
              <a:ext cx="5019599" cy="118974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/>
              </a:endParaRPr>
            </a:p>
          </p:txBody>
        </p:sp>
        <p:grpSp>
          <p:nvGrpSpPr>
            <p:cNvPr id="322" name="Group 767">
              <a:extLst>
                <a:ext uri="{FF2B5EF4-FFF2-40B4-BE49-F238E27FC236}">
                  <a16:creationId xmlns:a16="http://schemas.microsoft.com/office/drawing/2014/main" id="{F8917C36-8804-ED45-889C-C68C812B1820}"/>
                </a:ext>
              </a:extLst>
            </p:cNvPr>
            <p:cNvGrpSpPr/>
            <p:nvPr/>
          </p:nvGrpSpPr>
          <p:grpSpPr>
            <a:xfrm>
              <a:off x="6717430" y="3490741"/>
              <a:ext cx="578032" cy="285706"/>
              <a:chOff x="7493876" y="2774731"/>
              <a:chExt cx="1481958" cy="894622"/>
            </a:xfrm>
          </p:grpSpPr>
          <p:sp>
            <p:nvSpPr>
              <p:cNvPr id="342" name="Freeform 768">
                <a:extLst>
                  <a:ext uri="{FF2B5EF4-FFF2-40B4-BE49-F238E27FC236}">
                    <a16:creationId xmlns:a16="http://schemas.microsoft.com/office/drawing/2014/main" id="{570A64DB-2E61-BF40-82D2-2A8A5A98E12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43" name="Oval 769">
                <a:extLst>
                  <a:ext uri="{FF2B5EF4-FFF2-40B4-BE49-F238E27FC236}">
                    <a16:creationId xmlns:a16="http://schemas.microsoft.com/office/drawing/2014/main" id="{DA350776-8FBB-E545-8939-D5561BABDF5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44" name="Group 770">
                <a:extLst>
                  <a:ext uri="{FF2B5EF4-FFF2-40B4-BE49-F238E27FC236}">
                    <a16:creationId xmlns:a16="http://schemas.microsoft.com/office/drawing/2014/main" id="{147B85C8-A7BB-0047-8C0D-EE291C152C5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45" name="Freeform 771">
                  <a:extLst>
                    <a:ext uri="{FF2B5EF4-FFF2-40B4-BE49-F238E27FC236}">
                      <a16:creationId xmlns:a16="http://schemas.microsoft.com/office/drawing/2014/main" id="{14B0DD27-5BB0-A04E-AD30-E214B0CB975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Freeform 772">
                  <a:extLst>
                    <a:ext uri="{FF2B5EF4-FFF2-40B4-BE49-F238E27FC236}">
                      <a16:creationId xmlns:a16="http://schemas.microsoft.com/office/drawing/2014/main" id="{80BF24A9-585E-C349-8AB2-6F39C945DAB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Freeform 773">
                  <a:extLst>
                    <a:ext uri="{FF2B5EF4-FFF2-40B4-BE49-F238E27FC236}">
                      <a16:creationId xmlns:a16="http://schemas.microsoft.com/office/drawing/2014/main" id="{08865F7D-1299-AD41-91BD-2564E3C7B09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774">
                  <a:extLst>
                    <a:ext uri="{FF2B5EF4-FFF2-40B4-BE49-F238E27FC236}">
                      <a16:creationId xmlns:a16="http://schemas.microsoft.com/office/drawing/2014/main" id="{6E45118C-5AB6-964A-9FD8-8CC37EC9EC3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23" name="Group 807">
              <a:extLst>
                <a:ext uri="{FF2B5EF4-FFF2-40B4-BE49-F238E27FC236}">
                  <a16:creationId xmlns:a16="http://schemas.microsoft.com/office/drawing/2014/main" id="{3B7B76D4-B283-604A-97E9-7C7F31677B57}"/>
                </a:ext>
              </a:extLst>
            </p:cNvPr>
            <p:cNvGrpSpPr/>
            <p:nvPr/>
          </p:nvGrpSpPr>
          <p:grpSpPr>
            <a:xfrm>
              <a:off x="4762310" y="3488569"/>
              <a:ext cx="578032" cy="285706"/>
              <a:chOff x="7493876" y="2774731"/>
              <a:chExt cx="1481958" cy="894622"/>
            </a:xfrm>
          </p:grpSpPr>
          <p:sp>
            <p:nvSpPr>
              <p:cNvPr id="335" name="Freeform 808">
                <a:extLst>
                  <a:ext uri="{FF2B5EF4-FFF2-40B4-BE49-F238E27FC236}">
                    <a16:creationId xmlns:a16="http://schemas.microsoft.com/office/drawing/2014/main" id="{B6C7D7DC-938F-3C4A-8917-526D5546299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36" name="Oval 809">
                <a:extLst>
                  <a:ext uri="{FF2B5EF4-FFF2-40B4-BE49-F238E27FC236}">
                    <a16:creationId xmlns:a16="http://schemas.microsoft.com/office/drawing/2014/main" id="{BC2EF424-641D-B04B-A872-E93C4F7F699D}"/>
                  </a:ext>
                </a:extLst>
              </p:cNvPr>
              <p:cNvSpPr/>
              <p:nvPr/>
            </p:nvSpPr>
            <p:spPr>
              <a:xfrm>
                <a:off x="7494731" y="2774731"/>
                <a:ext cx="1480164" cy="579139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37" name="Group 810">
                <a:extLst>
                  <a:ext uri="{FF2B5EF4-FFF2-40B4-BE49-F238E27FC236}">
                    <a16:creationId xmlns:a16="http://schemas.microsoft.com/office/drawing/2014/main" id="{7C0E2BDF-FA7B-7C4F-9162-E0150C0A932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8" name="Freeform 811">
                  <a:extLst>
                    <a:ext uri="{FF2B5EF4-FFF2-40B4-BE49-F238E27FC236}">
                      <a16:creationId xmlns:a16="http://schemas.microsoft.com/office/drawing/2014/main" id="{5D69B3A5-30BE-934D-A2AD-F5E2931D99E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Freeform 812">
                  <a:extLst>
                    <a:ext uri="{FF2B5EF4-FFF2-40B4-BE49-F238E27FC236}">
                      <a16:creationId xmlns:a16="http://schemas.microsoft.com/office/drawing/2014/main" id="{780E61AB-BCE5-3648-8D09-E91D3B8F7C7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813">
                  <a:extLst>
                    <a:ext uri="{FF2B5EF4-FFF2-40B4-BE49-F238E27FC236}">
                      <a16:creationId xmlns:a16="http://schemas.microsoft.com/office/drawing/2014/main" id="{96214767-A17C-7A4F-91CA-ECC72D21241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Freeform 814">
                  <a:extLst>
                    <a:ext uri="{FF2B5EF4-FFF2-40B4-BE49-F238E27FC236}">
                      <a16:creationId xmlns:a16="http://schemas.microsoft.com/office/drawing/2014/main" id="{A3480719-4F85-A843-8D7D-B6680496C22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324" name="直接连接符 183">
              <a:extLst>
                <a:ext uri="{FF2B5EF4-FFF2-40B4-BE49-F238E27FC236}">
                  <a16:creationId xmlns:a16="http://schemas.microsoft.com/office/drawing/2014/main" id="{265418C1-21A4-5746-9C43-759B7CB65304}"/>
                </a:ext>
              </a:extLst>
            </p:cNvPr>
            <p:cNvCxnSpPr/>
            <p:nvPr/>
          </p:nvCxnSpPr>
          <p:spPr>
            <a:xfrm>
              <a:off x="5228892" y="3745867"/>
              <a:ext cx="480060" cy="213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5" name="Freeform 120">
              <a:extLst>
                <a:ext uri="{FF2B5EF4-FFF2-40B4-BE49-F238E27FC236}">
                  <a16:creationId xmlns:a16="http://schemas.microsoft.com/office/drawing/2014/main" id="{1FCB5F6D-DA4A-C642-A1B4-D26C95F446BE}"/>
                </a:ext>
              </a:extLst>
            </p:cNvPr>
            <p:cNvSpPr/>
            <p:nvPr/>
          </p:nvSpPr>
          <p:spPr bwMode="auto">
            <a:xfrm>
              <a:off x="2631452" y="3422868"/>
              <a:ext cx="2807622" cy="436070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/>
              </a:endParaRPr>
            </a:p>
          </p:txBody>
        </p:sp>
        <p:grpSp>
          <p:nvGrpSpPr>
            <p:cNvPr id="326" name="Group 799">
              <a:extLst>
                <a:ext uri="{FF2B5EF4-FFF2-40B4-BE49-F238E27FC236}">
                  <a16:creationId xmlns:a16="http://schemas.microsoft.com/office/drawing/2014/main" id="{3ED1F714-E568-C34F-B1FA-1536FC203FB9}"/>
                </a:ext>
              </a:extLst>
            </p:cNvPr>
            <p:cNvGrpSpPr/>
            <p:nvPr/>
          </p:nvGrpSpPr>
          <p:grpSpPr>
            <a:xfrm>
              <a:off x="5708989" y="3778272"/>
              <a:ext cx="578032" cy="285706"/>
              <a:chOff x="7493876" y="2774731"/>
              <a:chExt cx="1481958" cy="894622"/>
            </a:xfrm>
          </p:grpSpPr>
          <p:sp>
            <p:nvSpPr>
              <p:cNvPr id="328" name="Freeform 800">
                <a:extLst>
                  <a:ext uri="{FF2B5EF4-FFF2-40B4-BE49-F238E27FC236}">
                    <a16:creationId xmlns:a16="http://schemas.microsoft.com/office/drawing/2014/main" id="{6A2407F0-AE69-CB4C-A168-82B34799273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-1" fmla="*/ 8187558 w 8187558"/>
                  <a:gd name="connsiteY0-2" fmla="*/ 0 h 2617076"/>
                  <a:gd name="connsiteX1-3" fmla="*/ 8187558 w 8187558"/>
                  <a:gd name="connsiteY1-4" fmla="*/ 1271752 h 2617076"/>
                  <a:gd name="connsiteX2-5" fmla="*/ 4025462 w 8187558"/>
                  <a:gd name="connsiteY2-6" fmla="*/ 2617076 h 2617076"/>
                  <a:gd name="connsiteX3-7" fmla="*/ 0 w 8187558"/>
                  <a:gd name="connsiteY3-8" fmla="*/ 1229711 h 2617076"/>
                  <a:gd name="connsiteX4-9" fmla="*/ 31531 w 8187558"/>
                  <a:gd name="connsiteY4-10" fmla="*/ 147145 h 2617076"/>
                  <a:gd name="connsiteX5-11" fmla="*/ 4046482 w 8187558"/>
                  <a:gd name="connsiteY5-12" fmla="*/ 1576552 h 2617076"/>
                  <a:gd name="connsiteX6-13" fmla="*/ 8187558 w 8187558"/>
                  <a:gd name="connsiteY6-14" fmla="*/ 0 h 2617076"/>
                  <a:gd name="connsiteX0-15" fmla="*/ 8187558 w 8187558"/>
                  <a:gd name="connsiteY0-16" fmla="*/ 0 h 2617076"/>
                  <a:gd name="connsiteX1-17" fmla="*/ 8187558 w 8187558"/>
                  <a:gd name="connsiteY1-18" fmla="*/ 1271752 h 2617076"/>
                  <a:gd name="connsiteX2-19" fmla="*/ 4025462 w 8187558"/>
                  <a:gd name="connsiteY2-20" fmla="*/ 2617076 h 2617076"/>
                  <a:gd name="connsiteX3-21" fmla="*/ 0 w 8187558"/>
                  <a:gd name="connsiteY3-22" fmla="*/ 1229711 h 2617076"/>
                  <a:gd name="connsiteX4-23" fmla="*/ 31531 w 8187558"/>
                  <a:gd name="connsiteY4-24" fmla="*/ 147145 h 2617076"/>
                  <a:gd name="connsiteX5-25" fmla="*/ 4046482 w 8187558"/>
                  <a:gd name="connsiteY5-26" fmla="*/ 1576552 h 2617076"/>
                  <a:gd name="connsiteX6-27" fmla="*/ 8187558 w 8187558"/>
                  <a:gd name="connsiteY6-28" fmla="*/ 0 h 2617076"/>
                  <a:gd name="connsiteX0-29" fmla="*/ 8187558 w 8187558"/>
                  <a:gd name="connsiteY0-30" fmla="*/ 0 h 2617076"/>
                  <a:gd name="connsiteX1-31" fmla="*/ 8187558 w 8187558"/>
                  <a:gd name="connsiteY1-32" fmla="*/ 1271752 h 2617076"/>
                  <a:gd name="connsiteX2-33" fmla="*/ 4025462 w 8187558"/>
                  <a:gd name="connsiteY2-34" fmla="*/ 2617076 h 2617076"/>
                  <a:gd name="connsiteX3-35" fmla="*/ 0 w 8187558"/>
                  <a:gd name="connsiteY3-36" fmla="*/ 1229711 h 2617076"/>
                  <a:gd name="connsiteX4-37" fmla="*/ 31531 w 8187558"/>
                  <a:gd name="connsiteY4-38" fmla="*/ 147145 h 2617076"/>
                  <a:gd name="connsiteX5-39" fmla="*/ 4046482 w 8187558"/>
                  <a:gd name="connsiteY5-40" fmla="*/ 1576552 h 2617076"/>
                  <a:gd name="connsiteX6-41" fmla="*/ 8187558 w 8187558"/>
                  <a:gd name="connsiteY6-42" fmla="*/ 0 h 2617076"/>
                  <a:gd name="connsiteX0-43" fmla="*/ 8187558 w 8187558"/>
                  <a:gd name="connsiteY0-44" fmla="*/ 0 h 2617076"/>
                  <a:gd name="connsiteX1-45" fmla="*/ 8187558 w 8187558"/>
                  <a:gd name="connsiteY1-46" fmla="*/ 1271752 h 2617076"/>
                  <a:gd name="connsiteX2-47" fmla="*/ 4025462 w 8187558"/>
                  <a:gd name="connsiteY2-48" fmla="*/ 2617076 h 2617076"/>
                  <a:gd name="connsiteX3-49" fmla="*/ 0 w 8187558"/>
                  <a:gd name="connsiteY3-50" fmla="*/ 1229711 h 2617076"/>
                  <a:gd name="connsiteX4-51" fmla="*/ 31531 w 8187558"/>
                  <a:gd name="connsiteY4-52" fmla="*/ 147145 h 2617076"/>
                  <a:gd name="connsiteX5-53" fmla="*/ 4046482 w 8187558"/>
                  <a:gd name="connsiteY5-54" fmla="*/ 1576552 h 2617076"/>
                  <a:gd name="connsiteX6-55" fmla="*/ 8187558 w 8187558"/>
                  <a:gd name="connsiteY6-56" fmla="*/ 0 h 2617076"/>
                  <a:gd name="connsiteX0-57" fmla="*/ 8187558 w 8187558"/>
                  <a:gd name="connsiteY0-58" fmla="*/ 0 h 2617076"/>
                  <a:gd name="connsiteX1-59" fmla="*/ 8187558 w 8187558"/>
                  <a:gd name="connsiteY1-60" fmla="*/ 1271752 h 2617076"/>
                  <a:gd name="connsiteX2-61" fmla="*/ 4025462 w 8187558"/>
                  <a:gd name="connsiteY2-62" fmla="*/ 2617076 h 2617076"/>
                  <a:gd name="connsiteX3-63" fmla="*/ 0 w 8187558"/>
                  <a:gd name="connsiteY3-64" fmla="*/ 1229711 h 2617076"/>
                  <a:gd name="connsiteX4-65" fmla="*/ 31531 w 8187558"/>
                  <a:gd name="connsiteY4-66" fmla="*/ 147145 h 2617076"/>
                  <a:gd name="connsiteX5-67" fmla="*/ 4046482 w 8187558"/>
                  <a:gd name="connsiteY5-68" fmla="*/ 1576552 h 2617076"/>
                  <a:gd name="connsiteX6-69" fmla="*/ 8187558 w 8187558"/>
                  <a:gd name="connsiteY6-70" fmla="*/ 0 h 2617076"/>
                  <a:gd name="connsiteX0-71" fmla="*/ 8187558 w 8187558"/>
                  <a:gd name="connsiteY0-72" fmla="*/ 0 h 2617076"/>
                  <a:gd name="connsiteX1-73" fmla="*/ 8187558 w 8187558"/>
                  <a:gd name="connsiteY1-74" fmla="*/ 1271752 h 2617076"/>
                  <a:gd name="connsiteX2-75" fmla="*/ 4025462 w 8187558"/>
                  <a:gd name="connsiteY2-76" fmla="*/ 2617076 h 2617076"/>
                  <a:gd name="connsiteX3-77" fmla="*/ 0 w 8187558"/>
                  <a:gd name="connsiteY3-78" fmla="*/ 1229711 h 2617076"/>
                  <a:gd name="connsiteX4-79" fmla="*/ 31531 w 8187558"/>
                  <a:gd name="connsiteY4-80" fmla="*/ 147145 h 2617076"/>
                  <a:gd name="connsiteX5-81" fmla="*/ 4046482 w 8187558"/>
                  <a:gd name="connsiteY5-82" fmla="*/ 1576552 h 2617076"/>
                  <a:gd name="connsiteX6-83" fmla="*/ 8187558 w 8187558"/>
                  <a:gd name="connsiteY6-84" fmla="*/ 0 h 2617076"/>
                  <a:gd name="connsiteX0-85" fmla="*/ 8187558 w 8187558"/>
                  <a:gd name="connsiteY0-86" fmla="*/ 0 h 2638097"/>
                  <a:gd name="connsiteX1-87" fmla="*/ 8187558 w 8187558"/>
                  <a:gd name="connsiteY1-88" fmla="*/ 1271752 h 2638097"/>
                  <a:gd name="connsiteX2-89" fmla="*/ 4099035 w 8187558"/>
                  <a:gd name="connsiteY2-90" fmla="*/ 2638097 h 2638097"/>
                  <a:gd name="connsiteX3-91" fmla="*/ 0 w 8187558"/>
                  <a:gd name="connsiteY3-92" fmla="*/ 1229711 h 2638097"/>
                  <a:gd name="connsiteX4-93" fmla="*/ 31531 w 8187558"/>
                  <a:gd name="connsiteY4-94" fmla="*/ 147145 h 2638097"/>
                  <a:gd name="connsiteX5-95" fmla="*/ 4046482 w 8187558"/>
                  <a:gd name="connsiteY5-96" fmla="*/ 1576552 h 2638097"/>
                  <a:gd name="connsiteX6-97" fmla="*/ 8187558 w 8187558"/>
                  <a:gd name="connsiteY6-98" fmla="*/ 0 h 2638097"/>
                  <a:gd name="connsiteX0-99" fmla="*/ 8187558 w 8187558"/>
                  <a:gd name="connsiteY0-100" fmla="*/ 0 h 2638097"/>
                  <a:gd name="connsiteX1-101" fmla="*/ 8187558 w 8187558"/>
                  <a:gd name="connsiteY1-102" fmla="*/ 1271752 h 2638097"/>
                  <a:gd name="connsiteX2-103" fmla="*/ 4099035 w 8187558"/>
                  <a:gd name="connsiteY2-104" fmla="*/ 2638097 h 2638097"/>
                  <a:gd name="connsiteX3-105" fmla="*/ 0 w 8187558"/>
                  <a:gd name="connsiteY3-106" fmla="*/ 1229711 h 2638097"/>
                  <a:gd name="connsiteX4-107" fmla="*/ 31531 w 8187558"/>
                  <a:gd name="connsiteY4-108" fmla="*/ 147145 h 2638097"/>
                  <a:gd name="connsiteX5-109" fmla="*/ 4046482 w 8187558"/>
                  <a:gd name="connsiteY5-110" fmla="*/ 1576552 h 2638097"/>
                  <a:gd name="connsiteX6-111" fmla="*/ 8187558 w 8187558"/>
                  <a:gd name="connsiteY6-112" fmla="*/ 0 h 2638097"/>
                  <a:gd name="connsiteX0-113" fmla="*/ 8187558 w 8187558"/>
                  <a:gd name="connsiteY0-114" fmla="*/ 0 h 2638097"/>
                  <a:gd name="connsiteX1-115" fmla="*/ 8187558 w 8187558"/>
                  <a:gd name="connsiteY1-116" fmla="*/ 1271752 h 2638097"/>
                  <a:gd name="connsiteX2-117" fmla="*/ 4099035 w 8187558"/>
                  <a:gd name="connsiteY2-118" fmla="*/ 2638097 h 2638097"/>
                  <a:gd name="connsiteX3-119" fmla="*/ 0 w 8187558"/>
                  <a:gd name="connsiteY3-120" fmla="*/ 1229711 h 2638097"/>
                  <a:gd name="connsiteX4-121" fmla="*/ 31531 w 8187558"/>
                  <a:gd name="connsiteY4-122" fmla="*/ 147145 h 2638097"/>
                  <a:gd name="connsiteX5-123" fmla="*/ 4046482 w 8187558"/>
                  <a:gd name="connsiteY5-124" fmla="*/ 1576552 h 2638097"/>
                  <a:gd name="connsiteX6-125" fmla="*/ 8187558 w 8187558"/>
                  <a:gd name="connsiteY6-126" fmla="*/ 0 h 2638097"/>
                  <a:gd name="connsiteX0-127" fmla="*/ 8187558 w 8187558"/>
                  <a:gd name="connsiteY0-128" fmla="*/ 0 h 2638097"/>
                  <a:gd name="connsiteX1-129" fmla="*/ 8187558 w 8187558"/>
                  <a:gd name="connsiteY1-130" fmla="*/ 1271752 h 2638097"/>
                  <a:gd name="connsiteX2-131" fmla="*/ 4099035 w 8187558"/>
                  <a:gd name="connsiteY2-132" fmla="*/ 2638097 h 2638097"/>
                  <a:gd name="connsiteX3-133" fmla="*/ 0 w 8187558"/>
                  <a:gd name="connsiteY3-134" fmla="*/ 1229711 h 2638097"/>
                  <a:gd name="connsiteX4-135" fmla="*/ 31531 w 8187558"/>
                  <a:gd name="connsiteY4-136" fmla="*/ 147145 h 2638097"/>
                  <a:gd name="connsiteX5-137" fmla="*/ 4046482 w 8187558"/>
                  <a:gd name="connsiteY5-138" fmla="*/ 1576552 h 2638097"/>
                  <a:gd name="connsiteX6-139" fmla="*/ 8187558 w 8187558"/>
                  <a:gd name="connsiteY6-140" fmla="*/ 0 h 2638097"/>
                  <a:gd name="connsiteX0-141" fmla="*/ 8187558 w 8187558"/>
                  <a:gd name="connsiteY0-142" fmla="*/ 0 h 2638097"/>
                  <a:gd name="connsiteX1-143" fmla="*/ 8187558 w 8187558"/>
                  <a:gd name="connsiteY1-144" fmla="*/ 1271752 h 2638097"/>
                  <a:gd name="connsiteX2-145" fmla="*/ 4099035 w 8187558"/>
                  <a:gd name="connsiteY2-146" fmla="*/ 2638097 h 2638097"/>
                  <a:gd name="connsiteX3-147" fmla="*/ 0 w 8187558"/>
                  <a:gd name="connsiteY3-148" fmla="*/ 1229711 h 2638097"/>
                  <a:gd name="connsiteX4-149" fmla="*/ 31531 w 8187558"/>
                  <a:gd name="connsiteY4-150" fmla="*/ 147145 h 2638097"/>
                  <a:gd name="connsiteX5-151" fmla="*/ 4088524 w 8187558"/>
                  <a:gd name="connsiteY5-152" fmla="*/ 1597573 h 2638097"/>
                  <a:gd name="connsiteX6-153" fmla="*/ 8187558 w 8187558"/>
                  <a:gd name="connsiteY6-154" fmla="*/ 0 h 2638097"/>
                  <a:gd name="connsiteX0-155" fmla="*/ 8187558 w 8187558"/>
                  <a:gd name="connsiteY0-156" fmla="*/ 0 h 2638097"/>
                  <a:gd name="connsiteX1-157" fmla="*/ 8187558 w 8187558"/>
                  <a:gd name="connsiteY1-158" fmla="*/ 1271752 h 2638097"/>
                  <a:gd name="connsiteX2-159" fmla="*/ 4099035 w 8187558"/>
                  <a:gd name="connsiteY2-160" fmla="*/ 2638097 h 2638097"/>
                  <a:gd name="connsiteX3-161" fmla="*/ 0 w 8187558"/>
                  <a:gd name="connsiteY3-162" fmla="*/ 1229711 h 2638097"/>
                  <a:gd name="connsiteX4-163" fmla="*/ 31531 w 8187558"/>
                  <a:gd name="connsiteY4-164" fmla="*/ 147145 h 2638097"/>
                  <a:gd name="connsiteX5-165" fmla="*/ 4088524 w 8187558"/>
                  <a:gd name="connsiteY5-166" fmla="*/ 1597573 h 2638097"/>
                  <a:gd name="connsiteX6-167" fmla="*/ 8187558 w 8187558"/>
                  <a:gd name="connsiteY6-168" fmla="*/ 0 h 2638097"/>
                  <a:gd name="connsiteX0-169" fmla="*/ 8187558 w 8187558"/>
                  <a:gd name="connsiteY0-170" fmla="*/ 0 h 2638097"/>
                  <a:gd name="connsiteX1-171" fmla="*/ 8187558 w 8187558"/>
                  <a:gd name="connsiteY1-172" fmla="*/ 1271752 h 2638097"/>
                  <a:gd name="connsiteX2-173" fmla="*/ 4099035 w 8187558"/>
                  <a:gd name="connsiteY2-174" fmla="*/ 2638097 h 2638097"/>
                  <a:gd name="connsiteX3-175" fmla="*/ 0 w 8187558"/>
                  <a:gd name="connsiteY3-176" fmla="*/ 1229711 h 2638097"/>
                  <a:gd name="connsiteX4-177" fmla="*/ 31531 w 8187558"/>
                  <a:gd name="connsiteY4-178" fmla="*/ 147145 h 2638097"/>
                  <a:gd name="connsiteX5-179" fmla="*/ 4099035 w 8187558"/>
                  <a:gd name="connsiteY5-180" fmla="*/ 1566042 h 2638097"/>
                  <a:gd name="connsiteX6-181" fmla="*/ 8187558 w 8187558"/>
                  <a:gd name="connsiteY6-182" fmla="*/ 0 h 2638097"/>
                  <a:gd name="connsiteX0-183" fmla="*/ 8187558 w 8187558"/>
                  <a:gd name="connsiteY0-184" fmla="*/ 0 h 2638097"/>
                  <a:gd name="connsiteX1-185" fmla="*/ 8187558 w 8187558"/>
                  <a:gd name="connsiteY1-186" fmla="*/ 1271752 h 2638097"/>
                  <a:gd name="connsiteX2-187" fmla="*/ 4099035 w 8187558"/>
                  <a:gd name="connsiteY2-188" fmla="*/ 2638097 h 2638097"/>
                  <a:gd name="connsiteX3-189" fmla="*/ 0 w 8187558"/>
                  <a:gd name="connsiteY3-190" fmla="*/ 1229711 h 2638097"/>
                  <a:gd name="connsiteX4-191" fmla="*/ 31531 w 8187558"/>
                  <a:gd name="connsiteY4-192" fmla="*/ 147145 h 2638097"/>
                  <a:gd name="connsiteX5-193" fmla="*/ 4099035 w 8187558"/>
                  <a:gd name="connsiteY5-194" fmla="*/ 1566042 h 2638097"/>
                  <a:gd name="connsiteX6-195" fmla="*/ 8187558 w 8187558"/>
                  <a:gd name="connsiteY6-196" fmla="*/ 0 h 2638097"/>
                  <a:gd name="connsiteX0-197" fmla="*/ 8187558 w 8187558"/>
                  <a:gd name="connsiteY0-198" fmla="*/ 0 h 2638097"/>
                  <a:gd name="connsiteX1-199" fmla="*/ 8187558 w 8187558"/>
                  <a:gd name="connsiteY1-200" fmla="*/ 1271752 h 2638097"/>
                  <a:gd name="connsiteX2-201" fmla="*/ 4099035 w 8187558"/>
                  <a:gd name="connsiteY2-202" fmla="*/ 2638097 h 2638097"/>
                  <a:gd name="connsiteX3-203" fmla="*/ 0 w 8187558"/>
                  <a:gd name="connsiteY3-204" fmla="*/ 1229711 h 2638097"/>
                  <a:gd name="connsiteX4-205" fmla="*/ 31531 w 8187558"/>
                  <a:gd name="connsiteY4-206" fmla="*/ 147145 h 2638097"/>
                  <a:gd name="connsiteX5-207" fmla="*/ 4099035 w 8187558"/>
                  <a:gd name="connsiteY5-208" fmla="*/ 1566042 h 2638097"/>
                  <a:gd name="connsiteX6-209" fmla="*/ 8187558 w 8187558"/>
                  <a:gd name="connsiteY6-210" fmla="*/ 0 h 2638097"/>
                  <a:gd name="connsiteX0-211" fmla="*/ 8187558 w 8187558"/>
                  <a:gd name="connsiteY0-212" fmla="*/ 0 h 2638097"/>
                  <a:gd name="connsiteX1-213" fmla="*/ 8187558 w 8187558"/>
                  <a:gd name="connsiteY1-214" fmla="*/ 1271752 h 2638097"/>
                  <a:gd name="connsiteX2-215" fmla="*/ 4099035 w 8187558"/>
                  <a:gd name="connsiteY2-216" fmla="*/ 2638097 h 2638097"/>
                  <a:gd name="connsiteX3-217" fmla="*/ 0 w 8187558"/>
                  <a:gd name="connsiteY3-218" fmla="*/ 1229711 h 2638097"/>
                  <a:gd name="connsiteX4-219" fmla="*/ 31531 w 8187558"/>
                  <a:gd name="connsiteY4-220" fmla="*/ 147145 h 2638097"/>
                  <a:gd name="connsiteX5-221" fmla="*/ 4099035 w 8187558"/>
                  <a:gd name="connsiteY5-222" fmla="*/ 1566042 h 2638097"/>
                  <a:gd name="connsiteX6-223" fmla="*/ 8187558 w 8187558"/>
                  <a:gd name="connsiteY6-224" fmla="*/ 0 h 2638097"/>
                  <a:gd name="connsiteX0-225" fmla="*/ 8187558 w 8187558"/>
                  <a:gd name="connsiteY0-226" fmla="*/ 0 h 2638097"/>
                  <a:gd name="connsiteX1-227" fmla="*/ 8187558 w 8187558"/>
                  <a:gd name="connsiteY1-228" fmla="*/ 1271752 h 2638097"/>
                  <a:gd name="connsiteX2-229" fmla="*/ 4099035 w 8187558"/>
                  <a:gd name="connsiteY2-230" fmla="*/ 2638097 h 2638097"/>
                  <a:gd name="connsiteX3-231" fmla="*/ 0 w 8187558"/>
                  <a:gd name="connsiteY3-232" fmla="*/ 1229711 h 2638097"/>
                  <a:gd name="connsiteX4-233" fmla="*/ 31531 w 8187558"/>
                  <a:gd name="connsiteY4-234" fmla="*/ 147145 h 2638097"/>
                  <a:gd name="connsiteX5-235" fmla="*/ 4099035 w 8187558"/>
                  <a:gd name="connsiteY5-236" fmla="*/ 1566042 h 2638097"/>
                  <a:gd name="connsiteX6-237" fmla="*/ 8187558 w 8187558"/>
                  <a:gd name="connsiteY6-238" fmla="*/ 0 h 2638097"/>
                  <a:gd name="connsiteX0-239" fmla="*/ 8187558 w 8187558"/>
                  <a:gd name="connsiteY0-240" fmla="*/ 0 h 2638097"/>
                  <a:gd name="connsiteX1-241" fmla="*/ 8187558 w 8187558"/>
                  <a:gd name="connsiteY1-242" fmla="*/ 1271752 h 2638097"/>
                  <a:gd name="connsiteX2-243" fmla="*/ 4099035 w 8187558"/>
                  <a:gd name="connsiteY2-244" fmla="*/ 2638097 h 2638097"/>
                  <a:gd name="connsiteX3-245" fmla="*/ 0 w 8187558"/>
                  <a:gd name="connsiteY3-246" fmla="*/ 1229711 h 2638097"/>
                  <a:gd name="connsiteX4-247" fmla="*/ 31531 w 8187558"/>
                  <a:gd name="connsiteY4-248" fmla="*/ 147145 h 2638097"/>
                  <a:gd name="connsiteX5-249" fmla="*/ 4099035 w 8187558"/>
                  <a:gd name="connsiteY5-250" fmla="*/ 1566042 h 2638097"/>
                  <a:gd name="connsiteX6-251" fmla="*/ 8187558 w 8187558"/>
                  <a:gd name="connsiteY6-252" fmla="*/ 0 h 2638097"/>
                  <a:gd name="connsiteX0-253" fmla="*/ 8187558 w 8187558"/>
                  <a:gd name="connsiteY0-254" fmla="*/ 0 h 2638097"/>
                  <a:gd name="connsiteX1-255" fmla="*/ 8187558 w 8187558"/>
                  <a:gd name="connsiteY1-256" fmla="*/ 1271752 h 2638097"/>
                  <a:gd name="connsiteX2-257" fmla="*/ 4099035 w 8187558"/>
                  <a:gd name="connsiteY2-258" fmla="*/ 2638097 h 2638097"/>
                  <a:gd name="connsiteX3-259" fmla="*/ 0 w 8187558"/>
                  <a:gd name="connsiteY3-260" fmla="*/ 1229711 h 2638097"/>
                  <a:gd name="connsiteX4-261" fmla="*/ 31531 w 8187558"/>
                  <a:gd name="connsiteY4-262" fmla="*/ 147145 h 2638097"/>
                  <a:gd name="connsiteX5-263" fmla="*/ 4099035 w 8187558"/>
                  <a:gd name="connsiteY5-264" fmla="*/ 1566042 h 2638097"/>
                  <a:gd name="connsiteX6-265" fmla="*/ 8187558 w 8187558"/>
                  <a:gd name="connsiteY6-266" fmla="*/ 0 h 2638097"/>
                  <a:gd name="connsiteX0-267" fmla="*/ 8187558 w 8187558"/>
                  <a:gd name="connsiteY0-268" fmla="*/ 0 h 2638097"/>
                  <a:gd name="connsiteX1-269" fmla="*/ 8187558 w 8187558"/>
                  <a:gd name="connsiteY1-270" fmla="*/ 1271752 h 2638097"/>
                  <a:gd name="connsiteX2-271" fmla="*/ 4099035 w 8187558"/>
                  <a:gd name="connsiteY2-272" fmla="*/ 2638097 h 2638097"/>
                  <a:gd name="connsiteX3-273" fmla="*/ 0 w 8187558"/>
                  <a:gd name="connsiteY3-274" fmla="*/ 1229711 h 2638097"/>
                  <a:gd name="connsiteX4-275" fmla="*/ 31531 w 8187558"/>
                  <a:gd name="connsiteY4-276" fmla="*/ 147145 h 2638097"/>
                  <a:gd name="connsiteX5-277" fmla="*/ 4099035 w 8187558"/>
                  <a:gd name="connsiteY5-278" fmla="*/ 1566042 h 2638097"/>
                  <a:gd name="connsiteX6-279" fmla="*/ 8187558 w 8187558"/>
                  <a:gd name="connsiteY6-280" fmla="*/ 0 h 2638097"/>
                  <a:gd name="connsiteX0-281" fmla="*/ 8187558 w 8187558"/>
                  <a:gd name="connsiteY0-282" fmla="*/ 0 h 2638097"/>
                  <a:gd name="connsiteX1-283" fmla="*/ 8187558 w 8187558"/>
                  <a:gd name="connsiteY1-284" fmla="*/ 1271752 h 2638097"/>
                  <a:gd name="connsiteX2-285" fmla="*/ 4099035 w 8187558"/>
                  <a:gd name="connsiteY2-286" fmla="*/ 2638097 h 2638097"/>
                  <a:gd name="connsiteX3-287" fmla="*/ 0 w 8187558"/>
                  <a:gd name="connsiteY3-288" fmla="*/ 1229711 h 2638097"/>
                  <a:gd name="connsiteX4-289" fmla="*/ 31531 w 8187558"/>
                  <a:gd name="connsiteY4-290" fmla="*/ 147145 h 2638097"/>
                  <a:gd name="connsiteX5-291" fmla="*/ 4099035 w 8187558"/>
                  <a:gd name="connsiteY5-292" fmla="*/ 1566042 h 2638097"/>
                  <a:gd name="connsiteX6-293" fmla="*/ 8187558 w 8187558"/>
                  <a:gd name="connsiteY6-294" fmla="*/ 0 h 2638097"/>
                  <a:gd name="connsiteX0-295" fmla="*/ 8176538 w 8176538"/>
                  <a:gd name="connsiteY0-296" fmla="*/ 0 h 2638097"/>
                  <a:gd name="connsiteX1-297" fmla="*/ 8176538 w 8176538"/>
                  <a:gd name="connsiteY1-298" fmla="*/ 1271752 h 2638097"/>
                  <a:gd name="connsiteX2-299" fmla="*/ 4088015 w 8176538"/>
                  <a:gd name="connsiteY2-300" fmla="*/ 2638097 h 2638097"/>
                  <a:gd name="connsiteX3-301" fmla="*/ 0 w 8176538"/>
                  <a:gd name="connsiteY3-302" fmla="*/ 1269888 h 2638097"/>
                  <a:gd name="connsiteX4-303" fmla="*/ 20511 w 8176538"/>
                  <a:gd name="connsiteY4-304" fmla="*/ 147145 h 2638097"/>
                  <a:gd name="connsiteX5-305" fmla="*/ 4088015 w 8176538"/>
                  <a:gd name="connsiteY5-306" fmla="*/ 1566042 h 2638097"/>
                  <a:gd name="connsiteX6-307" fmla="*/ 8176538 w 8176538"/>
                  <a:gd name="connsiteY6-308" fmla="*/ 0 h 2638097"/>
                  <a:gd name="connsiteX0-309" fmla="*/ 8176538 w 8176538"/>
                  <a:gd name="connsiteY0-310" fmla="*/ 0 h 2772020"/>
                  <a:gd name="connsiteX1-311" fmla="*/ 8176538 w 8176538"/>
                  <a:gd name="connsiteY1-312" fmla="*/ 1271752 h 2772020"/>
                  <a:gd name="connsiteX2-313" fmla="*/ 4099034 w 8176538"/>
                  <a:gd name="connsiteY2-314" fmla="*/ 2772020 h 2772020"/>
                  <a:gd name="connsiteX3-315" fmla="*/ 0 w 8176538"/>
                  <a:gd name="connsiteY3-316" fmla="*/ 1269888 h 2772020"/>
                  <a:gd name="connsiteX4-317" fmla="*/ 20511 w 8176538"/>
                  <a:gd name="connsiteY4-318" fmla="*/ 147145 h 2772020"/>
                  <a:gd name="connsiteX5-319" fmla="*/ 4088015 w 8176538"/>
                  <a:gd name="connsiteY5-320" fmla="*/ 1566042 h 2772020"/>
                  <a:gd name="connsiteX6-321" fmla="*/ 8176538 w 8176538"/>
                  <a:gd name="connsiteY6-322" fmla="*/ 0 h 2772020"/>
                  <a:gd name="connsiteX0-323" fmla="*/ 8176538 w 8176538"/>
                  <a:gd name="connsiteY0-324" fmla="*/ 0 h 2772339"/>
                  <a:gd name="connsiteX1-325" fmla="*/ 8176538 w 8176538"/>
                  <a:gd name="connsiteY1-326" fmla="*/ 1378890 h 2772339"/>
                  <a:gd name="connsiteX2-327" fmla="*/ 4099034 w 8176538"/>
                  <a:gd name="connsiteY2-328" fmla="*/ 2772020 h 2772339"/>
                  <a:gd name="connsiteX3-329" fmla="*/ 0 w 8176538"/>
                  <a:gd name="connsiteY3-330" fmla="*/ 1269888 h 2772339"/>
                  <a:gd name="connsiteX4-331" fmla="*/ 20511 w 8176538"/>
                  <a:gd name="connsiteY4-332" fmla="*/ 147145 h 2772339"/>
                  <a:gd name="connsiteX5-333" fmla="*/ 4088015 w 8176538"/>
                  <a:gd name="connsiteY5-334" fmla="*/ 1566042 h 2772339"/>
                  <a:gd name="connsiteX6-335" fmla="*/ 8176538 w 8176538"/>
                  <a:gd name="connsiteY6-336" fmla="*/ 0 h 2772339"/>
                  <a:gd name="connsiteX0-337" fmla="*/ 8176538 w 8176538"/>
                  <a:gd name="connsiteY0-338" fmla="*/ 0 h 2825888"/>
                  <a:gd name="connsiteX1-339" fmla="*/ 8176538 w 8176538"/>
                  <a:gd name="connsiteY1-340" fmla="*/ 1378890 h 2825888"/>
                  <a:gd name="connsiteX2-341" fmla="*/ 4099034 w 8176538"/>
                  <a:gd name="connsiteY2-342" fmla="*/ 2825590 h 2825888"/>
                  <a:gd name="connsiteX3-343" fmla="*/ 0 w 8176538"/>
                  <a:gd name="connsiteY3-344" fmla="*/ 1269888 h 2825888"/>
                  <a:gd name="connsiteX4-345" fmla="*/ 20511 w 8176538"/>
                  <a:gd name="connsiteY4-346" fmla="*/ 147145 h 2825888"/>
                  <a:gd name="connsiteX5-347" fmla="*/ 4088015 w 8176538"/>
                  <a:gd name="connsiteY5-348" fmla="*/ 1566042 h 2825888"/>
                  <a:gd name="connsiteX6-349" fmla="*/ 8176538 w 8176538"/>
                  <a:gd name="connsiteY6-350" fmla="*/ 0 h 2825888"/>
                  <a:gd name="connsiteX0-351" fmla="*/ 8165518 w 8165518"/>
                  <a:gd name="connsiteY0-352" fmla="*/ 0 h 2825606"/>
                  <a:gd name="connsiteX1-353" fmla="*/ 8165518 w 8165518"/>
                  <a:gd name="connsiteY1-354" fmla="*/ 1378890 h 2825606"/>
                  <a:gd name="connsiteX2-355" fmla="*/ 4088014 w 8165518"/>
                  <a:gd name="connsiteY2-356" fmla="*/ 2825590 h 2825606"/>
                  <a:gd name="connsiteX3-357" fmla="*/ 0 w 8165518"/>
                  <a:gd name="connsiteY3-358" fmla="*/ 1403811 h 2825606"/>
                  <a:gd name="connsiteX4-359" fmla="*/ 9491 w 8165518"/>
                  <a:gd name="connsiteY4-360" fmla="*/ 147145 h 2825606"/>
                  <a:gd name="connsiteX5-361" fmla="*/ 4076995 w 8165518"/>
                  <a:gd name="connsiteY5-362" fmla="*/ 1566042 h 2825606"/>
                  <a:gd name="connsiteX6-363" fmla="*/ 8165518 w 8165518"/>
                  <a:gd name="connsiteY6-364" fmla="*/ 0 h 2825606"/>
                  <a:gd name="connsiteX0-365" fmla="*/ 8165518 w 8165518"/>
                  <a:gd name="connsiteY0-366" fmla="*/ 0 h 2879174"/>
                  <a:gd name="connsiteX1-367" fmla="*/ 8165518 w 8165518"/>
                  <a:gd name="connsiteY1-368" fmla="*/ 1378890 h 2879174"/>
                  <a:gd name="connsiteX2-369" fmla="*/ 4132092 w 8165518"/>
                  <a:gd name="connsiteY2-370" fmla="*/ 2879159 h 2879174"/>
                  <a:gd name="connsiteX3-371" fmla="*/ 0 w 8165518"/>
                  <a:gd name="connsiteY3-372" fmla="*/ 1403811 h 2879174"/>
                  <a:gd name="connsiteX4-373" fmla="*/ 9491 w 8165518"/>
                  <a:gd name="connsiteY4-374" fmla="*/ 147145 h 2879174"/>
                  <a:gd name="connsiteX5-375" fmla="*/ 4076995 w 8165518"/>
                  <a:gd name="connsiteY5-376" fmla="*/ 1566042 h 2879174"/>
                  <a:gd name="connsiteX6-377" fmla="*/ 8165518 w 8165518"/>
                  <a:gd name="connsiteY6-378" fmla="*/ 0 h 2879174"/>
                  <a:gd name="connsiteX0-379" fmla="*/ 8165518 w 8176537"/>
                  <a:gd name="connsiteY0-380" fmla="*/ 0 h 2879410"/>
                  <a:gd name="connsiteX1-381" fmla="*/ 8176537 w 8176537"/>
                  <a:gd name="connsiteY1-382" fmla="*/ 1499420 h 2879410"/>
                  <a:gd name="connsiteX2-383" fmla="*/ 4132092 w 8176537"/>
                  <a:gd name="connsiteY2-384" fmla="*/ 2879159 h 2879410"/>
                  <a:gd name="connsiteX3-385" fmla="*/ 0 w 8176537"/>
                  <a:gd name="connsiteY3-386" fmla="*/ 1403811 h 2879410"/>
                  <a:gd name="connsiteX4-387" fmla="*/ 9491 w 8176537"/>
                  <a:gd name="connsiteY4-388" fmla="*/ 147145 h 2879410"/>
                  <a:gd name="connsiteX5-389" fmla="*/ 4076995 w 8176537"/>
                  <a:gd name="connsiteY5-390" fmla="*/ 1566042 h 2879410"/>
                  <a:gd name="connsiteX6-391" fmla="*/ 8165518 w 8176537"/>
                  <a:gd name="connsiteY6-392" fmla="*/ 0 h 2879410"/>
                  <a:gd name="connsiteX0-393" fmla="*/ 8165518 w 8176537"/>
                  <a:gd name="connsiteY0-394" fmla="*/ 0 h 2879262"/>
                  <a:gd name="connsiteX1-395" fmla="*/ 8176537 w 8176537"/>
                  <a:gd name="connsiteY1-396" fmla="*/ 1499420 h 2879262"/>
                  <a:gd name="connsiteX2-397" fmla="*/ 4132092 w 8176537"/>
                  <a:gd name="connsiteY2-398" fmla="*/ 2879159 h 2879262"/>
                  <a:gd name="connsiteX3-399" fmla="*/ 0 w 8176537"/>
                  <a:gd name="connsiteY3-400" fmla="*/ 1403811 h 2879262"/>
                  <a:gd name="connsiteX4-401" fmla="*/ 9491 w 8176537"/>
                  <a:gd name="connsiteY4-402" fmla="*/ 147145 h 2879262"/>
                  <a:gd name="connsiteX5-403" fmla="*/ 4076995 w 8176537"/>
                  <a:gd name="connsiteY5-404" fmla="*/ 1566042 h 2879262"/>
                  <a:gd name="connsiteX6-405" fmla="*/ 8165518 w 8176537"/>
                  <a:gd name="connsiteY6-406" fmla="*/ 0 h 2879262"/>
                  <a:gd name="connsiteX0-407" fmla="*/ 8165518 w 8176537"/>
                  <a:gd name="connsiteY0-408" fmla="*/ 0 h 2879163"/>
                  <a:gd name="connsiteX1-409" fmla="*/ 8176537 w 8176537"/>
                  <a:gd name="connsiteY1-410" fmla="*/ 1499420 h 2879163"/>
                  <a:gd name="connsiteX2-411" fmla="*/ 4132092 w 8176537"/>
                  <a:gd name="connsiteY2-412" fmla="*/ 2879159 h 2879163"/>
                  <a:gd name="connsiteX3-413" fmla="*/ 0 w 8176537"/>
                  <a:gd name="connsiteY3-414" fmla="*/ 1510948 h 2879163"/>
                  <a:gd name="connsiteX4-415" fmla="*/ 9491 w 8176537"/>
                  <a:gd name="connsiteY4-416" fmla="*/ 147145 h 2879163"/>
                  <a:gd name="connsiteX5-417" fmla="*/ 4076995 w 8176537"/>
                  <a:gd name="connsiteY5-418" fmla="*/ 1566042 h 2879163"/>
                  <a:gd name="connsiteX6-419" fmla="*/ 8165518 w 8176537"/>
                  <a:gd name="connsiteY6-420" fmla="*/ 0 h 2879163"/>
                  <a:gd name="connsiteX0-421" fmla="*/ 8165518 w 8198577"/>
                  <a:gd name="connsiteY0-422" fmla="*/ 0 h 2879451"/>
                  <a:gd name="connsiteX1-423" fmla="*/ 8198577 w 8198577"/>
                  <a:gd name="connsiteY1-424" fmla="*/ 1606558 h 2879451"/>
                  <a:gd name="connsiteX2-425" fmla="*/ 4132092 w 8198577"/>
                  <a:gd name="connsiteY2-426" fmla="*/ 2879159 h 2879451"/>
                  <a:gd name="connsiteX3-427" fmla="*/ 0 w 8198577"/>
                  <a:gd name="connsiteY3-428" fmla="*/ 1510948 h 2879451"/>
                  <a:gd name="connsiteX4-429" fmla="*/ 9491 w 8198577"/>
                  <a:gd name="connsiteY4-430" fmla="*/ 147145 h 2879451"/>
                  <a:gd name="connsiteX5-431" fmla="*/ 4076995 w 8198577"/>
                  <a:gd name="connsiteY5-432" fmla="*/ 1566042 h 2879451"/>
                  <a:gd name="connsiteX6-433" fmla="*/ 8165518 w 8198577"/>
                  <a:gd name="connsiteY6-434" fmla="*/ 0 h 2879451"/>
                  <a:gd name="connsiteX0-435" fmla="*/ 8165518 w 8165518"/>
                  <a:gd name="connsiteY0-436" fmla="*/ 0 h 2880066"/>
                  <a:gd name="connsiteX1-437" fmla="*/ 8165518 w 8165518"/>
                  <a:gd name="connsiteY1-438" fmla="*/ 1673520 h 2880066"/>
                  <a:gd name="connsiteX2-439" fmla="*/ 4132092 w 8165518"/>
                  <a:gd name="connsiteY2-440" fmla="*/ 2879159 h 2880066"/>
                  <a:gd name="connsiteX3-441" fmla="*/ 0 w 8165518"/>
                  <a:gd name="connsiteY3-442" fmla="*/ 1510948 h 2880066"/>
                  <a:gd name="connsiteX4-443" fmla="*/ 9491 w 8165518"/>
                  <a:gd name="connsiteY4-444" fmla="*/ 147145 h 2880066"/>
                  <a:gd name="connsiteX5-445" fmla="*/ 4076995 w 8165518"/>
                  <a:gd name="connsiteY5-446" fmla="*/ 1566042 h 2880066"/>
                  <a:gd name="connsiteX6-447" fmla="*/ 8165518 w 8165518"/>
                  <a:gd name="connsiteY6-448" fmla="*/ 0 h 2880066"/>
                  <a:gd name="connsiteX0-449" fmla="*/ 8156794 w 8156794"/>
                  <a:gd name="connsiteY0-450" fmla="*/ 0 h 2879270"/>
                  <a:gd name="connsiteX1-451" fmla="*/ 8156794 w 8156794"/>
                  <a:gd name="connsiteY1-452" fmla="*/ 1673520 h 2879270"/>
                  <a:gd name="connsiteX2-453" fmla="*/ 4123368 w 8156794"/>
                  <a:gd name="connsiteY2-454" fmla="*/ 2879159 h 2879270"/>
                  <a:gd name="connsiteX3-455" fmla="*/ 2295 w 8156794"/>
                  <a:gd name="connsiteY3-456" fmla="*/ 1618086 h 2879270"/>
                  <a:gd name="connsiteX4-457" fmla="*/ 767 w 8156794"/>
                  <a:gd name="connsiteY4-458" fmla="*/ 147145 h 2879270"/>
                  <a:gd name="connsiteX5-459" fmla="*/ 4068271 w 8156794"/>
                  <a:gd name="connsiteY5-460" fmla="*/ 1566042 h 2879270"/>
                  <a:gd name="connsiteX6-461" fmla="*/ 8156794 w 8156794"/>
                  <a:gd name="connsiteY6-462" fmla="*/ 0 h 2879270"/>
                  <a:gd name="connsiteX0-463" fmla="*/ 8156794 w 8156794"/>
                  <a:gd name="connsiteY0-464" fmla="*/ 0 h 2973000"/>
                  <a:gd name="connsiteX1-465" fmla="*/ 8156794 w 8156794"/>
                  <a:gd name="connsiteY1-466" fmla="*/ 1673520 h 2973000"/>
                  <a:gd name="connsiteX2-467" fmla="*/ 4134388 w 8156794"/>
                  <a:gd name="connsiteY2-468" fmla="*/ 2972904 h 2973000"/>
                  <a:gd name="connsiteX3-469" fmla="*/ 2295 w 8156794"/>
                  <a:gd name="connsiteY3-470" fmla="*/ 1618086 h 2973000"/>
                  <a:gd name="connsiteX4-471" fmla="*/ 767 w 8156794"/>
                  <a:gd name="connsiteY4-472" fmla="*/ 147145 h 2973000"/>
                  <a:gd name="connsiteX5-473" fmla="*/ 4068271 w 8156794"/>
                  <a:gd name="connsiteY5-474" fmla="*/ 1566042 h 2973000"/>
                  <a:gd name="connsiteX6-475" fmla="*/ 8156794 w 8156794"/>
                  <a:gd name="connsiteY6-476" fmla="*/ 0 h 2973000"/>
                  <a:gd name="connsiteX0-477" fmla="*/ 8156794 w 8156794"/>
                  <a:gd name="connsiteY0-478" fmla="*/ 0 h 2973000"/>
                  <a:gd name="connsiteX1-479" fmla="*/ 8156794 w 8156794"/>
                  <a:gd name="connsiteY1-480" fmla="*/ 1673520 h 2973000"/>
                  <a:gd name="connsiteX2-481" fmla="*/ 4134388 w 8156794"/>
                  <a:gd name="connsiteY2-482" fmla="*/ 2972904 h 2973000"/>
                  <a:gd name="connsiteX3-483" fmla="*/ 2295 w 8156794"/>
                  <a:gd name="connsiteY3-484" fmla="*/ 1618086 h 2973000"/>
                  <a:gd name="connsiteX4-485" fmla="*/ 767 w 8156794"/>
                  <a:gd name="connsiteY4-486" fmla="*/ 147145 h 2973000"/>
                  <a:gd name="connsiteX5-487" fmla="*/ 4068271 w 8156794"/>
                  <a:gd name="connsiteY5-488" fmla="*/ 1566042 h 2973000"/>
                  <a:gd name="connsiteX6-489" fmla="*/ 8156794 w 8156794"/>
                  <a:gd name="connsiteY6-490" fmla="*/ 0 h 2973000"/>
                  <a:gd name="connsiteX0-491" fmla="*/ 8156794 w 8156794"/>
                  <a:gd name="connsiteY0-492" fmla="*/ 0 h 2973000"/>
                  <a:gd name="connsiteX1-493" fmla="*/ 8156794 w 8156794"/>
                  <a:gd name="connsiteY1-494" fmla="*/ 1673520 h 2973000"/>
                  <a:gd name="connsiteX2-495" fmla="*/ 4134388 w 8156794"/>
                  <a:gd name="connsiteY2-496" fmla="*/ 2972904 h 2973000"/>
                  <a:gd name="connsiteX3-497" fmla="*/ 2295 w 8156794"/>
                  <a:gd name="connsiteY3-498" fmla="*/ 1618086 h 2973000"/>
                  <a:gd name="connsiteX4-499" fmla="*/ 767 w 8156794"/>
                  <a:gd name="connsiteY4-500" fmla="*/ 147145 h 2973000"/>
                  <a:gd name="connsiteX5-501" fmla="*/ 4068271 w 8156794"/>
                  <a:gd name="connsiteY5-502" fmla="*/ 1566042 h 2973000"/>
                  <a:gd name="connsiteX6-503" fmla="*/ 8156794 w 8156794"/>
                  <a:gd name="connsiteY6-504" fmla="*/ 0 h 2973000"/>
                  <a:gd name="connsiteX0-505" fmla="*/ 8156794 w 8156794"/>
                  <a:gd name="connsiteY0-506" fmla="*/ 0 h 2973020"/>
                  <a:gd name="connsiteX1-507" fmla="*/ 8156794 w 8156794"/>
                  <a:gd name="connsiteY1-508" fmla="*/ 1673520 h 2973020"/>
                  <a:gd name="connsiteX2-509" fmla="*/ 4134388 w 8156794"/>
                  <a:gd name="connsiteY2-510" fmla="*/ 2972904 h 2973020"/>
                  <a:gd name="connsiteX3-511" fmla="*/ 2295 w 8156794"/>
                  <a:gd name="connsiteY3-512" fmla="*/ 1618086 h 2973020"/>
                  <a:gd name="connsiteX4-513" fmla="*/ 767 w 8156794"/>
                  <a:gd name="connsiteY4-514" fmla="*/ 147145 h 2973020"/>
                  <a:gd name="connsiteX5-515" fmla="*/ 4068271 w 8156794"/>
                  <a:gd name="connsiteY5-516" fmla="*/ 1566042 h 2973020"/>
                  <a:gd name="connsiteX6-517" fmla="*/ 8156794 w 8156794"/>
                  <a:gd name="connsiteY6-518" fmla="*/ 0 h 2973020"/>
                  <a:gd name="connsiteX0-519" fmla="*/ 8156794 w 8156794"/>
                  <a:gd name="connsiteY0-520" fmla="*/ 0 h 2973021"/>
                  <a:gd name="connsiteX1-521" fmla="*/ 8156794 w 8156794"/>
                  <a:gd name="connsiteY1-522" fmla="*/ 1673520 h 2973021"/>
                  <a:gd name="connsiteX2-523" fmla="*/ 4134388 w 8156794"/>
                  <a:gd name="connsiteY2-524" fmla="*/ 2972904 h 2973021"/>
                  <a:gd name="connsiteX3-525" fmla="*/ 2295 w 8156794"/>
                  <a:gd name="connsiteY3-526" fmla="*/ 1618086 h 2973021"/>
                  <a:gd name="connsiteX4-527" fmla="*/ 767 w 8156794"/>
                  <a:gd name="connsiteY4-528" fmla="*/ 147145 h 2973021"/>
                  <a:gd name="connsiteX5-529" fmla="*/ 4068271 w 8156794"/>
                  <a:gd name="connsiteY5-530" fmla="*/ 1566042 h 2973021"/>
                  <a:gd name="connsiteX6-531" fmla="*/ 8156794 w 8156794"/>
                  <a:gd name="connsiteY6-532" fmla="*/ 0 h 2973021"/>
                  <a:gd name="connsiteX0-533" fmla="*/ 8156794 w 8156794"/>
                  <a:gd name="connsiteY0-534" fmla="*/ 0 h 2973021"/>
                  <a:gd name="connsiteX1-535" fmla="*/ 8156794 w 8156794"/>
                  <a:gd name="connsiteY1-536" fmla="*/ 1673520 h 2973021"/>
                  <a:gd name="connsiteX2-537" fmla="*/ 4134388 w 8156794"/>
                  <a:gd name="connsiteY2-538" fmla="*/ 2972904 h 2973021"/>
                  <a:gd name="connsiteX3-539" fmla="*/ 2295 w 8156794"/>
                  <a:gd name="connsiteY3-540" fmla="*/ 1618086 h 2973021"/>
                  <a:gd name="connsiteX4-541" fmla="*/ 767 w 8156794"/>
                  <a:gd name="connsiteY4-542" fmla="*/ 147145 h 2973021"/>
                  <a:gd name="connsiteX5-543" fmla="*/ 4068271 w 8156794"/>
                  <a:gd name="connsiteY5-544" fmla="*/ 1566042 h 2973021"/>
                  <a:gd name="connsiteX6-545" fmla="*/ 8156794 w 8156794"/>
                  <a:gd name="connsiteY6-546" fmla="*/ 0 h 2973021"/>
                  <a:gd name="connsiteX0-547" fmla="*/ 8156794 w 8156794"/>
                  <a:gd name="connsiteY0-548" fmla="*/ 0 h 2973021"/>
                  <a:gd name="connsiteX1-549" fmla="*/ 8156794 w 8156794"/>
                  <a:gd name="connsiteY1-550" fmla="*/ 1673520 h 2973021"/>
                  <a:gd name="connsiteX2-551" fmla="*/ 4134388 w 8156794"/>
                  <a:gd name="connsiteY2-552" fmla="*/ 2972904 h 2973021"/>
                  <a:gd name="connsiteX3-553" fmla="*/ 2295 w 8156794"/>
                  <a:gd name="connsiteY3-554" fmla="*/ 1618086 h 2973021"/>
                  <a:gd name="connsiteX4-555" fmla="*/ 767 w 8156794"/>
                  <a:gd name="connsiteY4-556" fmla="*/ 147145 h 2973021"/>
                  <a:gd name="connsiteX5-557" fmla="*/ 4068271 w 8156794"/>
                  <a:gd name="connsiteY5-558" fmla="*/ 1566042 h 2973021"/>
                  <a:gd name="connsiteX6-559" fmla="*/ 8156794 w 8156794"/>
                  <a:gd name="connsiteY6-560" fmla="*/ 0 h 2973021"/>
                  <a:gd name="connsiteX0-561" fmla="*/ 8156794 w 8156794"/>
                  <a:gd name="connsiteY0-562" fmla="*/ 0 h 2973021"/>
                  <a:gd name="connsiteX1-563" fmla="*/ 8156794 w 8156794"/>
                  <a:gd name="connsiteY1-564" fmla="*/ 1673520 h 2973021"/>
                  <a:gd name="connsiteX2-565" fmla="*/ 4134388 w 8156794"/>
                  <a:gd name="connsiteY2-566" fmla="*/ 2972904 h 2973021"/>
                  <a:gd name="connsiteX3-567" fmla="*/ 2295 w 8156794"/>
                  <a:gd name="connsiteY3-568" fmla="*/ 1618086 h 2973021"/>
                  <a:gd name="connsiteX4-569" fmla="*/ 767 w 8156794"/>
                  <a:gd name="connsiteY4-570" fmla="*/ 147145 h 2973021"/>
                  <a:gd name="connsiteX5-571" fmla="*/ 4068271 w 8156794"/>
                  <a:gd name="connsiteY5-572" fmla="*/ 1566042 h 2973021"/>
                  <a:gd name="connsiteX6-573" fmla="*/ 8156794 w 8156794"/>
                  <a:gd name="connsiteY6-574" fmla="*/ 0 h 2973021"/>
                  <a:gd name="connsiteX0-575" fmla="*/ 8156794 w 8156794"/>
                  <a:gd name="connsiteY0-576" fmla="*/ 0 h 2973141"/>
                  <a:gd name="connsiteX1-577" fmla="*/ 8156794 w 8156794"/>
                  <a:gd name="connsiteY1-578" fmla="*/ 1673520 h 2973141"/>
                  <a:gd name="connsiteX2-579" fmla="*/ 4134388 w 8156794"/>
                  <a:gd name="connsiteY2-580" fmla="*/ 2972904 h 2973141"/>
                  <a:gd name="connsiteX3-581" fmla="*/ 2295 w 8156794"/>
                  <a:gd name="connsiteY3-582" fmla="*/ 1618086 h 2973141"/>
                  <a:gd name="connsiteX4-583" fmla="*/ 767 w 8156794"/>
                  <a:gd name="connsiteY4-584" fmla="*/ 147145 h 2973141"/>
                  <a:gd name="connsiteX5-585" fmla="*/ 4068271 w 8156794"/>
                  <a:gd name="connsiteY5-586" fmla="*/ 1566042 h 2973141"/>
                  <a:gd name="connsiteX6-587" fmla="*/ 8156794 w 8156794"/>
                  <a:gd name="connsiteY6-588" fmla="*/ 0 h 2973141"/>
                  <a:gd name="connsiteX0-589" fmla="*/ 8156794 w 8156794"/>
                  <a:gd name="connsiteY0-590" fmla="*/ 0 h 3066827"/>
                  <a:gd name="connsiteX1-591" fmla="*/ 8156794 w 8156794"/>
                  <a:gd name="connsiteY1-592" fmla="*/ 1673520 h 3066827"/>
                  <a:gd name="connsiteX2-593" fmla="*/ 4123353 w 8156794"/>
                  <a:gd name="connsiteY2-594" fmla="*/ 3066650 h 3066827"/>
                  <a:gd name="connsiteX3-595" fmla="*/ 2295 w 8156794"/>
                  <a:gd name="connsiteY3-596" fmla="*/ 1618086 h 3066827"/>
                  <a:gd name="connsiteX4-597" fmla="*/ 767 w 8156794"/>
                  <a:gd name="connsiteY4-598" fmla="*/ 147145 h 3066827"/>
                  <a:gd name="connsiteX5-599" fmla="*/ 4068271 w 8156794"/>
                  <a:gd name="connsiteY5-600" fmla="*/ 1566042 h 3066827"/>
                  <a:gd name="connsiteX6-601" fmla="*/ 8156794 w 8156794"/>
                  <a:gd name="connsiteY6-602" fmla="*/ 0 h 3066827"/>
                  <a:gd name="connsiteX0-603" fmla="*/ 8123689 w 8156794"/>
                  <a:gd name="connsiteY0-604" fmla="*/ 0 h 2999866"/>
                  <a:gd name="connsiteX1-605" fmla="*/ 8156794 w 8156794"/>
                  <a:gd name="connsiteY1-606" fmla="*/ 1606559 h 2999866"/>
                  <a:gd name="connsiteX2-607" fmla="*/ 4123353 w 8156794"/>
                  <a:gd name="connsiteY2-608" fmla="*/ 2999689 h 2999866"/>
                  <a:gd name="connsiteX3-609" fmla="*/ 2295 w 8156794"/>
                  <a:gd name="connsiteY3-610" fmla="*/ 1551125 h 2999866"/>
                  <a:gd name="connsiteX4-611" fmla="*/ 767 w 8156794"/>
                  <a:gd name="connsiteY4-612" fmla="*/ 80184 h 2999866"/>
                  <a:gd name="connsiteX5-613" fmla="*/ 4068271 w 8156794"/>
                  <a:gd name="connsiteY5-614" fmla="*/ 1499081 h 2999866"/>
                  <a:gd name="connsiteX6-615" fmla="*/ 8123689 w 8156794"/>
                  <a:gd name="connsiteY6-616" fmla="*/ 0 h 2999866"/>
                  <a:gd name="connsiteX0-617" fmla="*/ 8167828 w 8167828"/>
                  <a:gd name="connsiteY0-618" fmla="*/ 0 h 3026651"/>
                  <a:gd name="connsiteX1-619" fmla="*/ 8156794 w 8167828"/>
                  <a:gd name="connsiteY1-620" fmla="*/ 1633344 h 3026651"/>
                  <a:gd name="connsiteX2-621" fmla="*/ 4123353 w 8167828"/>
                  <a:gd name="connsiteY2-622" fmla="*/ 3026474 h 3026651"/>
                  <a:gd name="connsiteX3-623" fmla="*/ 2295 w 8167828"/>
                  <a:gd name="connsiteY3-624" fmla="*/ 1577910 h 3026651"/>
                  <a:gd name="connsiteX4-625" fmla="*/ 767 w 8167828"/>
                  <a:gd name="connsiteY4-626" fmla="*/ 106969 h 3026651"/>
                  <a:gd name="connsiteX5-627" fmla="*/ 4068271 w 8167828"/>
                  <a:gd name="connsiteY5-628" fmla="*/ 1525866 h 3026651"/>
                  <a:gd name="connsiteX6-629" fmla="*/ 8167828 w 8167828"/>
                  <a:gd name="connsiteY6-630" fmla="*/ 0 h 3026651"/>
                  <a:gd name="connsiteX0-631" fmla="*/ 8167828 w 8167828"/>
                  <a:gd name="connsiteY0-632" fmla="*/ 0 h 3027228"/>
                  <a:gd name="connsiteX1-633" fmla="*/ 8145760 w 8167828"/>
                  <a:gd name="connsiteY1-634" fmla="*/ 1686913 h 3027228"/>
                  <a:gd name="connsiteX2-635" fmla="*/ 4123353 w 8167828"/>
                  <a:gd name="connsiteY2-636" fmla="*/ 3026474 h 3027228"/>
                  <a:gd name="connsiteX3-637" fmla="*/ 2295 w 8167828"/>
                  <a:gd name="connsiteY3-638" fmla="*/ 1577910 h 3027228"/>
                  <a:gd name="connsiteX4-639" fmla="*/ 767 w 8167828"/>
                  <a:gd name="connsiteY4-640" fmla="*/ 106969 h 3027228"/>
                  <a:gd name="connsiteX5-641" fmla="*/ 4068271 w 8167828"/>
                  <a:gd name="connsiteY5-642" fmla="*/ 1525866 h 3027228"/>
                  <a:gd name="connsiteX6-643" fmla="*/ 8167828 w 8167828"/>
                  <a:gd name="connsiteY6-644" fmla="*/ 0 h 3027228"/>
                  <a:gd name="connsiteX0-645" fmla="*/ 8156794 w 8156794"/>
                  <a:gd name="connsiteY0-646" fmla="*/ 0 h 2933483"/>
                  <a:gd name="connsiteX1-647" fmla="*/ 8145760 w 8156794"/>
                  <a:gd name="connsiteY1-648" fmla="*/ 1593168 h 2933483"/>
                  <a:gd name="connsiteX2-649" fmla="*/ 4123353 w 8156794"/>
                  <a:gd name="connsiteY2-650" fmla="*/ 2932729 h 2933483"/>
                  <a:gd name="connsiteX3-651" fmla="*/ 2295 w 8156794"/>
                  <a:gd name="connsiteY3-652" fmla="*/ 1484165 h 2933483"/>
                  <a:gd name="connsiteX4-653" fmla="*/ 767 w 8156794"/>
                  <a:gd name="connsiteY4-654" fmla="*/ 13224 h 2933483"/>
                  <a:gd name="connsiteX5-655" fmla="*/ 4068271 w 8156794"/>
                  <a:gd name="connsiteY5-656" fmla="*/ 1432121 h 2933483"/>
                  <a:gd name="connsiteX6-657" fmla="*/ 8156794 w 8156794"/>
                  <a:gd name="connsiteY6-658" fmla="*/ 0 h 2933483"/>
                  <a:gd name="connsiteX0-659" fmla="*/ 8156794 w 8156794"/>
                  <a:gd name="connsiteY0-660" fmla="*/ 0 h 2933483"/>
                  <a:gd name="connsiteX1-661" fmla="*/ 8145760 w 8156794"/>
                  <a:gd name="connsiteY1-662" fmla="*/ 1593168 h 2933483"/>
                  <a:gd name="connsiteX2-663" fmla="*/ 4123353 w 8156794"/>
                  <a:gd name="connsiteY2-664" fmla="*/ 2932729 h 2933483"/>
                  <a:gd name="connsiteX3-665" fmla="*/ 2295 w 8156794"/>
                  <a:gd name="connsiteY3-666" fmla="*/ 1484165 h 2933483"/>
                  <a:gd name="connsiteX4-667" fmla="*/ 767 w 8156794"/>
                  <a:gd name="connsiteY4-668" fmla="*/ 13224 h 2933483"/>
                  <a:gd name="connsiteX5-669" fmla="*/ 4068271 w 8156794"/>
                  <a:gd name="connsiteY5-670" fmla="*/ 1432121 h 2933483"/>
                  <a:gd name="connsiteX6-671" fmla="*/ 8156794 w 8156794"/>
                  <a:gd name="connsiteY6-672" fmla="*/ 0 h 2933483"/>
                  <a:gd name="connsiteX0-673" fmla="*/ 8123689 w 8145760"/>
                  <a:gd name="connsiteY0-674" fmla="*/ 13560 h 2920259"/>
                  <a:gd name="connsiteX1-675" fmla="*/ 8145760 w 8145760"/>
                  <a:gd name="connsiteY1-676" fmla="*/ 1579944 h 2920259"/>
                  <a:gd name="connsiteX2-677" fmla="*/ 4123353 w 8145760"/>
                  <a:gd name="connsiteY2-678" fmla="*/ 2919505 h 2920259"/>
                  <a:gd name="connsiteX3-679" fmla="*/ 2295 w 8145760"/>
                  <a:gd name="connsiteY3-680" fmla="*/ 1470941 h 2920259"/>
                  <a:gd name="connsiteX4-681" fmla="*/ 767 w 8145760"/>
                  <a:gd name="connsiteY4-682" fmla="*/ 0 h 2920259"/>
                  <a:gd name="connsiteX5-683" fmla="*/ 4068271 w 8145760"/>
                  <a:gd name="connsiteY5-684" fmla="*/ 1418897 h 2920259"/>
                  <a:gd name="connsiteX6-685" fmla="*/ 8123689 w 8145760"/>
                  <a:gd name="connsiteY6-686" fmla="*/ 13560 h 2920259"/>
                  <a:gd name="connsiteX0-687" fmla="*/ 8178863 w 8178863"/>
                  <a:gd name="connsiteY0-688" fmla="*/ 26952 h 2920259"/>
                  <a:gd name="connsiteX1-689" fmla="*/ 8145760 w 8178863"/>
                  <a:gd name="connsiteY1-690" fmla="*/ 1579944 h 2920259"/>
                  <a:gd name="connsiteX2-691" fmla="*/ 4123353 w 8178863"/>
                  <a:gd name="connsiteY2-692" fmla="*/ 2919505 h 2920259"/>
                  <a:gd name="connsiteX3-693" fmla="*/ 2295 w 8178863"/>
                  <a:gd name="connsiteY3-694" fmla="*/ 1470941 h 2920259"/>
                  <a:gd name="connsiteX4-695" fmla="*/ 767 w 8178863"/>
                  <a:gd name="connsiteY4-696" fmla="*/ 0 h 2920259"/>
                  <a:gd name="connsiteX5-697" fmla="*/ 4068271 w 8178863"/>
                  <a:gd name="connsiteY5-698" fmla="*/ 1418897 h 2920259"/>
                  <a:gd name="connsiteX6-699" fmla="*/ 8178863 w 8178863"/>
                  <a:gd name="connsiteY6-700" fmla="*/ 26952 h 2920259"/>
                  <a:gd name="connsiteX0-701" fmla="*/ 8167827 w 8167827"/>
                  <a:gd name="connsiteY0-702" fmla="*/ 40343 h 2920259"/>
                  <a:gd name="connsiteX1-703" fmla="*/ 8145760 w 8167827"/>
                  <a:gd name="connsiteY1-704" fmla="*/ 1579944 h 2920259"/>
                  <a:gd name="connsiteX2-705" fmla="*/ 4123353 w 8167827"/>
                  <a:gd name="connsiteY2-706" fmla="*/ 2919505 h 2920259"/>
                  <a:gd name="connsiteX3-707" fmla="*/ 2295 w 8167827"/>
                  <a:gd name="connsiteY3-708" fmla="*/ 1470941 h 2920259"/>
                  <a:gd name="connsiteX4-709" fmla="*/ 767 w 8167827"/>
                  <a:gd name="connsiteY4-710" fmla="*/ 0 h 2920259"/>
                  <a:gd name="connsiteX5-711" fmla="*/ 4068271 w 8167827"/>
                  <a:gd name="connsiteY5-712" fmla="*/ 1418897 h 2920259"/>
                  <a:gd name="connsiteX6-713" fmla="*/ 8167827 w 8167827"/>
                  <a:gd name="connsiteY6-714" fmla="*/ 40343 h 2920259"/>
                  <a:gd name="connsiteX0-715" fmla="*/ 8123687 w 8145760"/>
                  <a:gd name="connsiteY0-716" fmla="*/ 53735 h 2920259"/>
                  <a:gd name="connsiteX1-717" fmla="*/ 8145760 w 8145760"/>
                  <a:gd name="connsiteY1-718" fmla="*/ 1579944 h 2920259"/>
                  <a:gd name="connsiteX2-719" fmla="*/ 4123353 w 8145760"/>
                  <a:gd name="connsiteY2-720" fmla="*/ 2919505 h 2920259"/>
                  <a:gd name="connsiteX3-721" fmla="*/ 2295 w 8145760"/>
                  <a:gd name="connsiteY3-722" fmla="*/ 1470941 h 2920259"/>
                  <a:gd name="connsiteX4-723" fmla="*/ 767 w 8145760"/>
                  <a:gd name="connsiteY4-724" fmla="*/ 0 h 2920259"/>
                  <a:gd name="connsiteX5-725" fmla="*/ 4068271 w 8145760"/>
                  <a:gd name="connsiteY5-726" fmla="*/ 1418897 h 2920259"/>
                  <a:gd name="connsiteX6-727" fmla="*/ 8123687 w 8145760"/>
                  <a:gd name="connsiteY6-728" fmla="*/ 53735 h 2920259"/>
                  <a:gd name="connsiteX0-729" fmla="*/ 8161918 w 8161918"/>
                  <a:gd name="connsiteY0-730" fmla="*/ 0 h 2943855"/>
                  <a:gd name="connsiteX1-731" fmla="*/ 8145760 w 8161918"/>
                  <a:gd name="connsiteY1-732" fmla="*/ 1603540 h 2943855"/>
                  <a:gd name="connsiteX2-733" fmla="*/ 4123353 w 8161918"/>
                  <a:gd name="connsiteY2-734" fmla="*/ 2943101 h 2943855"/>
                  <a:gd name="connsiteX3-735" fmla="*/ 2295 w 8161918"/>
                  <a:gd name="connsiteY3-736" fmla="*/ 1494537 h 2943855"/>
                  <a:gd name="connsiteX4-737" fmla="*/ 767 w 8161918"/>
                  <a:gd name="connsiteY4-738" fmla="*/ 23596 h 2943855"/>
                  <a:gd name="connsiteX5-739" fmla="*/ 4068271 w 8161918"/>
                  <a:gd name="connsiteY5-740" fmla="*/ 1442493 h 2943855"/>
                  <a:gd name="connsiteX6-741" fmla="*/ 8161918 w 8161918"/>
                  <a:gd name="connsiteY6-742" fmla="*/ 0 h 2943855"/>
                  <a:gd name="connsiteX0-743" fmla="*/ 8144926 w 8145760"/>
                  <a:gd name="connsiteY0-744" fmla="*/ 43424 h 2920259"/>
                  <a:gd name="connsiteX1-745" fmla="*/ 8145760 w 8145760"/>
                  <a:gd name="connsiteY1-746" fmla="*/ 1579944 h 2920259"/>
                  <a:gd name="connsiteX2-747" fmla="*/ 4123353 w 8145760"/>
                  <a:gd name="connsiteY2-748" fmla="*/ 2919505 h 2920259"/>
                  <a:gd name="connsiteX3-749" fmla="*/ 2295 w 8145760"/>
                  <a:gd name="connsiteY3-750" fmla="*/ 1470941 h 2920259"/>
                  <a:gd name="connsiteX4-751" fmla="*/ 767 w 8145760"/>
                  <a:gd name="connsiteY4-752" fmla="*/ 0 h 2920259"/>
                  <a:gd name="connsiteX5-753" fmla="*/ 4068271 w 8145760"/>
                  <a:gd name="connsiteY5-754" fmla="*/ 1418897 h 2920259"/>
                  <a:gd name="connsiteX6-755" fmla="*/ 8144926 w 8145760"/>
                  <a:gd name="connsiteY6-756" fmla="*/ 43424 h 2920259"/>
                  <a:gd name="connsiteX0-757" fmla="*/ 8161918 w 8161918"/>
                  <a:gd name="connsiteY0-758" fmla="*/ 0 h 2959321"/>
                  <a:gd name="connsiteX1-759" fmla="*/ 8145760 w 8161918"/>
                  <a:gd name="connsiteY1-760" fmla="*/ 1619006 h 2959321"/>
                  <a:gd name="connsiteX2-761" fmla="*/ 4123353 w 8161918"/>
                  <a:gd name="connsiteY2-762" fmla="*/ 2958567 h 2959321"/>
                  <a:gd name="connsiteX3-763" fmla="*/ 2295 w 8161918"/>
                  <a:gd name="connsiteY3-764" fmla="*/ 1510003 h 2959321"/>
                  <a:gd name="connsiteX4-765" fmla="*/ 767 w 8161918"/>
                  <a:gd name="connsiteY4-766" fmla="*/ 39062 h 2959321"/>
                  <a:gd name="connsiteX5-767" fmla="*/ 4068271 w 8161918"/>
                  <a:gd name="connsiteY5-768" fmla="*/ 1457959 h 2959321"/>
                  <a:gd name="connsiteX6-769" fmla="*/ 8161918 w 8161918"/>
                  <a:gd name="connsiteY6-770" fmla="*/ 0 h 2959321"/>
                  <a:gd name="connsiteX0-771" fmla="*/ 8161918 w 8162752"/>
                  <a:gd name="connsiteY0-772" fmla="*/ 0 h 2959488"/>
                  <a:gd name="connsiteX1-773" fmla="*/ 8162752 w 8162752"/>
                  <a:gd name="connsiteY1-774" fmla="*/ 1629317 h 2959488"/>
                  <a:gd name="connsiteX2-775" fmla="*/ 4123353 w 8162752"/>
                  <a:gd name="connsiteY2-776" fmla="*/ 2958567 h 2959488"/>
                  <a:gd name="connsiteX3-777" fmla="*/ 2295 w 8162752"/>
                  <a:gd name="connsiteY3-778" fmla="*/ 1510003 h 2959488"/>
                  <a:gd name="connsiteX4-779" fmla="*/ 767 w 8162752"/>
                  <a:gd name="connsiteY4-780" fmla="*/ 39062 h 2959488"/>
                  <a:gd name="connsiteX5-781" fmla="*/ 4068271 w 8162752"/>
                  <a:gd name="connsiteY5-782" fmla="*/ 1457959 h 2959488"/>
                  <a:gd name="connsiteX6-783" fmla="*/ 8161918 w 8162752"/>
                  <a:gd name="connsiteY6-784" fmla="*/ 0 h 2959488"/>
                  <a:gd name="connsiteX0-785" fmla="*/ 8165930 w 8166764"/>
                  <a:gd name="connsiteY0-786" fmla="*/ 7337 h 2966825"/>
                  <a:gd name="connsiteX1-787" fmla="*/ 8166764 w 8166764"/>
                  <a:gd name="connsiteY1-788" fmla="*/ 1636654 h 2966825"/>
                  <a:gd name="connsiteX2-789" fmla="*/ 4127365 w 8166764"/>
                  <a:gd name="connsiteY2-790" fmla="*/ 2965904 h 2966825"/>
                  <a:gd name="connsiteX3-791" fmla="*/ 6307 w 8166764"/>
                  <a:gd name="connsiteY3-792" fmla="*/ 1517340 h 2966825"/>
                  <a:gd name="connsiteX4-793" fmla="*/ 532 w 8166764"/>
                  <a:gd name="connsiteY4-794" fmla="*/ 0 h 2966825"/>
                  <a:gd name="connsiteX5-795" fmla="*/ 4072283 w 8166764"/>
                  <a:gd name="connsiteY5-796" fmla="*/ 1465296 h 2966825"/>
                  <a:gd name="connsiteX6-797" fmla="*/ 8165930 w 8166764"/>
                  <a:gd name="connsiteY6-798" fmla="*/ 7337 h 2966825"/>
                  <a:gd name="connsiteX0-799" fmla="*/ 8168119 w 8168953"/>
                  <a:gd name="connsiteY0-800" fmla="*/ 7337 h 2966682"/>
                  <a:gd name="connsiteX1-801" fmla="*/ 8168953 w 8168953"/>
                  <a:gd name="connsiteY1-802" fmla="*/ 1636654 h 2966682"/>
                  <a:gd name="connsiteX2-803" fmla="*/ 4129554 w 8168953"/>
                  <a:gd name="connsiteY2-804" fmla="*/ 2965904 h 2966682"/>
                  <a:gd name="connsiteX3-805" fmla="*/ 0 w 8168953"/>
                  <a:gd name="connsiteY3-806" fmla="*/ 1527651 h 2966682"/>
                  <a:gd name="connsiteX4-807" fmla="*/ 2721 w 8168953"/>
                  <a:gd name="connsiteY4-808" fmla="*/ 0 h 2966682"/>
                  <a:gd name="connsiteX5-809" fmla="*/ 4074472 w 8168953"/>
                  <a:gd name="connsiteY5-810" fmla="*/ 1465296 h 2966682"/>
                  <a:gd name="connsiteX6-811" fmla="*/ 8168119 w 8168953"/>
                  <a:gd name="connsiteY6-812" fmla="*/ 7337 h 2966682"/>
                  <a:gd name="connsiteX0-813" fmla="*/ 8168119 w 8168953"/>
                  <a:gd name="connsiteY0-814" fmla="*/ 7337 h 3100377"/>
                  <a:gd name="connsiteX1-815" fmla="*/ 8168953 w 8168953"/>
                  <a:gd name="connsiteY1-816" fmla="*/ 1636654 h 3100377"/>
                  <a:gd name="connsiteX2-817" fmla="*/ 4118520 w 8168953"/>
                  <a:gd name="connsiteY2-818" fmla="*/ 3099826 h 3100377"/>
                  <a:gd name="connsiteX3-819" fmla="*/ 0 w 8168953"/>
                  <a:gd name="connsiteY3-820" fmla="*/ 1527651 h 3100377"/>
                  <a:gd name="connsiteX4-821" fmla="*/ 2721 w 8168953"/>
                  <a:gd name="connsiteY4-822" fmla="*/ 0 h 3100377"/>
                  <a:gd name="connsiteX5-823" fmla="*/ 4074472 w 8168953"/>
                  <a:gd name="connsiteY5-824" fmla="*/ 1465296 h 3100377"/>
                  <a:gd name="connsiteX6-825" fmla="*/ 8168119 w 8168953"/>
                  <a:gd name="connsiteY6-826" fmla="*/ 7337 h 3100377"/>
                  <a:gd name="connsiteX0-827" fmla="*/ 8168119 w 8168953"/>
                  <a:gd name="connsiteY0-828" fmla="*/ 7337 h 3100429"/>
                  <a:gd name="connsiteX1-829" fmla="*/ 8168953 w 8168953"/>
                  <a:gd name="connsiteY1-830" fmla="*/ 1636654 h 3100429"/>
                  <a:gd name="connsiteX2-831" fmla="*/ 4118520 w 8168953"/>
                  <a:gd name="connsiteY2-832" fmla="*/ 3099826 h 3100429"/>
                  <a:gd name="connsiteX3-833" fmla="*/ 0 w 8168953"/>
                  <a:gd name="connsiteY3-834" fmla="*/ 1527651 h 3100429"/>
                  <a:gd name="connsiteX4-835" fmla="*/ 2721 w 8168953"/>
                  <a:gd name="connsiteY4-836" fmla="*/ 0 h 3100429"/>
                  <a:gd name="connsiteX5-837" fmla="*/ 4074472 w 8168953"/>
                  <a:gd name="connsiteY5-838" fmla="*/ 1465296 h 3100429"/>
                  <a:gd name="connsiteX6-839" fmla="*/ 8168119 w 8168953"/>
                  <a:gd name="connsiteY6-840" fmla="*/ 7337 h 3100429"/>
                  <a:gd name="connsiteX0-841" fmla="*/ 8165849 w 8166683"/>
                  <a:gd name="connsiteY0-842" fmla="*/ 7337 h 3099826"/>
                  <a:gd name="connsiteX1-843" fmla="*/ 8166683 w 8166683"/>
                  <a:gd name="connsiteY1-844" fmla="*/ 1636654 h 3099826"/>
                  <a:gd name="connsiteX2-845" fmla="*/ 4116250 w 8166683"/>
                  <a:gd name="connsiteY2-846" fmla="*/ 3099826 h 3099826"/>
                  <a:gd name="connsiteX3-847" fmla="*/ 8764 w 8166683"/>
                  <a:gd name="connsiteY3-848" fmla="*/ 1634789 h 3099826"/>
                  <a:gd name="connsiteX4-849" fmla="*/ 451 w 8166683"/>
                  <a:gd name="connsiteY4-850" fmla="*/ 0 h 3099826"/>
                  <a:gd name="connsiteX5-851" fmla="*/ 4072202 w 8166683"/>
                  <a:gd name="connsiteY5-852" fmla="*/ 1465296 h 3099826"/>
                  <a:gd name="connsiteX6-853" fmla="*/ 8165849 w 8166683"/>
                  <a:gd name="connsiteY6-854" fmla="*/ 7337 h 3099826"/>
                  <a:gd name="connsiteX0-855" fmla="*/ 8165849 w 8166683"/>
                  <a:gd name="connsiteY0-856" fmla="*/ 7337 h 3099826"/>
                  <a:gd name="connsiteX1-857" fmla="*/ 8166683 w 8166683"/>
                  <a:gd name="connsiteY1-858" fmla="*/ 1636654 h 3099826"/>
                  <a:gd name="connsiteX2-859" fmla="*/ 4116250 w 8166683"/>
                  <a:gd name="connsiteY2-860" fmla="*/ 3099826 h 3099826"/>
                  <a:gd name="connsiteX3-861" fmla="*/ 8764 w 8166683"/>
                  <a:gd name="connsiteY3-862" fmla="*/ 1634789 h 3099826"/>
                  <a:gd name="connsiteX4-863" fmla="*/ 451 w 8166683"/>
                  <a:gd name="connsiteY4-864" fmla="*/ 0 h 3099826"/>
                  <a:gd name="connsiteX5-865" fmla="*/ 4072202 w 8166683"/>
                  <a:gd name="connsiteY5-866" fmla="*/ 1465296 h 3099826"/>
                  <a:gd name="connsiteX6-867" fmla="*/ 8165849 w 8166683"/>
                  <a:gd name="connsiteY6-868" fmla="*/ 7337 h 3099826"/>
                  <a:gd name="connsiteX0-869" fmla="*/ 8165849 w 8166683"/>
                  <a:gd name="connsiteY0-870" fmla="*/ 7337 h 3099826"/>
                  <a:gd name="connsiteX1-871" fmla="*/ 8166683 w 8166683"/>
                  <a:gd name="connsiteY1-872" fmla="*/ 1636654 h 3099826"/>
                  <a:gd name="connsiteX2-873" fmla="*/ 4116250 w 8166683"/>
                  <a:gd name="connsiteY2-874" fmla="*/ 3099826 h 3099826"/>
                  <a:gd name="connsiteX3-875" fmla="*/ 8764 w 8166683"/>
                  <a:gd name="connsiteY3-876" fmla="*/ 1634789 h 3099826"/>
                  <a:gd name="connsiteX4-877" fmla="*/ 451 w 8166683"/>
                  <a:gd name="connsiteY4-878" fmla="*/ 0 h 3099826"/>
                  <a:gd name="connsiteX5-879" fmla="*/ 4061168 w 8166683"/>
                  <a:gd name="connsiteY5-880" fmla="*/ 1438511 h 3099826"/>
                  <a:gd name="connsiteX6-881" fmla="*/ 8165849 w 8166683"/>
                  <a:gd name="connsiteY6-882" fmla="*/ 7337 h 3099826"/>
                  <a:gd name="connsiteX0-883" fmla="*/ 8165849 w 8166683"/>
                  <a:gd name="connsiteY0-884" fmla="*/ 7337 h 3099826"/>
                  <a:gd name="connsiteX1-885" fmla="*/ 8166683 w 8166683"/>
                  <a:gd name="connsiteY1-886" fmla="*/ 1636654 h 3099826"/>
                  <a:gd name="connsiteX2-887" fmla="*/ 4116250 w 8166683"/>
                  <a:gd name="connsiteY2-888" fmla="*/ 3099826 h 3099826"/>
                  <a:gd name="connsiteX3-889" fmla="*/ 8764 w 8166683"/>
                  <a:gd name="connsiteY3-890" fmla="*/ 1634789 h 3099826"/>
                  <a:gd name="connsiteX4-891" fmla="*/ 451 w 8166683"/>
                  <a:gd name="connsiteY4-892" fmla="*/ 0 h 3099826"/>
                  <a:gd name="connsiteX5-893" fmla="*/ 4061168 w 8166683"/>
                  <a:gd name="connsiteY5-894" fmla="*/ 1438511 h 3099826"/>
                  <a:gd name="connsiteX6-895" fmla="*/ 8165849 w 8166683"/>
                  <a:gd name="connsiteY6-896" fmla="*/ 7337 h 30998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29" name="Oval 801">
                <a:extLst>
                  <a:ext uri="{FF2B5EF4-FFF2-40B4-BE49-F238E27FC236}">
                    <a16:creationId xmlns:a16="http://schemas.microsoft.com/office/drawing/2014/main" id="{2C31ECFF-CCA3-D344-99D2-2FD66189BD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30" name="Group 802">
                <a:extLst>
                  <a:ext uri="{FF2B5EF4-FFF2-40B4-BE49-F238E27FC236}">
                    <a16:creationId xmlns:a16="http://schemas.microsoft.com/office/drawing/2014/main" id="{41F1D2D6-FBA6-0D40-BE9C-6B11BF3C459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1" name="Freeform 803">
                  <a:extLst>
                    <a:ext uri="{FF2B5EF4-FFF2-40B4-BE49-F238E27FC236}">
                      <a16:creationId xmlns:a16="http://schemas.microsoft.com/office/drawing/2014/main" id="{F52B9D67-68EB-1146-A331-166CAD2F6ED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-1" fmla="*/ 3725333 w 4641485"/>
                    <a:gd name="connsiteY0-2" fmla="*/ 0 h 1049866"/>
                    <a:gd name="connsiteX1-3" fmla="*/ 4641485 w 4641485"/>
                    <a:gd name="connsiteY1-4" fmla="*/ 239402 h 1049866"/>
                    <a:gd name="connsiteX2-5" fmla="*/ 3962400 w 4641485"/>
                    <a:gd name="connsiteY2-6" fmla="*/ 541866 h 1049866"/>
                    <a:gd name="connsiteX3-7" fmla="*/ 3742267 w 4641485"/>
                    <a:gd name="connsiteY3-8" fmla="*/ 457200 h 1049866"/>
                    <a:gd name="connsiteX4-9" fmla="*/ 2269067 w 4641485"/>
                    <a:gd name="connsiteY4-10" fmla="*/ 1049866 h 1049866"/>
                    <a:gd name="connsiteX5-11" fmla="*/ 880533 w 4641485"/>
                    <a:gd name="connsiteY5-12" fmla="*/ 457200 h 1049866"/>
                    <a:gd name="connsiteX6-13" fmla="*/ 592667 w 4641485"/>
                    <a:gd name="connsiteY6-14" fmla="*/ 541866 h 1049866"/>
                    <a:gd name="connsiteX7-15" fmla="*/ 0 w 4641485"/>
                    <a:gd name="connsiteY7-16" fmla="*/ 254000 h 1049866"/>
                    <a:gd name="connsiteX8-17" fmla="*/ 880533 w 4641485"/>
                    <a:gd name="connsiteY8-18" fmla="*/ 16933 h 1049866"/>
                    <a:gd name="connsiteX9-19" fmla="*/ 2302933 w 4641485"/>
                    <a:gd name="connsiteY9-20" fmla="*/ 626533 h 1049866"/>
                    <a:gd name="connsiteX10-21" fmla="*/ 3725333 w 4641485"/>
                    <a:gd name="connsiteY10-22" fmla="*/ 0 h 1049866"/>
                    <a:gd name="connsiteX0-23" fmla="*/ 3756864 w 4673016"/>
                    <a:gd name="connsiteY0-24" fmla="*/ 0 h 1049866"/>
                    <a:gd name="connsiteX1-25" fmla="*/ 4673016 w 4673016"/>
                    <a:gd name="connsiteY1-26" fmla="*/ 239402 h 1049866"/>
                    <a:gd name="connsiteX2-27" fmla="*/ 3993931 w 4673016"/>
                    <a:gd name="connsiteY2-28" fmla="*/ 541866 h 1049866"/>
                    <a:gd name="connsiteX3-29" fmla="*/ 3773798 w 4673016"/>
                    <a:gd name="connsiteY3-30" fmla="*/ 457200 h 1049866"/>
                    <a:gd name="connsiteX4-31" fmla="*/ 2300598 w 4673016"/>
                    <a:gd name="connsiteY4-32" fmla="*/ 1049866 h 1049866"/>
                    <a:gd name="connsiteX5-33" fmla="*/ 912064 w 4673016"/>
                    <a:gd name="connsiteY5-34" fmla="*/ 457200 h 1049866"/>
                    <a:gd name="connsiteX6-35" fmla="*/ 624198 w 4673016"/>
                    <a:gd name="connsiteY6-36" fmla="*/ 541866 h 1049866"/>
                    <a:gd name="connsiteX7-37" fmla="*/ 0 w 4673016"/>
                    <a:gd name="connsiteY7-38" fmla="*/ 232979 h 1049866"/>
                    <a:gd name="connsiteX8-39" fmla="*/ 912064 w 4673016"/>
                    <a:gd name="connsiteY8-40" fmla="*/ 16933 h 1049866"/>
                    <a:gd name="connsiteX9-41" fmla="*/ 2334464 w 4673016"/>
                    <a:gd name="connsiteY9-42" fmla="*/ 626533 h 1049866"/>
                    <a:gd name="connsiteX10-43" fmla="*/ 3756864 w 4673016"/>
                    <a:gd name="connsiteY10-44" fmla="*/ 0 h 1049866"/>
                    <a:gd name="connsiteX0-45" fmla="*/ 3756864 w 4673016"/>
                    <a:gd name="connsiteY0-46" fmla="*/ 0 h 1049866"/>
                    <a:gd name="connsiteX1-47" fmla="*/ 4673016 w 4673016"/>
                    <a:gd name="connsiteY1-48" fmla="*/ 239402 h 1049866"/>
                    <a:gd name="connsiteX2-49" fmla="*/ 3993931 w 4673016"/>
                    <a:gd name="connsiteY2-50" fmla="*/ 541866 h 1049866"/>
                    <a:gd name="connsiteX3-51" fmla="*/ 3784308 w 4673016"/>
                    <a:gd name="connsiteY3-52" fmla="*/ 404648 h 1049866"/>
                    <a:gd name="connsiteX4-53" fmla="*/ 2300598 w 4673016"/>
                    <a:gd name="connsiteY4-54" fmla="*/ 1049866 h 1049866"/>
                    <a:gd name="connsiteX5-55" fmla="*/ 912064 w 4673016"/>
                    <a:gd name="connsiteY5-56" fmla="*/ 457200 h 1049866"/>
                    <a:gd name="connsiteX6-57" fmla="*/ 624198 w 4673016"/>
                    <a:gd name="connsiteY6-58" fmla="*/ 541866 h 1049866"/>
                    <a:gd name="connsiteX7-59" fmla="*/ 0 w 4673016"/>
                    <a:gd name="connsiteY7-60" fmla="*/ 232979 h 1049866"/>
                    <a:gd name="connsiteX8-61" fmla="*/ 912064 w 4673016"/>
                    <a:gd name="connsiteY8-62" fmla="*/ 16933 h 1049866"/>
                    <a:gd name="connsiteX9-63" fmla="*/ 2334464 w 4673016"/>
                    <a:gd name="connsiteY9-64" fmla="*/ 626533 h 1049866"/>
                    <a:gd name="connsiteX10-65" fmla="*/ 3756864 w 4673016"/>
                    <a:gd name="connsiteY10-66" fmla="*/ 0 h 1049866"/>
                    <a:gd name="connsiteX0-67" fmla="*/ 3756864 w 4673016"/>
                    <a:gd name="connsiteY0-68" fmla="*/ 0 h 1049866"/>
                    <a:gd name="connsiteX1-69" fmla="*/ 4673016 w 4673016"/>
                    <a:gd name="connsiteY1-70" fmla="*/ 239402 h 1049866"/>
                    <a:gd name="connsiteX2-71" fmla="*/ 3993931 w 4673016"/>
                    <a:gd name="connsiteY2-72" fmla="*/ 541866 h 1049866"/>
                    <a:gd name="connsiteX3-73" fmla="*/ 3794818 w 4673016"/>
                    <a:gd name="connsiteY3-74" fmla="*/ 436179 h 1049866"/>
                    <a:gd name="connsiteX4-75" fmla="*/ 2300598 w 4673016"/>
                    <a:gd name="connsiteY4-76" fmla="*/ 1049866 h 1049866"/>
                    <a:gd name="connsiteX5-77" fmla="*/ 912064 w 4673016"/>
                    <a:gd name="connsiteY5-78" fmla="*/ 457200 h 1049866"/>
                    <a:gd name="connsiteX6-79" fmla="*/ 624198 w 4673016"/>
                    <a:gd name="connsiteY6-80" fmla="*/ 541866 h 1049866"/>
                    <a:gd name="connsiteX7-81" fmla="*/ 0 w 4673016"/>
                    <a:gd name="connsiteY7-82" fmla="*/ 232979 h 1049866"/>
                    <a:gd name="connsiteX8-83" fmla="*/ 912064 w 4673016"/>
                    <a:gd name="connsiteY8-84" fmla="*/ 16933 h 1049866"/>
                    <a:gd name="connsiteX9-85" fmla="*/ 2334464 w 4673016"/>
                    <a:gd name="connsiteY9-86" fmla="*/ 626533 h 1049866"/>
                    <a:gd name="connsiteX10-87" fmla="*/ 3756864 w 4673016"/>
                    <a:gd name="connsiteY10-88" fmla="*/ 0 h 1049866"/>
                    <a:gd name="connsiteX0-89" fmla="*/ 3756864 w 4673016"/>
                    <a:gd name="connsiteY0-90" fmla="*/ 0 h 1049866"/>
                    <a:gd name="connsiteX1-91" fmla="*/ 4673016 w 4673016"/>
                    <a:gd name="connsiteY1-92" fmla="*/ 239402 h 1049866"/>
                    <a:gd name="connsiteX2-93" fmla="*/ 3993931 w 4673016"/>
                    <a:gd name="connsiteY2-94" fmla="*/ 541866 h 1049866"/>
                    <a:gd name="connsiteX3-95" fmla="*/ 3794818 w 4673016"/>
                    <a:gd name="connsiteY3-96" fmla="*/ 436179 h 1049866"/>
                    <a:gd name="connsiteX4-97" fmla="*/ 2300598 w 4673016"/>
                    <a:gd name="connsiteY4-98" fmla="*/ 1049866 h 1049866"/>
                    <a:gd name="connsiteX5-99" fmla="*/ 912064 w 4673016"/>
                    <a:gd name="connsiteY5-100" fmla="*/ 457200 h 1049866"/>
                    <a:gd name="connsiteX6-101" fmla="*/ 624198 w 4673016"/>
                    <a:gd name="connsiteY6-102" fmla="*/ 541866 h 1049866"/>
                    <a:gd name="connsiteX7-103" fmla="*/ 0 w 4673016"/>
                    <a:gd name="connsiteY7-104" fmla="*/ 232979 h 1049866"/>
                    <a:gd name="connsiteX8-105" fmla="*/ 912064 w 4673016"/>
                    <a:gd name="connsiteY8-106" fmla="*/ 16933 h 1049866"/>
                    <a:gd name="connsiteX9-107" fmla="*/ 2323954 w 4673016"/>
                    <a:gd name="connsiteY9-108" fmla="*/ 616023 h 1049866"/>
                    <a:gd name="connsiteX10-109" fmla="*/ 3756864 w 4673016"/>
                    <a:gd name="connsiteY10-110" fmla="*/ 0 h 1049866"/>
                    <a:gd name="connsiteX0-111" fmla="*/ 3756864 w 4673016"/>
                    <a:gd name="connsiteY0-112" fmla="*/ 0 h 1049866"/>
                    <a:gd name="connsiteX1-113" fmla="*/ 4673016 w 4673016"/>
                    <a:gd name="connsiteY1-114" fmla="*/ 239402 h 1049866"/>
                    <a:gd name="connsiteX2-115" fmla="*/ 3993931 w 4673016"/>
                    <a:gd name="connsiteY2-116" fmla="*/ 541866 h 1049866"/>
                    <a:gd name="connsiteX3-117" fmla="*/ 3794818 w 4673016"/>
                    <a:gd name="connsiteY3-118" fmla="*/ 436179 h 1049866"/>
                    <a:gd name="connsiteX4-119" fmla="*/ 2300598 w 4673016"/>
                    <a:gd name="connsiteY4-120" fmla="*/ 1049866 h 1049866"/>
                    <a:gd name="connsiteX5-121" fmla="*/ 912064 w 4673016"/>
                    <a:gd name="connsiteY5-122" fmla="*/ 457200 h 1049866"/>
                    <a:gd name="connsiteX6-123" fmla="*/ 624198 w 4673016"/>
                    <a:gd name="connsiteY6-124" fmla="*/ 541866 h 1049866"/>
                    <a:gd name="connsiteX7-125" fmla="*/ 0 w 4673016"/>
                    <a:gd name="connsiteY7-126" fmla="*/ 275021 h 1049866"/>
                    <a:gd name="connsiteX8-127" fmla="*/ 912064 w 4673016"/>
                    <a:gd name="connsiteY8-128" fmla="*/ 16933 h 1049866"/>
                    <a:gd name="connsiteX9-129" fmla="*/ 2323954 w 4673016"/>
                    <a:gd name="connsiteY9-130" fmla="*/ 616023 h 1049866"/>
                    <a:gd name="connsiteX10-131" fmla="*/ 3756864 w 4673016"/>
                    <a:gd name="connsiteY10-132" fmla="*/ 0 h 1049866"/>
                    <a:gd name="connsiteX0-133" fmla="*/ 3756864 w 4673016"/>
                    <a:gd name="connsiteY0-134" fmla="*/ 0 h 1049866"/>
                    <a:gd name="connsiteX1-135" fmla="*/ 4673016 w 4673016"/>
                    <a:gd name="connsiteY1-136" fmla="*/ 239402 h 1049866"/>
                    <a:gd name="connsiteX2-137" fmla="*/ 3993931 w 4673016"/>
                    <a:gd name="connsiteY2-138" fmla="*/ 541866 h 1049866"/>
                    <a:gd name="connsiteX3-139" fmla="*/ 3815839 w 4673016"/>
                    <a:gd name="connsiteY3-140" fmla="*/ 467710 h 1049866"/>
                    <a:gd name="connsiteX4-141" fmla="*/ 2300598 w 4673016"/>
                    <a:gd name="connsiteY4-142" fmla="*/ 1049866 h 1049866"/>
                    <a:gd name="connsiteX5-143" fmla="*/ 912064 w 4673016"/>
                    <a:gd name="connsiteY5-144" fmla="*/ 457200 h 1049866"/>
                    <a:gd name="connsiteX6-145" fmla="*/ 624198 w 4673016"/>
                    <a:gd name="connsiteY6-146" fmla="*/ 541866 h 1049866"/>
                    <a:gd name="connsiteX7-147" fmla="*/ 0 w 4673016"/>
                    <a:gd name="connsiteY7-148" fmla="*/ 275021 h 1049866"/>
                    <a:gd name="connsiteX8-149" fmla="*/ 912064 w 4673016"/>
                    <a:gd name="connsiteY8-150" fmla="*/ 16933 h 1049866"/>
                    <a:gd name="connsiteX9-151" fmla="*/ 2323954 w 4673016"/>
                    <a:gd name="connsiteY9-152" fmla="*/ 616023 h 1049866"/>
                    <a:gd name="connsiteX10-153" fmla="*/ 3756864 w 4673016"/>
                    <a:gd name="connsiteY10-154" fmla="*/ 0 h 104986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804">
                  <a:extLst>
                    <a:ext uri="{FF2B5EF4-FFF2-40B4-BE49-F238E27FC236}">
                      <a16:creationId xmlns:a16="http://schemas.microsoft.com/office/drawing/2014/main" id="{85C4E37F-D63A-AE45-AF83-39E6A0AD817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Freeform 805">
                  <a:extLst>
                    <a:ext uri="{FF2B5EF4-FFF2-40B4-BE49-F238E27FC236}">
                      <a16:creationId xmlns:a16="http://schemas.microsoft.com/office/drawing/2014/main" id="{3D3E16D9-1A04-CF45-A581-17F4381D312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Freeform 806">
                  <a:extLst>
                    <a:ext uri="{FF2B5EF4-FFF2-40B4-BE49-F238E27FC236}">
                      <a16:creationId xmlns:a16="http://schemas.microsoft.com/office/drawing/2014/main" id="{FA1A14A7-67F4-6A49-8033-E91542CAEA7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-1" fmla="*/ 168165 w 3731172"/>
                    <a:gd name="connsiteY0-2" fmla="*/ 73572 h 1418896"/>
                    <a:gd name="connsiteX1-3" fmla="*/ 451945 w 3731172"/>
                    <a:gd name="connsiteY1-4" fmla="*/ 0 h 1418896"/>
                    <a:gd name="connsiteX2-5" fmla="*/ 1881352 w 3731172"/>
                    <a:gd name="connsiteY2-6" fmla="*/ 599089 h 1418896"/>
                    <a:gd name="connsiteX3-7" fmla="*/ 3363310 w 3731172"/>
                    <a:gd name="connsiteY3-8" fmla="*/ 0 h 1418896"/>
                    <a:gd name="connsiteX4-9" fmla="*/ 3584027 w 3731172"/>
                    <a:gd name="connsiteY4-10" fmla="*/ 73572 h 1418896"/>
                    <a:gd name="connsiteX5-11" fmla="*/ 2627586 w 3731172"/>
                    <a:gd name="connsiteY5-12" fmla="*/ 441434 h 1418896"/>
                    <a:gd name="connsiteX6-13" fmla="*/ 2596055 w 3731172"/>
                    <a:gd name="connsiteY6-14" fmla="*/ 914400 h 1418896"/>
                    <a:gd name="connsiteX7-15" fmla="*/ 3731172 w 3731172"/>
                    <a:gd name="connsiteY7-16" fmla="*/ 1345324 h 1418896"/>
                    <a:gd name="connsiteX8-17" fmla="*/ 3447393 w 3731172"/>
                    <a:gd name="connsiteY8-18" fmla="*/ 1408386 h 1418896"/>
                    <a:gd name="connsiteX9-19" fmla="*/ 1870841 w 3731172"/>
                    <a:gd name="connsiteY9-20" fmla="*/ 746234 h 1418896"/>
                    <a:gd name="connsiteX10-21" fmla="*/ 262758 w 3731172"/>
                    <a:gd name="connsiteY10-22" fmla="*/ 1418896 h 1418896"/>
                    <a:gd name="connsiteX11-23" fmla="*/ 0 w 3731172"/>
                    <a:gd name="connsiteY11-24" fmla="*/ 1324303 h 1418896"/>
                    <a:gd name="connsiteX12-25" fmla="*/ 1145627 w 3731172"/>
                    <a:gd name="connsiteY12-26" fmla="*/ 882869 h 1418896"/>
                    <a:gd name="connsiteX13-27" fmla="*/ 1114096 w 3731172"/>
                    <a:gd name="connsiteY13-28" fmla="*/ 409903 h 1418896"/>
                    <a:gd name="connsiteX14-29" fmla="*/ 441434 w 3731172"/>
                    <a:gd name="connsiteY14-30" fmla="*/ 10510 h 1418896"/>
                    <a:gd name="connsiteX15-31" fmla="*/ 441434 w 3731172"/>
                    <a:gd name="connsiteY15-32" fmla="*/ 10510 h 1418896"/>
                    <a:gd name="connsiteX0-33" fmla="*/ 168165 w 3731172"/>
                    <a:gd name="connsiteY0-34" fmla="*/ 73572 h 1418896"/>
                    <a:gd name="connsiteX1-35" fmla="*/ 451945 w 3731172"/>
                    <a:gd name="connsiteY1-36" fmla="*/ 0 h 1418896"/>
                    <a:gd name="connsiteX2-37" fmla="*/ 1881352 w 3731172"/>
                    <a:gd name="connsiteY2-38" fmla="*/ 599089 h 1418896"/>
                    <a:gd name="connsiteX3-39" fmla="*/ 3363310 w 3731172"/>
                    <a:gd name="connsiteY3-40" fmla="*/ 0 h 1418896"/>
                    <a:gd name="connsiteX4-41" fmla="*/ 3584027 w 3731172"/>
                    <a:gd name="connsiteY4-42" fmla="*/ 73572 h 1418896"/>
                    <a:gd name="connsiteX5-43" fmla="*/ 2627586 w 3731172"/>
                    <a:gd name="connsiteY5-44" fmla="*/ 441434 h 1418896"/>
                    <a:gd name="connsiteX6-45" fmla="*/ 2596055 w 3731172"/>
                    <a:gd name="connsiteY6-46" fmla="*/ 914400 h 1418896"/>
                    <a:gd name="connsiteX7-47" fmla="*/ 3731172 w 3731172"/>
                    <a:gd name="connsiteY7-48" fmla="*/ 1345324 h 1418896"/>
                    <a:gd name="connsiteX8-49" fmla="*/ 3447393 w 3731172"/>
                    <a:gd name="connsiteY8-50" fmla="*/ 1408386 h 1418896"/>
                    <a:gd name="connsiteX9-51" fmla="*/ 1870841 w 3731172"/>
                    <a:gd name="connsiteY9-52" fmla="*/ 746234 h 1418896"/>
                    <a:gd name="connsiteX10-53" fmla="*/ 262758 w 3731172"/>
                    <a:gd name="connsiteY10-54" fmla="*/ 1418896 h 1418896"/>
                    <a:gd name="connsiteX11-55" fmla="*/ 0 w 3731172"/>
                    <a:gd name="connsiteY11-56" fmla="*/ 1324303 h 1418896"/>
                    <a:gd name="connsiteX12-57" fmla="*/ 1145627 w 3731172"/>
                    <a:gd name="connsiteY12-58" fmla="*/ 882869 h 1418896"/>
                    <a:gd name="connsiteX13-59" fmla="*/ 1114096 w 3731172"/>
                    <a:gd name="connsiteY13-60" fmla="*/ 409903 h 1418896"/>
                    <a:gd name="connsiteX14-61" fmla="*/ 441434 w 3731172"/>
                    <a:gd name="connsiteY14-62" fmla="*/ 10510 h 1418896"/>
                    <a:gd name="connsiteX0-63" fmla="*/ 168165 w 3731172"/>
                    <a:gd name="connsiteY0-64" fmla="*/ 73572 h 1418896"/>
                    <a:gd name="connsiteX1-65" fmla="*/ 451945 w 3731172"/>
                    <a:gd name="connsiteY1-66" fmla="*/ 0 h 1418896"/>
                    <a:gd name="connsiteX2-67" fmla="*/ 1881352 w 3731172"/>
                    <a:gd name="connsiteY2-68" fmla="*/ 599089 h 1418896"/>
                    <a:gd name="connsiteX3-69" fmla="*/ 3363310 w 3731172"/>
                    <a:gd name="connsiteY3-70" fmla="*/ 0 h 1418896"/>
                    <a:gd name="connsiteX4-71" fmla="*/ 3584027 w 3731172"/>
                    <a:gd name="connsiteY4-72" fmla="*/ 73572 h 1418896"/>
                    <a:gd name="connsiteX5-73" fmla="*/ 2627586 w 3731172"/>
                    <a:gd name="connsiteY5-74" fmla="*/ 441434 h 1418896"/>
                    <a:gd name="connsiteX6-75" fmla="*/ 2596055 w 3731172"/>
                    <a:gd name="connsiteY6-76" fmla="*/ 914400 h 1418896"/>
                    <a:gd name="connsiteX7-77" fmla="*/ 3731172 w 3731172"/>
                    <a:gd name="connsiteY7-78" fmla="*/ 1345324 h 1418896"/>
                    <a:gd name="connsiteX8-79" fmla="*/ 3447393 w 3731172"/>
                    <a:gd name="connsiteY8-80" fmla="*/ 1408386 h 1418896"/>
                    <a:gd name="connsiteX9-81" fmla="*/ 1870841 w 3731172"/>
                    <a:gd name="connsiteY9-82" fmla="*/ 746234 h 1418896"/>
                    <a:gd name="connsiteX10-83" fmla="*/ 262758 w 3731172"/>
                    <a:gd name="connsiteY10-84" fmla="*/ 1418896 h 1418896"/>
                    <a:gd name="connsiteX11-85" fmla="*/ 0 w 3731172"/>
                    <a:gd name="connsiteY11-86" fmla="*/ 1324303 h 1418896"/>
                    <a:gd name="connsiteX12-87" fmla="*/ 1145627 w 3731172"/>
                    <a:gd name="connsiteY12-88" fmla="*/ 882869 h 1418896"/>
                    <a:gd name="connsiteX13-89" fmla="*/ 1114096 w 3731172"/>
                    <a:gd name="connsiteY13-90" fmla="*/ 409903 h 1418896"/>
                    <a:gd name="connsiteX14-91" fmla="*/ 357351 w 3731172"/>
                    <a:gd name="connsiteY14-92" fmla="*/ 115613 h 1418896"/>
                    <a:gd name="connsiteX0-93" fmla="*/ 168165 w 3731172"/>
                    <a:gd name="connsiteY0-94" fmla="*/ 73572 h 1418896"/>
                    <a:gd name="connsiteX1-95" fmla="*/ 451945 w 3731172"/>
                    <a:gd name="connsiteY1-96" fmla="*/ 0 h 1418896"/>
                    <a:gd name="connsiteX2-97" fmla="*/ 1881352 w 3731172"/>
                    <a:gd name="connsiteY2-98" fmla="*/ 599089 h 1418896"/>
                    <a:gd name="connsiteX3-99" fmla="*/ 3363310 w 3731172"/>
                    <a:gd name="connsiteY3-100" fmla="*/ 0 h 1418896"/>
                    <a:gd name="connsiteX4-101" fmla="*/ 3584027 w 3731172"/>
                    <a:gd name="connsiteY4-102" fmla="*/ 73572 h 1418896"/>
                    <a:gd name="connsiteX5-103" fmla="*/ 2627586 w 3731172"/>
                    <a:gd name="connsiteY5-104" fmla="*/ 441434 h 1418896"/>
                    <a:gd name="connsiteX6-105" fmla="*/ 2596055 w 3731172"/>
                    <a:gd name="connsiteY6-106" fmla="*/ 914400 h 1418896"/>
                    <a:gd name="connsiteX7-107" fmla="*/ 3731172 w 3731172"/>
                    <a:gd name="connsiteY7-108" fmla="*/ 1345324 h 1418896"/>
                    <a:gd name="connsiteX8-109" fmla="*/ 3447393 w 3731172"/>
                    <a:gd name="connsiteY8-110" fmla="*/ 1408386 h 1418896"/>
                    <a:gd name="connsiteX9-111" fmla="*/ 1870841 w 3731172"/>
                    <a:gd name="connsiteY9-112" fmla="*/ 746234 h 1418896"/>
                    <a:gd name="connsiteX10-113" fmla="*/ 262758 w 3731172"/>
                    <a:gd name="connsiteY10-114" fmla="*/ 1418896 h 1418896"/>
                    <a:gd name="connsiteX11-115" fmla="*/ 0 w 3731172"/>
                    <a:gd name="connsiteY11-116" fmla="*/ 1324303 h 1418896"/>
                    <a:gd name="connsiteX12-117" fmla="*/ 1145627 w 3731172"/>
                    <a:gd name="connsiteY12-118" fmla="*/ 882869 h 1418896"/>
                    <a:gd name="connsiteX13-119" fmla="*/ 1114096 w 3731172"/>
                    <a:gd name="connsiteY13-120" fmla="*/ 409903 h 1418896"/>
                    <a:gd name="connsiteX14-121" fmla="*/ 147144 w 3731172"/>
                    <a:gd name="connsiteY14-122" fmla="*/ 63061 h 1418896"/>
                    <a:gd name="connsiteX0-123" fmla="*/ 168165 w 3731172"/>
                    <a:gd name="connsiteY0-124" fmla="*/ 73572 h 1418896"/>
                    <a:gd name="connsiteX1-125" fmla="*/ 451945 w 3731172"/>
                    <a:gd name="connsiteY1-126" fmla="*/ 0 h 1418896"/>
                    <a:gd name="connsiteX2-127" fmla="*/ 1881352 w 3731172"/>
                    <a:gd name="connsiteY2-128" fmla="*/ 599089 h 1418896"/>
                    <a:gd name="connsiteX3-129" fmla="*/ 3363310 w 3731172"/>
                    <a:gd name="connsiteY3-130" fmla="*/ 0 h 1418896"/>
                    <a:gd name="connsiteX4-131" fmla="*/ 3584027 w 3731172"/>
                    <a:gd name="connsiteY4-132" fmla="*/ 73572 h 1418896"/>
                    <a:gd name="connsiteX5-133" fmla="*/ 2627586 w 3731172"/>
                    <a:gd name="connsiteY5-134" fmla="*/ 441434 h 1418896"/>
                    <a:gd name="connsiteX6-135" fmla="*/ 2596055 w 3731172"/>
                    <a:gd name="connsiteY6-136" fmla="*/ 914400 h 1418896"/>
                    <a:gd name="connsiteX7-137" fmla="*/ 3731172 w 3731172"/>
                    <a:gd name="connsiteY7-138" fmla="*/ 1345324 h 1418896"/>
                    <a:gd name="connsiteX8-139" fmla="*/ 3447393 w 3731172"/>
                    <a:gd name="connsiteY8-140" fmla="*/ 1408386 h 1418896"/>
                    <a:gd name="connsiteX9-141" fmla="*/ 1870841 w 3731172"/>
                    <a:gd name="connsiteY9-142" fmla="*/ 746234 h 1418896"/>
                    <a:gd name="connsiteX10-143" fmla="*/ 262758 w 3731172"/>
                    <a:gd name="connsiteY10-144" fmla="*/ 1418896 h 1418896"/>
                    <a:gd name="connsiteX11-145" fmla="*/ 0 w 3731172"/>
                    <a:gd name="connsiteY11-146" fmla="*/ 1324303 h 1418896"/>
                    <a:gd name="connsiteX12-147" fmla="*/ 1145627 w 3731172"/>
                    <a:gd name="connsiteY12-148" fmla="*/ 882869 h 1418896"/>
                    <a:gd name="connsiteX13-149" fmla="*/ 1114096 w 3731172"/>
                    <a:gd name="connsiteY13-150" fmla="*/ 420413 h 1418896"/>
                    <a:gd name="connsiteX14-151" fmla="*/ 147144 w 3731172"/>
                    <a:gd name="connsiteY14-152" fmla="*/ 63061 h 1418896"/>
                    <a:gd name="connsiteX0-153" fmla="*/ 168165 w 3731172"/>
                    <a:gd name="connsiteY0-154" fmla="*/ 73572 h 1418896"/>
                    <a:gd name="connsiteX1-155" fmla="*/ 451945 w 3731172"/>
                    <a:gd name="connsiteY1-156" fmla="*/ 0 h 1418896"/>
                    <a:gd name="connsiteX2-157" fmla="*/ 1881352 w 3731172"/>
                    <a:gd name="connsiteY2-158" fmla="*/ 599089 h 1418896"/>
                    <a:gd name="connsiteX3-159" fmla="*/ 3363310 w 3731172"/>
                    <a:gd name="connsiteY3-160" fmla="*/ 0 h 1418896"/>
                    <a:gd name="connsiteX4-161" fmla="*/ 3584027 w 3731172"/>
                    <a:gd name="connsiteY4-162" fmla="*/ 73572 h 1418896"/>
                    <a:gd name="connsiteX5-163" fmla="*/ 2627586 w 3731172"/>
                    <a:gd name="connsiteY5-164" fmla="*/ 441434 h 1418896"/>
                    <a:gd name="connsiteX6-165" fmla="*/ 2596055 w 3731172"/>
                    <a:gd name="connsiteY6-166" fmla="*/ 914400 h 1418896"/>
                    <a:gd name="connsiteX7-167" fmla="*/ 3731172 w 3731172"/>
                    <a:gd name="connsiteY7-168" fmla="*/ 1345324 h 1418896"/>
                    <a:gd name="connsiteX8-169" fmla="*/ 3447393 w 3731172"/>
                    <a:gd name="connsiteY8-170" fmla="*/ 1408386 h 1418896"/>
                    <a:gd name="connsiteX9-171" fmla="*/ 1870841 w 3731172"/>
                    <a:gd name="connsiteY9-172" fmla="*/ 746234 h 1418896"/>
                    <a:gd name="connsiteX10-173" fmla="*/ 262758 w 3731172"/>
                    <a:gd name="connsiteY10-174" fmla="*/ 1418896 h 1418896"/>
                    <a:gd name="connsiteX11-175" fmla="*/ 0 w 3731172"/>
                    <a:gd name="connsiteY11-176" fmla="*/ 1324303 h 1418896"/>
                    <a:gd name="connsiteX12-177" fmla="*/ 1145627 w 3731172"/>
                    <a:gd name="connsiteY12-178" fmla="*/ 882869 h 1418896"/>
                    <a:gd name="connsiteX13-179" fmla="*/ 1114096 w 3731172"/>
                    <a:gd name="connsiteY13-180" fmla="*/ 420413 h 1418896"/>
                    <a:gd name="connsiteX14-181" fmla="*/ 189185 w 3731172"/>
                    <a:gd name="connsiteY14-182" fmla="*/ 84081 h 1418896"/>
                    <a:gd name="connsiteX0-183" fmla="*/ 168165 w 3731172"/>
                    <a:gd name="connsiteY0-184" fmla="*/ 73572 h 1418896"/>
                    <a:gd name="connsiteX1-185" fmla="*/ 451945 w 3731172"/>
                    <a:gd name="connsiteY1-186" fmla="*/ 0 h 1418896"/>
                    <a:gd name="connsiteX2-187" fmla="*/ 1881352 w 3731172"/>
                    <a:gd name="connsiteY2-188" fmla="*/ 599089 h 1418896"/>
                    <a:gd name="connsiteX3-189" fmla="*/ 3363310 w 3731172"/>
                    <a:gd name="connsiteY3-190" fmla="*/ 0 h 1418896"/>
                    <a:gd name="connsiteX4-191" fmla="*/ 3584027 w 3731172"/>
                    <a:gd name="connsiteY4-192" fmla="*/ 73572 h 1418896"/>
                    <a:gd name="connsiteX5-193" fmla="*/ 2627586 w 3731172"/>
                    <a:gd name="connsiteY5-194" fmla="*/ 441434 h 1418896"/>
                    <a:gd name="connsiteX6-195" fmla="*/ 2596055 w 3731172"/>
                    <a:gd name="connsiteY6-196" fmla="*/ 914400 h 1418896"/>
                    <a:gd name="connsiteX7-197" fmla="*/ 3731172 w 3731172"/>
                    <a:gd name="connsiteY7-198" fmla="*/ 1345324 h 1418896"/>
                    <a:gd name="connsiteX8-199" fmla="*/ 3447393 w 3731172"/>
                    <a:gd name="connsiteY8-200" fmla="*/ 1408386 h 1418896"/>
                    <a:gd name="connsiteX9-201" fmla="*/ 1870841 w 3731172"/>
                    <a:gd name="connsiteY9-202" fmla="*/ 746234 h 1418896"/>
                    <a:gd name="connsiteX10-203" fmla="*/ 262758 w 3731172"/>
                    <a:gd name="connsiteY10-204" fmla="*/ 1418896 h 1418896"/>
                    <a:gd name="connsiteX11-205" fmla="*/ 0 w 3731172"/>
                    <a:gd name="connsiteY11-206" fmla="*/ 1324303 h 1418896"/>
                    <a:gd name="connsiteX12-207" fmla="*/ 1145627 w 3731172"/>
                    <a:gd name="connsiteY12-208" fmla="*/ 882869 h 1418896"/>
                    <a:gd name="connsiteX13-209" fmla="*/ 1114096 w 3731172"/>
                    <a:gd name="connsiteY13-210" fmla="*/ 420413 h 1418896"/>
                    <a:gd name="connsiteX14-211" fmla="*/ 189185 w 3731172"/>
                    <a:gd name="connsiteY14-212" fmla="*/ 84081 h 1418896"/>
                    <a:gd name="connsiteX15-213" fmla="*/ 168165 w 3731172"/>
                    <a:gd name="connsiteY15-214" fmla="*/ 73572 h 1418896"/>
                    <a:gd name="connsiteX0-215" fmla="*/ 168165 w 3731172"/>
                    <a:gd name="connsiteY0-216" fmla="*/ 73572 h 1418896"/>
                    <a:gd name="connsiteX1-217" fmla="*/ 451945 w 3731172"/>
                    <a:gd name="connsiteY1-218" fmla="*/ 0 h 1418896"/>
                    <a:gd name="connsiteX2-219" fmla="*/ 1881352 w 3731172"/>
                    <a:gd name="connsiteY2-220" fmla="*/ 599089 h 1418896"/>
                    <a:gd name="connsiteX3-221" fmla="*/ 3363310 w 3731172"/>
                    <a:gd name="connsiteY3-222" fmla="*/ 0 h 1418896"/>
                    <a:gd name="connsiteX4-223" fmla="*/ 3584027 w 3731172"/>
                    <a:gd name="connsiteY4-224" fmla="*/ 73572 h 1418896"/>
                    <a:gd name="connsiteX5-225" fmla="*/ 2627586 w 3731172"/>
                    <a:gd name="connsiteY5-226" fmla="*/ 441434 h 1418896"/>
                    <a:gd name="connsiteX6-227" fmla="*/ 2596055 w 3731172"/>
                    <a:gd name="connsiteY6-228" fmla="*/ 914400 h 1418896"/>
                    <a:gd name="connsiteX7-229" fmla="*/ 3731172 w 3731172"/>
                    <a:gd name="connsiteY7-230" fmla="*/ 1345324 h 1418896"/>
                    <a:gd name="connsiteX8-231" fmla="*/ 3447393 w 3731172"/>
                    <a:gd name="connsiteY8-232" fmla="*/ 1408386 h 1418896"/>
                    <a:gd name="connsiteX9-233" fmla="*/ 1870841 w 3731172"/>
                    <a:gd name="connsiteY9-234" fmla="*/ 746234 h 1418896"/>
                    <a:gd name="connsiteX10-235" fmla="*/ 262758 w 3731172"/>
                    <a:gd name="connsiteY10-236" fmla="*/ 1418896 h 1418896"/>
                    <a:gd name="connsiteX11-237" fmla="*/ 0 w 3731172"/>
                    <a:gd name="connsiteY11-238" fmla="*/ 1324303 h 1418896"/>
                    <a:gd name="connsiteX12-239" fmla="*/ 1145627 w 3731172"/>
                    <a:gd name="connsiteY12-240" fmla="*/ 882869 h 1418896"/>
                    <a:gd name="connsiteX13-241" fmla="*/ 1156137 w 3731172"/>
                    <a:gd name="connsiteY13-242" fmla="*/ 441434 h 1418896"/>
                    <a:gd name="connsiteX14-243" fmla="*/ 189185 w 3731172"/>
                    <a:gd name="connsiteY14-244" fmla="*/ 84081 h 1418896"/>
                    <a:gd name="connsiteX15-245" fmla="*/ 168165 w 3731172"/>
                    <a:gd name="connsiteY15-246" fmla="*/ 73572 h 1418896"/>
                    <a:gd name="connsiteX0-247" fmla="*/ 168165 w 3731172"/>
                    <a:gd name="connsiteY0-248" fmla="*/ 73572 h 1418896"/>
                    <a:gd name="connsiteX1-249" fmla="*/ 451945 w 3731172"/>
                    <a:gd name="connsiteY1-250" fmla="*/ 0 h 1418896"/>
                    <a:gd name="connsiteX2-251" fmla="*/ 1881352 w 3731172"/>
                    <a:gd name="connsiteY2-252" fmla="*/ 599089 h 1418896"/>
                    <a:gd name="connsiteX3-253" fmla="*/ 3363310 w 3731172"/>
                    <a:gd name="connsiteY3-254" fmla="*/ 0 h 1418896"/>
                    <a:gd name="connsiteX4-255" fmla="*/ 3584027 w 3731172"/>
                    <a:gd name="connsiteY4-256" fmla="*/ 73572 h 1418896"/>
                    <a:gd name="connsiteX5-257" fmla="*/ 2627586 w 3731172"/>
                    <a:gd name="connsiteY5-258" fmla="*/ 441434 h 1418896"/>
                    <a:gd name="connsiteX6-259" fmla="*/ 2596055 w 3731172"/>
                    <a:gd name="connsiteY6-260" fmla="*/ 914400 h 1418896"/>
                    <a:gd name="connsiteX7-261" fmla="*/ 3731172 w 3731172"/>
                    <a:gd name="connsiteY7-262" fmla="*/ 1345324 h 1418896"/>
                    <a:gd name="connsiteX8-263" fmla="*/ 3447393 w 3731172"/>
                    <a:gd name="connsiteY8-264" fmla="*/ 1408386 h 1418896"/>
                    <a:gd name="connsiteX9-265" fmla="*/ 1870841 w 3731172"/>
                    <a:gd name="connsiteY9-266" fmla="*/ 746234 h 1418896"/>
                    <a:gd name="connsiteX10-267" fmla="*/ 262758 w 3731172"/>
                    <a:gd name="connsiteY10-268" fmla="*/ 1418896 h 1418896"/>
                    <a:gd name="connsiteX11-269" fmla="*/ 0 w 3731172"/>
                    <a:gd name="connsiteY11-270" fmla="*/ 1324303 h 1418896"/>
                    <a:gd name="connsiteX12-271" fmla="*/ 1145627 w 3731172"/>
                    <a:gd name="connsiteY12-272" fmla="*/ 882869 h 1418896"/>
                    <a:gd name="connsiteX13-273" fmla="*/ 1145626 w 3731172"/>
                    <a:gd name="connsiteY13-274" fmla="*/ 451945 h 1418896"/>
                    <a:gd name="connsiteX14-275" fmla="*/ 189185 w 3731172"/>
                    <a:gd name="connsiteY14-276" fmla="*/ 84081 h 1418896"/>
                    <a:gd name="connsiteX15-277" fmla="*/ 168165 w 3731172"/>
                    <a:gd name="connsiteY15-278" fmla="*/ 73572 h 1418896"/>
                    <a:gd name="connsiteX0-279" fmla="*/ 168165 w 3731172"/>
                    <a:gd name="connsiteY0-280" fmla="*/ 73572 h 1418896"/>
                    <a:gd name="connsiteX1-281" fmla="*/ 451945 w 3731172"/>
                    <a:gd name="connsiteY1-282" fmla="*/ 0 h 1418896"/>
                    <a:gd name="connsiteX2-283" fmla="*/ 1881352 w 3731172"/>
                    <a:gd name="connsiteY2-284" fmla="*/ 599089 h 1418896"/>
                    <a:gd name="connsiteX3-285" fmla="*/ 3363310 w 3731172"/>
                    <a:gd name="connsiteY3-286" fmla="*/ 0 h 1418896"/>
                    <a:gd name="connsiteX4-287" fmla="*/ 3584027 w 3731172"/>
                    <a:gd name="connsiteY4-288" fmla="*/ 73572 h 1418896"/>
                    <a:gd name="connsiteX5-289" fmla="*/ 2627586 w 3731172"/>
                    <a:gd name="connsiteY5-290" fmla="*/ 441434 h 1418896"/>
                    <a:gd name="connsiteX6-291" fmla="*/ 2596055 w 3731172"/>
                    <a:gd name="connsiteY6-292" fmla="*/ 914400 h 1418896"/>
                    <a:gd name="connsiteX7-293" fmla="*/ 3731172 w 3731172"/>
                    <a:gd name="connsiteY7-294" fmla="*/ 1345324 h 1418896"/>
                    <a:gd name="connsiteX8-295" fmla="*/ 3447393 w 3731172"/>
                    <a:gd name="connsiteY8-296" fmla="*/ 1408386 h 1418896"/>
                    <a:gd name="connsiteX9-297" fmla="*/ 1870841 w 3731172"/>
                    <a:gd name="connsiteY9-298" fmla="*/ 746234 h 1418896"/>
                    <a:gd name="connsiteX10-299" fmla="*/ 262758 w 3731172"/>
                    <a:gd name="connsiteY10-300" fmla="*/ 1418896 h 1418896"/>
                    <a:gd name="connsiteX11-301" fmla="*/ 0 w 3731172"/>
                    <a:gd name="connsiteY11-302" fmla="*/ 1324303 h 1418896"/>
                    <a:gd name="connsiteX12-303" fmla="*/ 1145627 w 3731172"/>
                    <a:gd name="connsiteY12-304" fmla="*/ 903890 h 1418896"/>
                    <a:gd name="connsiteX13-305" fmla="*/ 1145626 w 3731172"/>
                    <a:gd name="connsiteY13-306" fmla="*/ 451945 h 1418896"/>
                    <a:gd name="connsiteX14-307" fmla="*/ 189185 w 3731172"/>
                    <a:gd name="connsiteY14-308" fmla="*/ 84081 h 1418896"/>
                    <a:gd name="connsiteX15-309" fmla="*/ 168165 w 3731172"/>
                    <a:gd name="connsiteY15-310" fmla="*/ 73572 h 1418896"/>
                    <a:gd name="connsiteX0-311" fmla="*/ 147144 w 3710151"/>
                    <a:gd name="connsiteY0-312" fmla="*/ 73572 h 1418896"/>
                    <a:gd name="connsiteX1-313" fmla="*/ 430924 w 3710151"/>
                    <a:gd name="connsiteY1-314" fmla="*/ 0 h 1418896"/>
                    <a:gd name="connsiteX2-315" fmla="*/ 1860331 w 3710151"/>
                    <a:gd name="connsiteY2-316" fmla="*/ 599089 h 1418896"/>
                    <a:gd name="connsiteX3-317" fmla="*/ 3342289 w 3710151"/>
                    <a:gd name="connsiteY3-318" fmla="*/ 0 h 1418896"/>
                    <a:gd name="connsiteX4-319" fmla="*/ 3563006 w 3710151"/>
                    <a:gd name="connsiteY4-320" fmla="*/ 73572 h 1418896"/>
                    <a:gd name="connsiteX5-321" fmla="*/ 2606565 w 3710151"/>
                    <a:gd name="connsiteY5-322" fmla="*/ 441434 h 1418896"/>
                    <a:gd name="connsiteX6-323" fmla="*/ 2575034 w 3710151"/>
                    <a:gd name="connsiteY6-324" fmla="*/ 914400 h 1418896"/>
                    <a:gd name="connsiteX7-325" fmla="*/ 3710151 w 3710151"/>
                    <a:gd name="connsiteY7-326" fmla="*/ 1345324 h 1418896"/>
                    <a:gd name="connsiteX8-327" fmla="*/ 3426372 w 3710151"/>
                    <a:gd name="connsiteY8-328" fmla="*/ 1408386 h 1418896"/>
                    <a:gd name="connsiteX9-329" fmla="*/ 1849820 w 3710151"/>
                    <a:gd name="connsiteY9-330" fmla="*/ 746234 h 1418896"/>
                    <a:gd name="connsiteX10-331" fmla="*/ 241737 w 3710151"/>
                    <a:gd name="connsiteY10-332" fmla="*/ 1418896 h 1418896"/>
                    <a:gd name="connsiteX11-333" fmla="*/ 0 w 3710151"/>
                    <a:gd name="connsiteY11-334" fmla="*/ 1334814 h 1418896"/>
                    <a:gd name="connsiteX12-335" fmla="*/ 1124606 w 3710151"/>
                    <a:gd name="connsiteY12-336" fmla="*/ 903890 h 1418896"/>
                    <a:gd name="connsiteX13-337" fmla="*/ 1124605 w 3710151"/>
                    <a:gd name="connsiteY13-338" fmla="*/ 451945 h 1418896"/>
                    <a:gd name="connsiteX14-339" fmla="*/ 168164 w 3710151"/>
                    <a:gd name="connsiteY14-340" fmla="*/ 84081 h 1418896"/>
                    <a:gd name="connsiteX15-341" fmla="*/ 147144 w 3710151"/>
                    <a:gd name="connsiteY15-342" fmla="*/ 73572 h 1418896"/>
                    <a:gd name="connsiteX0-343" fmla="*/ 147144 w 3710151"/>
                    <a:gd name="connsiteY0-344" fmla="*/ 73572 h 1418896"/>
                    <a:gd name="connsiteX1-345" fmla="*/ 430924 w 3710151"/>
                    <a:gd name="connsiteY1-346" fmla="*/ 0 h 1418896"/>
                    <a:gd name="connsiteX2-347" fmla="*/ 1860331 w 3710151"/>
                    <a:gd name="connsiteY2-348" fmla="*/ 599089 h 1418896"/>
                    <a:gd name="connsiteX3-349" fmla="*/ 3342289 w 3710151"/>
                    <a:gd name="connsiteY3-350" fmla="*/ 0 h 1418896"/>
                    <a:gd name="connsiteX4-351" fmla="*/ 3563006 w 3710151"/>
                    <a:gd name="connsiteY4-352" fmla="*/ 73572 h 1418896"/>
                    <a:gd name="connsiteX5-353" fmla="*/ 2606565 w 3710151"/>
                    <a:gd name="connsiteY5-354" fmla="*/ 441434 h 1418896"/>
                    <a:gd name="connsiteX6-355" fmla="*/ 2606565 w 3710151"/>
                    <a:gd name="connsiteY6-356" fmla="*/ 924910 h 1418896"/>
                    <a:gd name="connsiteX7-357" fmla="*/ 3710151 w 3710151"/>
                    <a:gd name="connsiteY7-358" fmla="*/ 1345324 h 1418896"/>
                    <a:gd name="connsiteX8-359" fmla="*/ 3426372 w 3710151"/>
                    <a:gd name="connsiteY8-360" fmla="*/ 1408386 h 1418896"/>
                    <a:gd name="connsiteX9-361" fmla="*/ 1849820 w 3710151"/>
                    <a:gd name="connsiteY9-362" fmla="*/ 746234 h 1418896"/>
                    <a:gd name="connsiteX10-363" fmla="*/ 241737 w 3710151"/>
                    <a:gd name="connsiteY10-364" fmla="*/ 1418896 h 1418896"/>
                    <a:gd name="connsiteX11-365" fmla="*/ 0 w 3710151"/>
                    <a:gd name="connsiteY11-366" fmla="*/ 1334814 h 1418896"/>
                    <a:gd name="connsiteX12-367" fmla="*/ 1124606 w 3710151"/>
                    <a:gd name="connsiteY12-368" fmla="*/ 903890 h 1418896"/>
                    <a:gd name="connsiteX13-369" fmla="*/ 1124605 w 3710151"/>
                    <a:gd name="connsiteY13-370" fmla="*/ 451945 h 1418896"/>
                    <a:gd name="connsiteX14-371" fmla="*/ 168164 w 3710151"/>
                    <a:gd name="connsiteY14-372" fmla="*/ 84081 h 1418896"/>
                    <a:gd name="connsiteX15-373" fmla="*/ 147144 w 3710151"/>
                    <a:gd name="connsiteY15-374" fmla="*/ 73572 h 1418896"/>
                    <a:gd name="connsiteX0-375" fmla="*/ 147144 w 3710151"/>
                    <a:gd name="connsiteY0-376" fmla="*/ 73572 h 1418896"/>
                    <a:gd name="connsiteX1-377" fmla="*/ 430924 w 3710151"/>
                    <a:gd name="connsiteY1-378" fmla="*/ 0 h 1418896"/>
                    <a:gd name="connsiteX2-379" fmla="*/ 1860331 w 3710151"/>
                    <a:gd name="connsiteY2-380" fmla="*/ 599089 h 1418896"/>
                    <a:gd name="connsiteX3-381" fmla="*/ 3342289 w 3710151"/>
                    <a:gd name="connsiteY3-382" fmla="*/ 0 h 1418896"/>
                    <a:gd name="connsiteX4-383" fmla="*/ 3563006 w 3710151"/>
                    <a:gd name="connsiteY4-384" fmla="*/ 73572 h 1418896"/>
                    <a:gd name="connsiteX5-385" fmla="*/ 2606565 w 3710151"/>
                    <a:gd name="connsiteY5-386" fmla="*/ 441434 h 1418896"/>
                    <a:gd name="connsiteX6-387" fmla="*/ 2610282 w 3710151"/>
                    <a:gd name="connsiteY6-388" fmla="*/ 902607 h 1418896"/>
                    <a:gd name="connsiteX7-389" fmla="*/ 3710151 w 3710151"/>
                    <a:gd name="connsiteY7-390" fmla="*/ 1345324 h 1418896"/>
                    <a:gd name="connsiteX8-391" fmla="*/ 3426372 w 3710151"/>
                    <a:gd name="connsiteY8-392" fmla="*/ 1408386 h 1418896"/>
                    <a:gd name="connsiteX9-393" fmla="*/ 1849820 w 3710151"/>
                    <a:gd name="connsiteY9-394" fmla="*/ 746234 h 1418896"/>
                    <a:gd name="connsiteX10-395" fmla="*/ 241737 w 3710151"/>
                    <a:gd name="connsiteY10-396" fmla="*/ 1418896 h 1418896"/>
                    <a:gd name="connsiteX11-397" fmla="*/ 0 w 3710151"/>
                    <a:gd name="connsiteY11-398" fmla="*/ 1334814 h 1418896"/>
                    <a:gd name="connsiteX12-399" fmla="*/ 1124606 w 3710151"/>
                    <a:gd name="connsiteY12-400" fmla="*/ 903890 h 1418896"/>
                    <a:gd name="connsiteX13-401" fmla="*/ 1124605 w 3710151"/>
                    <a:gd name="connsiteY13-402" fmla="*/ 451945 h 1418896"/>
                    <a:gd name="connsiteX14-403" fmla="*/ 168164 w 3710151"/>
                    <a:gd name="connsiteY14-404" fmla="*/ 84081 h 1418896"/>
                    <a:gd name="connsiteX15-405" fmla="*/ 147144 w 3710151"/>
                    <a:gd name="connsiteY15-406" fmla="*/ 73572 h 1418896"/>
                    <a:gd name="connsiteX0-407" fmla="*/ 147144 w 3710151"/>
                    <a:gd name="connsiteY0-408" fmla="*/ 73572 h 1418896"/>
                    <a:gd name="connsiteX1-409" fmla="*/ 430924 w 3710151"/>
                    <a:gd name="connsiteY1-410" fmla="*/ 0 h 1418896"/>
                    <a:gd name="connsiteX2-411" fmla="*/ 1860331 w 3710151"/>
                    <a:gd name="connsiteY2-412" fmla="*/ 599089 h 1418896"/>
                    <a:gd name="connsiteX3-413" fmla="*/ 3342289 w 3710151"/>
                    <a:gd name="connsiteY3-414" fmla="*/ 0 h 1418896"/>
                    <a:gd name="connsiteX4-415" fmla="*/ 3563006 w 3710151"/>
                    <a:gd name="connsiteY4-416" fmla="*/ 73572 h 1418896"/>
                    <a:gd name="connsiteX5-417" fmla="*/ 2617717 w 3710151"/>
                    <a:gd name="connsiteY5-418" fmla="*/ 445151 h 1418896"/>
                    <a:gd name="connsiteX6-419" fmla="*/ 2610282 w 3710151"/>
                    <a:gd name="connsiteY6-420" fmla="*/ 902607 h 1418896"/>
                    <a:gd name="connsiteX7-421" fmla="*/ 3710151 w 3710151"/>
                    <a:gd name="connsiteY7-422" fmla="*/ 1345324 h 1418896"/>
                    <a:gd name="connsiteX8-423" fmla="*/ 3426372 w 3710151"/>
                    <a:gd name="connsiteY8-424" fmla="*/ 1408386 h 1418896"/>
                    <a:gd name="connsiteX9-425" fmla="*/ 1849820 w 3710151"/>
                    <a:gd name="connsiteY9-426" fmla="*/ 746234 h 1418896"/>
                    <a:gd name="connsiteX10-427" fmla="*/ 241737 w 3710151"/>
                    <a:gd name="connsiteY10-428" fmla="*/ 1418896 h 1418896"/>
                    <a:gd name="connsiteX11-429" fmla="*/ 0 w 3710151"/>
                    <a:gd name="connsiteY11-430" fmla="*/ 1334814 h 1418896"/>
                    <a:gd name="connsiteX12-431" fmla="*/ 1124606 w 3710151"/>
                    <a:gd name="connsiteY12-432" fmla="*/ 903890 h 1418896"/>
                    <a:gd name="connsiteX13-433" fmla="*/ 1124605 w 3710151"/>
                    <a:gd name="connsiteY13-434" fmla="*/ 451945 h 1418896"/>
                    <a:gd name="connsiteX14-435" fmla="*/ 168164 w 3710151"/>
                    <a:gd name="connsiteY14-436" fmla="*/ 84081 h 1418896"/>
                    <a:gd name="connsiteX15-437" fmla="*/ 147144 w 3710151"/>
                    <a:gd name="connsiteY15-438" fmla="*/ 73572 h 1418896"/>
                    <a:gd name="connsiteX0-439" fmla="*/ 147144 w 3710151"/>
                    <a:gd name="connsiteY0-440" fmla="*/ 73572 h 1418896"/>
                    <a:gd name="connsiteX1-441" fmla="*/ 430924 w 3710151"/>
                    <a:gd name="connsiteY1-442" fmla="*/ 0 h 1418896"/>
                    <a:gd name="connsiteX2-443" fmla="*/ 1860331 w 3710151"/>
                    <a:gd name="connsiteY2-444" fmla="*/ 599089 h 1418896"/>
                    <a:gd name="connsiteX3-445" fmla="*/ 3342289 w 3710151"/>
                    <a:gd name="connsiteY3-446" fmla="*/ 0 h 1418896"/>
                    <a:gd name="connsiteX4-447" fmla="*/ 3563006 w 3710151"/>
                    <a:gd name="connsiteY4-448" fmla="*/ 73572 h 1418896"/>
                    <a:gd name="connsiteX5-449" fmla="*/ 2617717 w 3710151"/>
                    <a:gd name="connsiteY5-450" fmla="*/ 448868 h 1418896"/>
                    <a:gd name="connsiteX6-451" fmla="*/ 2610282 w 3710151"/>
                    <a:gd name="connsiteY6-452" fmla="*/ 902607 h 1418896"/>
                    <a:gd name="connsiteX7-453" fmla="*/ 3710151 w 3710151"/>
                    <a:gd name="connsiteY7-454" fmla="*/ 1345324 h 1418896"/>
                    <a:gd name="connsiteX8-455" fmla="*/ 3426372 w 3710151"/>
                    <a:gd name="connsiteY8-456" fmla="*/ 1408386 h 1418896"/>
                    <a:gd name="connsiteX9-457" fmla="*/ 1849820 w 3710151"/>
                    <a:gd name="connsiteY9-458" fmla="*/ 746234 h 1418896"/>
                    <a:gd name="connsiteX10-459" fmla="*/ 241737 w 3710151"/>
                    <a:gd name="connsiteY10-460" fmla="*/ 1418896 h 1418896"/>
                    <a:gd name="connsiteX11-461" fmla="*/ 0 w 3710151"/>
                    <a:gd name="connsiteY11-462" fmla="*/ 1334814 h 1418896"/>
                    <a:gd name="connsiteX12-463" fmla="*/ 1124606 w 3710151"/>
                    <a:gd name="connsiteY12-464" fmla="*/ 903890 h 1418896"/>
                    <a:gd name="connsiteX13-465" fmla="*/ 1124605 w 3710151"/>
                    <a:gd name="connsiteY13-466" fmla="*/ 451945 h 1418896"/>
                    <a:gd name="connsiteX14-467" fmla="*/ 168164 w 3710151"/>
                    <a:gd name="connsiteY14-468" fmla="*/ 84081 h 1418896"/>
                    <a:gd name="connsiteX15-469" fmla="*/ 147144 w 3710151"/>
                    <a:gd name="connsiteY15-470" fmla="*/ 73572 h 1418896"/>
                    <a:gd name="connsiteX0-471" fmla="*/ 147144 w 3710151"/>
                    <a:gd name="connsiteY0-472" fmla="*/ 73572 h 1418896"/>
                    <a:gd name="connsiteX1-473" fmla="*/ 430924 w 3710151"/>
                    <a:gd name="connsiteY1-474" fmla="*/ 0 h 1418896"/>
                    <a:gd name="connsiteX2-475" fmla="*/ 1838028 w 3710151"/>
                    <a:gd name="connsiteY2-476" fmla="*/ 591655 h 1418896"/>
                    <a:gd name="connsiteX3-477" fmla="*/ 3342289 w 3710151"/>
                    <a:gd name="connsiteY3-478" fmla="*/ 0 h 1418896"/>
                    <a:gd name="connsiteX4-479" fmla="*/ 3563006 w 3710151"/>
                    <a:gd name="connsiteY4-480" fmla="*/ 73572 h 1418896"/>
                    <a:gd name="connsiteX5-481" fmla="*/ 2617717 w 3710151"/>
                    <a:gd name="connsiteY5-482" fmla="*/ 448868 h 1418896"/>
                    <a:gd name="connsiteX6-483" fmla="*/ 2610282 w 3710151"/>
                    <a:gd name="connsiteY6-484" fmla="*/ 902607 h 1418896"/>
                    <a:gd name="connsiteX7-485" fmla="*/ 3710151 w 3710151"/>
                    <a:gd name="connsiteY7-486" fmla="*/ 1345324 h 1418896"/>
                    <a:gd name="connsiteX8-487" fmla="*/ 3426372 w 3710151"/>
                    <a:gd name="connsiteY8-488" fmla="*/ 1408386 h 1418896"/>
                    <a:gd name="connsiteX9-489" fmla="*/ 1849820 w 3710151"/>
                    <a:gd name="connsiteY9-490" fmla="*/ 746234 h 1418896"/>
                    <a:gd name="connsiteX10-491" fmla="*/ 241737 w 3710151"/>
                    <a:gd name="connsiteY10-492" fmla="*/ 1418896 h 1418896"/>
                    <a:gd name="connsiteX11-493" fmla="*/ 0 w 3710151"/>
                    <a:gd name="connsiteY11-494" fmla="*/ 1334814 h 1418896"/>
                    <a:gd name="connsiteX12-495" fmla="*/ 1124606 w 3710151"/>
                    <a:gd name="connsiteY12-496" fmla="*/ 903890 h 1418896"/>
                    <a:gd name="connsiteX13-497" fmla="*/ 1124605 w 3710151"/>
                    <a:gd name="connsiteY13-498" fmla="*/ 451945 h 1418896"/>
                    <a:gd name="connsiteX14-499" fmla="*/ 168164 w 3710151"/>
                    <a:gd name="connsiteY14-500" fmla="*/ 84081 h 1418896"/>
                    <a:gd name="connsiteX15-501" fmla="*/ 147144 w 3710151"/>
                    <a:gd name="connsiteY15-502" fmla="*/ 73572 h 1418896"/>
                    <a:gd name="connsiteX0-503" fmla="*/ 147144 w 3710151"/>
                    <a:gd name="connsiteY0-504" fmla="*/ 73572 h 1418896"/>
                    <a:gd name="connsiteX1-505" fmla="*/ 430924 w 3710151"/>
                    <a:gd name="connsiteY1-506" fmla="*/ 0 h 1418896"/>
                    <a:gd name="connsiteX2-507" fmla="*/ 1838028 w 3710151"/>
                    <a:gd name="connsiteY2-508" fmla="*/ 591655 h 1418896"/>
                    <a:gd name="connsiteX3-509" fmla="*/ 3342289 w 3710151"/>
                    <a:gd name="connsiteY3-510" fmla="*/ 0 h 1418896"/>
                    <a:gd name="connsiteX4-511" fmla="*/ 3563006 w 3710151"/>
                    <a:gd name="connsiteY4-512" fmla="*/ 73572 h 1418896"/>
                    <a:gd name="connsiteX5-513" fmla="*/ 2617717 w 3710151"/>
                    <a:gd name="connsiteY5-514" fmla="*/ 448868 h 1418896"/>
                    <a:gd name="connsiteX6-515" fmla="*/ 2610282 w 3710151"/>
                    <a:gd name="connsiteY6-516" fmla="*/ 902607 h 1418896"/>
                    <a:gd name="connsiteX7-517" fmla="*/ 3710151 w 3710151"/>
                    <a:gd name="connsiteY7-518" fmla="*/ 1345324 h 1418896"/>
                    <a:gd name="connsiteX8-519" fmla="*/ 3426372 w 3710151"/>
                    <a:gd name="connsiteY8-520" fmla="*/ 1408386 h 1418896"/>
                    <a:gd name="connsiteX9-521" fmla="*/ 1849820 w 3710151"/>
                    <a:gd name="connsiteY9-522" fmla="*/ 746234 h 1418896"/>
                    <a:gd name="connsiteX10-523" fmla="*/ 241737 w 3710151"/>
                    <a:gd name="connsiteY10-524" fmla="*/ 1418896 h 1418896"/>
                    <a:gd name="connsiteX11-525" fmla="*/ 0 w 3710151"/>
                    <a:gd name="connsiteY11-526" fmla="*/ 1334814 h 1418896"/>
                    <a:gd name="connsiteX12-527" fmla="*/ 1124606 w 3710151"/>
                    <a:gd name="connsiteY12-528" fmla="*/ 903890 h 1418896"/>
                    <a:gd name="connsiteX13-529" fmla="*/ 1087434 w 3710151"/>
                    <a:gd name="connsiteY13-530" fmla="*/ 451945 h 1418896"/>
                    <a:gd name="connsiteX14-531" fmla="*/ 168164 w 3710151"/>
                    <a:gd name="connsiteY14-532" fmla="*/ 84081 h 1418896"/>
                    <a:gd name="connsiteX15-533" fmla="*/ 147144 w 3710151"/>
                    <a:gd name="connsiteY15-534" fmla="*/ 73572 h 1418896"/>
                    <a:gd name="connsiteX0-535" fmla="*/ 147144 w 3710151"/>
                    <a:gd name="connsiteY0-536" fmla="*/ 73572 h 1418896"/>
                    <a:gd name="connsiteX1-537" fmla="*/ 430924 w 3710151"/>
                    <a:gd name="connsiteY1-538" fmla="*/ 0 h 1418896"/>
                    <a:gd name="connsiteX2-539" fmla="*/ 1838028 w 3710151"/>
                    <a:gd name="connsiteY2-540" fmla="*/ 591655 h 1418896"/>
                    <a:gd name="connsiteX3-541" fmla="*/ 3342289 w 3710151"/>
                    <a:gd name="connsiteY3-542" fmla="*/ 0 h 1418896"/>
                    <a:gd name="connsiteX4-543" fmla="*/ 3563006 w 3710151"/>
                    <a:gd name="connsiteY4-544" fmla="*/ 73572 h 1418896"/>
                    <a:gd name="connsiteX5-545" fmla="*/ 2617717 w 3710151"/>
                    <a:gd name="connsiteY5-546" fmla="*/ 448868 h 1418896"/>
                    <a:gd name="connsiteX6-547" fmla="*/ 2610282 w 3710151"/>
                    <a:gd name="connsiteY6-548" fmla="*/ 902607 h 1418896"/>
                    <a:gd name="connsiteX7-549" fmla="*/ 3710151 w 3710151"/>
                    <a:gd name="connsiteY7-550" fmla="*/ 1345324 h 1418896"/>
                    <a:gd name="connsiteX8-551" fmla="*/ 3426372 w 3710151"/>
                    <a:gd name="connsiteY8-552" fmla="*/ 1408386 h 1418896"/>
                    <a:gd name="connsiteX9-553" fmla="*/ 1849820 w 3710151"/>
                    <a:gd name="connsiteY9-554" fmla="*/ 746234 h 1418896"/>
                    <a:gd name="connsiteX10-555" fmla="*/ 241737 w 3710151"/>
                    <a:gd name="connsiteY10-556" fmla="*/ 1418896 h 1418896"/>
                    <a:gd name="connsiteX11-557" fmla="*/ 0 w 3710151"/>
                    <a:gd name="connsiteY11-558" fmla="*/ 1334814 h 1418896"/>
                    <a:gd name="connsiteX12-559" fmla="*/ 1098586 w 3710151"/>
                    <a:gd name="connsiteY12-560" fmla="*/ 903890 h 1418896"/>
                    <a:gd name="connsiteX13-561" fmla="*/ 1087434 w 3710151"/>
                    <a:gd name="connsiteY13-562" fmla="*/ 451945 h 1418896"/>
                    <a:gd name="connsiteX14-563" fmla="*/ 168164 w 3710151"/>
                    <a:gd name="connsiteY14-564" fmla="*/ 84081 h 1418896"/>
                    <a:gd name="connsiteX15-565" fmla="*/ 147144 w 3710151"/>
                    <a:gd name="connsiteY15-566" fmla="*/ 73572 h 1418896"/>
                    <a:gd name="connsiteX0-567" fmla="*/ 162012 w 3725019"/>
                    <a:gd name="connsiteY0-568" fmla="*/ 73572 h 1418896"/>
                    <a:gd name="connsiteX1-569" fmla="*/ 445792 w 3725019"/>
                    <a:gd name="connsiteY1-570" fmla="*/ 0 h 1418896"/>
                    <a:gd name="connsiteX2-571" fmla="*/ 1852896 w 3725019"/>
                    <a:gd name="connsiteY2-572" fmla="*/ 591655 h 1418896"/>
                    <a:gd name="connsiteX3-573" fmla="*/ 3357157 w 3725019"/>
                    <a:gd name="connsiteY3-574" fmla="*/ 0 h 1418896"/>
                    <a:gd name="connsiteX4-575" fmla="*/ 3577874 w 3725019"/>
                    <a:gd name="connsiteY4-576" fmla="*/ 73572 h 1418896"/>
                    <a:gd name="connsiteX5-577" fmla="*/ 2632585 w 3725019"/>
                    <a:gd name="connsiteY5-578" fmla="*/ 448868 h 1418896"/>
                    <a:gd name="connsiteX6-579" fmla="*/ 2625150 w 3725019"/>
                    <a:gd name="connsiteY6-580" fmla="*/ 902607 h 1418896"/>
                    <a:gd name="connsiteX7-581" fmla="*/ 3725019 w 3725019"/>
                    <a:gd name="connsiteY7-582" fmla="*/ 1345324 h 1418896"/>
                    <a:gd name="connsiteX8-583" fmla="*/ 3441240 w 3725019"/>
                    <a:gd name="connsiteY8-584" fmla="*/ 1408386 h 1418896"/>
                    <a:gd name="connsiteX9-585" fmla="*/ 1864688 w 3725019"/>
                    <a:gd name="connsiteY9-586" fmla="*/ 746234 h 1418896"/>
                    <a:gd name="connsiteX10-587" fmla="*/ 256605 w 3725019"/>
                    <a:gd name="connsiteY10-588" fmla="*/ 1418896 h 1418896"/>
                    <a:gd name="connsiteX11-589" fmla="*/ 0 w 3725019"/>
                    <a:gd name="connsiteY11-590" fmla="*/ 1331097 h 1418896"/>
                    <a:gd name="connsiteX12-591" fmla="*/ 1113454 w 3725019"/>
                    <a:gd name="connsiteY12-592" fmla="*/ 903890 h 1418896"/>
                    <a:gd name="connsiteX13-593" fmla="*/ 1102302 w 3725019"/>
                    <a:gd name="connsiteY13-594" fmla="*/ 451945 h 1418896"/>
                    <a:gd name="connsiteX14-595" fmla="*/ 183032 w 3725019"/>
                    <a:gd name="connsiteY14-596" fmla="*/ 84081 h 1418896"/>
                    <a:gd name="connsiteX15-597" fmla="*/ 162012 w 3725019"/>
                    <a:gd name="connsiteY15-598" fmla="*/ 73572 h 141889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27" name="Freeform 195">
              <a:extLst>
                <a:ext uri="{FF2B5EF4-FFF2-40B4-BE49-F238E27FC236}">
                  <a16:creationId xmlns:a16="http://schemas.microsoft.com/office/drawing/2014/main" id="{19A31813-9613-AB4B-9506-5C0C8A770DBD}"/>
                </a:ext>
              </a:extLst>
            </p:cNvPr>
            <p:cNvSpPr/>
            <p:nvPr/>
          </p:nvSpPr>
          <p:spPr>
            <a:xfrm>
              <a:off x="5350977" y="3559814"/>
              <a:ext cx="4023257" cy="399174"/>
            </a:xfrm>
            <a:custGeom>
              <a:avLst/>
              <a:gdLst>
                <a:gd name="connsiteX0" fmla="*/ 0 w 2417086"/>
                <a:gd name="connsiteY0" fmla="*/ 136686 h 393747"/>
                <a:gd name="connsiteX1" fmla="*/ 613863 w 2417086"/>
                <a:gd name="connsiteY1" fmla="*/ 392462 h 393747"/>
                <a:gd name="connsiteX2" fmla="*/ 1579419 w 2417086"/>
                <a:gd name="connsiteY2" fmla="*/ 40770 h 393747"/>
                <a:gd name="connsiteX3" fmla="*/ 2417086 w 2417086"/>
                <a:gd name="connsiteY3" fmla="*/ 21586 h 393747"/>
                <a:gd name="connsiteX0-1" fmla="*/ 0 w 2423480"/>
                <a:gd name="connsiteY0-2" fmla="*/ 153322 h 410383"/>
                <a:gd name="connsiteX1-3" fmla="*/ 613863 w 2423480"/>
                <a:gd name="connsiteY1-4" fmla="*/ 409098 h 410383"/>
                <a:gd name="connsiteX2-5" fmla="*/ 1579419 w 2423480"/>
                <a:gd name="connsiteY2-6" fmla="*/ 57406 h 410383"/>
                <a:gd name="connsiteX3-7" fmla="*/ 2423480 w 2423480"/>
                <a:gd name="connsiteY3-8" fmla="*/ 12644 h 410383"/>
                <a:gd name="connsiteX0-9" fmla="*/ 0 w 2423480"/>
                <a:gd name="connsiteY0-10" fmla="*/ 142112 h 399173"/>
                <a:gd name="connsiteX1-11" fmla="*/ 613863 w 2423480"/>
                <a:gd name="connsiteY1-12" fmla="*/ 397888 h 399173"/>
                <a:gd name="connsiteX2-13" fmla="*/ 1579419 w 2423480"/>
                <a:gd name="connsiteY2-14" fmla="*/ 46196 h 399173"/>
                <a:gd name="connsiteX3-15" fmla="*/ 2423480 w 2423480"/>
                <a:gd name="connsiteY3-16" fmla="*/ 1434 h 3991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423480" h="399173">
                  <a:moveTo>
                    <a:pt x="0" y="142112"/>
                  </a:moveTo>
                  <a:cubicBezTo>
                    <a:pt x="175313" y="277993"/>
                    <a:pt x="350627" y="413874"/>
                    <a:pt x="613863" y="397888"/>
                  </a:cubicBezTo>
                  <a:cubicBezTo>
                    <a:pt x="877099" y="381902"/>
                    <a:pt x="1277816" y="112272"/>
                    <a:pt x="1579419" y="46196"/>
                  </a:cubicBezTo>
                  <a:cubicBezTo>
                    <a:pt x="1881022" y="-19880"/>
                    <a:pt x="2065394" y="5697"/>
                    <a:pt x="2423480" y="1434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9" name="内容占位符 2">
            <a:extLst>
              <a:ext uri="{FF2B5EF4-FFF2-40B4-BE49-F238E27FC236}">
                <a16:creationId xmlns:a16="http://schemas.microsoft.com/office/drawing/2014/main" id="{EB719C61-31C5-7548-BDC0-447DB3185FB6}"/>
              </a:ext>
            </a:extLst>
          </p:cNvPr>
          <p:cNvSpPr>
            <a:spLocks noGrp="1"/>
          </p:cNvSpPr>
          <p:nvPr/>
        </p:nvSpPr>
        <p:spPr>
          <a:xfrm>
            <a:off x="5191388" y="3566593"/>
            <a:ext cx="1321279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800" dirty="0">
                <a:solidFill>
                  <a:srgbClr val="C00000"/>
                </a:solidFill>
              </a:rPr>
              <a:t>网络层</a:t>
            </a:r>
          </a:p>
        </p:txBody>
      </p:sp>
      <p:sp>
        <p:nvSpPr>
          <p:cNvPr id="350" name="内容占位符 2">
            <a:extLst>
              <a:ext uri="{FF2B5EF4-FFF2-40B4-BE49-F238E27FC236}">
                <a16:creationId xmlns:a16="http://schemas.microsoft.com/office/drawing/2014/main" id="{9E397CEE-B8E5-A241-8276-6EAAEA53B660}"/>
              </a:ext>
            </a:extLst>
          </p:cNvPr>
          <p:cNvSpPr>
            <a:spLocks noGrp="1"/>
          </p:cNvSpPr>
          <p:nvPr/>
        </p:nvSpPr>
        <p:spPr>
          <a:xfrm>
            <a:off x="427947" y="3928296"/>
            <a:ext cx="2213707" cy="611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实体</a:t>
            </a:r>
            <a:r>
              <a:rPr kumimoji="1" lang="zh-CN" altLang="en-US" sz="1400" dirty="0">
                <a:solidFill>
                  <a:prstClr val="black"/>
                </a:solidFill>
              </a:rPr>
              <a:t>：主机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命名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IP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地址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架构</a:t>
            </a:r>
            <a:r>
              <a:rPr kumimoji="1" lang="zh-CN" altLang="en-US" sz="1400" dirty="0">
                <a:solidFill>
                  <a:prstClr val="black"/>
                </a:solidFill>
              </a:rPr>
              <a:t>：多个主机互连（图）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51" name="内容占位符 2">
            <a:extLst>
              <a:ext uri="{FF2B5EF4-FFF2-40B4-BE49-F238E27FC236}">
                <a16:creationId xmlns:a16="http://schemas.microsoft.com/office/drawing/2014/main" id="{8548B1E6-1CCB-5D4C-92EF-F821E397A63F}"/>
              </a:ext>
            </a:extLst>
          </p:cNvPr>
          <p:cNvSpPr>
            <a:spLocks noGrp="1"/>
          </p:cNvSpPr>
          <p:nvPr/>
        </p:nvSpPr>
        <p:spPr>
          <a:xfrm>
            <a:off x="9082724" y="4093004"/>
            <a:ext cx="2956876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经典协议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en-US" altLang="zh-CN" sz="1400" dirty="0">
                <a:solidFill>
                  <a:srgbClr val="FF0000"/>
                </a:solidFill>
              </a:rPr>
              <a:t>IP</a:t>
            </a:r>
            <a:r>
              <a:rPr kumimoji="1" lang="zh-CN" altLang="en-US" sz="1400" dirty="0">
                <a:solidFill>
                  <a:prstClr val="black"/>
                </a:solidFill>
              </a:rPr>
              <a:t>、</a:t>
            </a:r>
            <a:r>
              <a:rPr kumimoji="1" lang="en-US" altLang="zh-CN" sz="1400" dirty="0"/>
              <a:t>ARP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52" name="内容占位符 2">
            <a:extLst>
              <a:ext uri="{FF2B5EF4-FFF2-40B4-BE49-F238E27FC236}">
                <a16:creationId xmlns:a16="http://schemas.microsoft.com/office/drawing/2014/main" id="{161006B5-780D-4547-84F4-12DBA359137D}"/>
              </a:ext>
            </a:extLst>
          </p:cNvPr>
          <p:cNvSpPr>
            <a:spLocks noGrp="1"/>
          </p:cNvSpPr>
          <p:nvPr/>
        </p:nvSpPr>
        <p:spPr>
          <a:xfrm>
            <a:off x="9082724" y="4376562"/>
            <a:ext cx="2678369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服务与管理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路径选择（路由、流量工程）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流量控制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cxnSp>
        <p:nvCxnSpPr>
          <p:cNvPr id="353" name="直接连接符 200">
            <a:extLst>
              <a:ext uri="{FF2B5EF4-FFF2-40B4-BE49-F238E27FC236}">
                <a16:creationId xmlns:a16="http://schemas.microsoft.com/office/drawing/2014/main" id="{F0528A64-785D-E548-AF59-968704A1DC61}"/>
              </a:ext>
            </a:extLst>
          </p:cNvPr>
          <p:cNvCxnSpPr>
            <a:cxnSpLocks/>
            <a:stCxn id="328" idx="0"/>
            <a:endCxn id="342" idx="3"/>
          </p:cNvCxnSpPr>
          <p:nvPr/>
        </p:nvCxnSpPr>
        <p:spPr>
          <a:xfrm flipV="1">
            <a:off x="5877127" y="4358213"/>
            <a:ext cx="307776" cy="1428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4" name="内容占位符 2">
            <a:extLst>
              <a:ext uri="{FF2B5EF4-FFF2-40B4-BE49-F238E27FC236}">
                <a16:creationId xmlns:a16="http://schemas.microsoft.com/office/drawing/2014/main" id="{E4A3F567-C4F8-4E4F-8F22-31BA0991CF75}"/>
              </a:ext>
            </a:extLst>
          </p:cNvPr>
          <p:cNvSpPr>
            <a:spLocks noGrp="1"/>
          </p:cNvSpPr>
          <p:nvPr/>
        </p:nvSpPr>
        <p:spPr>
          <a:xfrm>
            <a:off x="4266947" y="3258934"/>
            <a:ext cx="3785553" cy="2971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接口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：主机之间跨多跳链路通信（屏蔽链路）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55" name="Picture 4" descr="NIC Card, USB PCMCIA Card, LAN PC Card, Network Interface Controller,  Network Adapter Card, Wireless Computer Card in Industrial Area Phase II ,  Adroit Infoways | ID: 19333228212">
            <a:extLst>
              <a:ext uri="{FF2B5EF4-FFF2-40B4-BE49-F238E27FC236}">
                <a16:creationId xmlns:a16="http://schemas.microsoft.com/office/drawing/2014/main" id="{899A6A28-C502-4B4F-B617-4C51D0A6C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745" y="5199526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" name="Picture 4" descr="NIC Card, USB PCMCIA Card, LAN PC Card, Network Interface Controller,  Network Adapter Card, Wireless Computer Card in Industrial Area Phase II ,  Adroit Infoways | ID: 19333228212">
            <a:extLst>
              <a:ext uri="{FF2B5EF4-FFF2-40B4-BE49-F238E27FC236}">
                <a16:creationId xmlns:a16="http://schemas.microsoft.com/office/drawing/2014/main" id="{F70253E2-F409-9D4B-A414-CE94617E8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16" y="5278808"/>
            <a:ext cx="857249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" name="内容占位符 2">
            <a:extLst>
              <a:ext uri="{FF2B5EF4-FFF2-40B4-BE49-F238E27FC236}">
                <a16:creationId xmlns:a16="http://schemas.microsoft.com/office/drawing/2014/main" id="{CED82AB8-234A-4245-8B0E-B69A0D81FC68}"/>
              </a:ext>
            </a:extLst>
          </p:cNvPr>
          <p:cNvSpPr>
            <a:spLocks noGrp="1"/>
          </p:cNvSpPr>
          <p:nvPr/>
        </p:nvSpPr>
        <p:spPr>
          <a:xfrm>
            <a:off x="5189173" y="5250407"/>
            <a:ext cx="1321279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800" dirty="0">
                <a:solidFill>
                  <a:srgbClr val="C00000"/>
                </a:solidFill>
              </a:rPr>
              <a:t>接入层</a:t>
            </a:r>
          </a:p>
        </p:txBody>
      </p:sp>
      <p:sp>
        <p:nvSpPr>
          <p:cNvPr id="358" name="右大括号 127">
            <a:extLst>
              <a:ext uri="{FF2B5EF4-FFF2-40B4-BE49-F238E27FC236}">
                <a16:creationId xmlns:a16="http://schemas.microsoft.com/office/drawing/2014/main" id="{D4ABB0C4-F28C-B048-8CA3-5F932E5A55F4}"/>
              </a:ext>
            </a:extLst>
          </p:cNvPr>
          <p:cNvSpPr/>
          <p:nvPr/>
        </p:nvSpPr>
        <p:spPr bwMode="auto">
          <a:xfrm rot="16200000">
            <a:off x="5662124" y="4886422"/>
            <a:ext cx="179900" cy="1996899"/>
          </a:xfrm>
          <a:prstGeom prst="rightBrace">
            <a:avLst>
              <a:gd name="adj1" fmla="val 80393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9" name="内容占位符 2">
            <a:extLst>
              <a:ext uri="{FF2B5EF4-FFF2-40B4-BE49-F238E27FC236}">
                <a16:creationId xmlns:a16="http://schemas.microsoft.com/office/drawing/2014/main" id="{0478C2C8-1CFD-E541-8781-54C610CD41E6}"/>
              </a:ext>
            </a:extLst>
          </p:cNvPr>
          <p:cNvSpPr>
            <a:spLocks noGrp="1"/>
          </p:cNvSpPr>
          <p:nvPr/>
        </p:nvSpPr>
        <p:spPr>
          <a:xfrm>
            <a:off x="4572411" y="6026954"/>
            <a:ext cx="3412334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400" dirty="0">
                <a:solidFill>
                  <a:srgbClr val="C00000"/>
                </a:solidFill>
              </a:rPr>
              <a:t>物理层</a:t>
            </a:r>
            <a:r>
              <a:rPr kumimoji="1" lang="zh-CN" altLang="en-US" sz="1400" dirty="0">
                <a:solidFill>
                  <a:prstClr val="black"/>
                </a:solidFill>
              </a:rPr>
              <a:t>：链路的比特传输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lang="zh-CN" altLang="en-US" sz="1400" dirty="0">
                <a:solidFill>
                  <a:srgbClr val="C00000"/>
                </a:solidFill>
              </a:rPr>
              <a:t>数据链路层</a:t>
            </a:r>
            <a:r>
              <a:rPr kumimoji="1" lang="zh-CN" altLang="en-US" sz="1400" dirty="0">
                <a:solidFill>
                  <a:prstClr val="black"/>
                </a:solidFill>
              </a:rPr>
              <a:t>：处理来自物理层的比特流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360" name="内容占位符 2">
            <a:extLst>
              <a:ext uri="{FF2B5EF4-FFF2-40B4-BE49-F238E27FC236}">
                <a16:creationId xmlns:a16="http://schemas.microsoft.com/office/drawing/2014/main" id="{D3037410-9F5C-1843-BB71-10B3F383F823}"/>
              </a:ext>
            </a:extLst>
          </p:cNvPr>
          <p:cNvSpPr>
            <a:spLocks noGrp="1"/>
          </p:cNvSpPr>
          <p:nvPr/>
        </p:nvSpPr>
        <p:spPr>
          <a:xfrm>
            <a:off x="457200" y="5938481"/>
            <a:ext cx="2651442" cy="611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实体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网络接口控制器（网卡）</a:t>
            </a:r>
            <a:b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命名</a:t>
            </a:r>
            <a:r>
              <a:rPr kumimoji="1" lang="zh-CN" altLang="en-US" sz="1400" dirty="0">
                <a:solidFill>
                  <a:prstClr val="black"/>
                </a:solidFill>
              </a:rPr>
              <a:t>：物理地址（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MAC</a:t>
            </a:r>
            <a:r>
              <a:rPr kumimoji="1" lang="zh-CN" altLang="en-US" sz="1400" dirty="0">
                <a:solidFill>
                  <a:prstClr val="black"/>
                </a:solidFill>
              </a:rPr>
              <a:t>地址）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zh-CN" altLang="en-US" sz="1400" dirty="0">
                <a:solidFill>
                  <a:srgbClr val="0070C0"/>
                </a:solidFill>
              </a:rPr>
              <a:t>架构</a:t>
            </a:r>
            <a:r>
              <a:rPr kumimoji="1" lang="zh-CN" altLang="en-US" sz="1400" dirty="0">
                <a:solidFill>
                  <a:prstClr val="black"/>
                </a:solidFill>
              </a:rPr>
              <a:t>：</a:t>
            </a:r>
            <a:r>
              <a:rPr kumimoji="1" lang="en-US" altLang="zh-CN" sz="1400" dirty="0">
                <a:solidFill>
                  <a:prstClr val="black"/>
                </a:solidFill>
              </a:rPr>
              <a:t>1</a:t>
            </a:r>
            <a:r>
              <a:rPr kumimoji="1" lang="zh-CN" altLang="en-US" sz="1400" dirty="0">
                <a:solidFill>
                  <a:prstClr val="black"/>
                </a:solidFill>
              </a:rPr>
              <a:t>对网卡</a:t>
            </a:r>
            <a:r>
              <a:rPr kumimoji="1" lang="en-US" altLang="zh-CN" sz="1400" dirty="0">
                <a:solidFill>
                  <a:prstClr val="black"/>
                </a:solidFill>
              </a:rPr>
              <a:t>+</a:t>
            </a:r>
            <a:r>
              <a:rPr kumimoji="1" lang="zh-CN" altLang="en-US" sz="1400" dirty="0">
                <a:solidFill>
                  <a:prstClr val="black"/>
                </a:solidFill>
              </a:rPr>
              <a:t>链路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61" name="内容占位符 2">
            <a:extLst>
              <a:ext uri="{FF2B5EF4-FFF2-40B4-BE49-F238E27FC236}">
                <a16:creationId xmlns:a16="http://schemas.microsoft.com/office/drawing/2014/main" id="{BE01D78B-98EC-3E4D-8C87-E1F001FBF308}"/>
              </a:ext>
            </a:extLst>
          </p:cNvPr>
          <p:cNvSpPr>
            <a:spLocks noGrp="1"/>
          </p:cNvSpPr>
          <p:nvPr/>
        </p:nvSpPr>
        <p:spPr>
          <a:xfrm>
            <a:off x="9044396" y="5568990"/>
            <a:ext cx="2995204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经典协议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1" lang="zh-CN" altLang="en-US" sz="1400" dirty="0">
                <a:solidFill>
                  <a:prstClr val="black"/>
                </a:solidFill>
              </a:rPr>
              <a:t>以太网、</a:t>
            </a:r>
            <a:r>
              <a:rPr kumimoji="1" lang="en-US" altLang="zh-CN" sz="1400" dirty="0" err="1">
                <a:solidFill>
                  <a:prstClr val="black"/>
                </a:solidFill>
              </a:rPr>
              <a:t>WiFi</a:t>
            </a:r>
            <a:r>
              <a:rPr kumimoji="1" lang="zh-CN" altLang="en-US" sz="1400" dirty="0">
                <a:solidFill>
                  <a:prstClr val="black"/>
                </a:solidFill>
              </a:rPr>
              <a:t>、蜂窝网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62" name="内容占位符 2">
            <a:extLst>
              <a:ext uri="{FF2B5EF4-FFF2-40B4-BE49-F238E27FC236}">
                <a16:creationId xmlns:a16="http://schemas.microsoft.com/office/drawing/2014/main" id="{D784CFA5-4CB6-B94C-8792-1AB6532747EA}"/>
              </a:ext>
            </a:extLst>
          </p:cNvPr>
          <p:cNvSpPr>
            <a:spLocks noGrp="1"/>
          </p:cNvSpPr>
          <p:nvPr/>
        </p:nvSpPr>
        <p:spPr>
          <a:xfrm>
            <a:off x="9041581" y="5792751"/>
            <a:ext cx="2576032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服务与管理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成帧：比特流 </a:t>
            </a:r>
            <a:r>
              <a:rPr kumimoji="1" lang="en-US" altLang="zh-CN" sz="1400" dirty="0">
                <a:solidFill>
                  <a:prstClr val="black"/>
                </a:solidFill>
              </a:rPr>
              <a:t>-&gt; </a:t>
            </a:r>
            <a:r>
              <a:rPr kumimoji="1" lang="zh-CN" altLang="en-US" sz="1400" dirty="0">
                <a:solidFill>
                  <a:prstClr val="black"/>
                </a:solidFill>
              </a:rPr>
              <a:t>消息流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差错检测与纠正</a:t>
            </a:r>
            <a:br>
              <a:rPr kumimoji="1" lang="en-US" altLang="zh-CN" sz="1400" dirty="0">
                <a:solidFill>
                  <a:prstClr val="black"/>
                </a:solidFill>
              </a:rPr>
            </a:br>
            <a:r>
              <a:rPr kumimoji="1" lang="en-US" altLang="zh-CN" sz="1400" dirty="0">
                <a:solidFill>
                  <a:prstClr val="black"/>
                </a:solidFill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</a:rPr>
              <a:t>链路复用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363" name="Rectangle 377">
            <a:extLst>
              <a:ext uri="{FF2B5EF4-FFF2-40B4-BE49-F238E27FC236}">
                <a16:creationId xmlns:a16="http://schemas.microsoft.com/office/drawing/2014/main" id="{EB4C90B3-EE78-8C43-ABEB-8C05AA7B6F94}"/>
              </a:ext>
            </a:extLst>
          </p:cNvPr>
          <p:cNvSpPr/>
          <p:nvPr/>
        </p:nvSpPr>
        <p:spPr bwMode="auto">
          <a:xfrm rot="10800000">
            <a:off x="3374265" y="5630021"/>
            <a:ext cx="4746690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4" name="内容占位符 2">
            <a:extLst>
              <a:ext uri="{FF2B5EF4-FFF2-40B4-BE49-F238E27FC236}">
                <a16:creationId xmlns:a16="http://schemas.microsoft.com/office/drawing/2014/main" id="{DA734109-E016-604E-AE4F-344615E747BF}"/>
              </a:ext>
            </a:extLst>
          </p:cNvPr>
          <p:cNvSpPr>
            <a:spLocks noGrp="1"/>
          </p:cNvSpPr>
          <p:nvPr/>
        </p:nvSpPr>
        <p:spPr>
          <a:xfrm>
            <a:off x="4071335" y="4951832"/>
            <a:ext cx="3556953" cy="2971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1" lang="zh-CN" altLang="en-US" sz="1400" dirty="0">
                <a:solidFill>
                  <a:srgbClr val="0070C0"/>
                </a:solidFill>
              </a:rPr>
              <a:t>接口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：单条链路通信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65" name="内容占位符 2">
            <a:extLst>
              <a:ext uri="{FF2B5EF4-FFF2-40B4-BE49-F238E27FC236}">
                <a16:creationId xmlns:a16="http://schemas.microsoft.com/office/drawing/2014/main" id="{382C6E45-C030-1445-938F-C34E8FB96B6D}"/>
              </a:ext>
            </a:extLst>
          </p:cNvPr>
          <p:cNvSpPr>
            <a:spLocks noGrp="1"/>
          </p:cNvSpPr>
          <p:nvPr/>
        </p:nvSpPr>
        <p:spPr>
          <a:xfrm>
            <a:off x="5147898" y="2556998"/>
            <a:ext cx="1321279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800" dirty="0">
                <a:solidFill>
                  <a:srgbClr val="C00000"/>
                </a:solidFill>
              </a:rPr>
              <a:t>传输层</a:t>
            </a:r>
          </a:p>
        </p:txBody>
      </p:sp>
    </p:spTree>
    <p:extLst>
      <p:ext uri="{BB962C8B-B14F-4D97-AF65-F5344CB8AC3E}">
        <p14:creationId xmlns:p14="http://schemas.microsoft.com/office/powerpoint/2010/main" val="386199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237" grpId="0"/>
      <p:bldP spid="238" grpId="0"/>
      <p:bldP spid="2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分层的实现</a:t>
            </a:r>
          </a:p>
        </p:txBody>
      </p:sp>
      <p:sp>
        <p:nvSpPr>
          <p:cNvPr id="240" name="文本框 1">
            <a:extLst>
              <a:ext uri="{FF2B5EF4-FFF2-40B4-BE49-F238E27FC236}">
                <a16:creationId xmlns:a16="http://schemas.microsoft.com/office/drawing/2014/main" id="{CF31248C-594C-4E43-8DA6-74DA26E9ED4F}"/>
              </a:ext>
            </a:extLst>
          </p:cNvPr>
          <p:cNvSpPr txBox="1"/>
          <p:nvPr/>
        </p:nvSpPr>
        <p:spPr>
          <a:xfrm>
            <a:off x="268438" y="1232876"/>
            <a:ext cx="6534698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基于协议的头部封装</a:t>
            </a:r>
            <a:endParaRPr lang="en-US" altLang="zh-TW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发送端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一层一层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封装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头部数据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接收端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一层一层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解封装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头部数据</a:t>
            </a:r>
          </a:p>
        </p:txBody>
      </p:sp>
      <p:graphicFrame>
        <p:nvGraphicFramePr>
          <p:cNvPr id="241" name="表格 5">
            <a:extLst>
              <a:ext uri="{FF2B5EF4-FFF2-40B4-BE49-F238E27FC236}">
                <a16:creationId xmlns:a16="http://schemas.microsoft.com/office/drawing/2014/main" id="{714EDDC0-6E7D-304D-97B1-F3D2DFCBC9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761373"/>
              </p:ext>
            </p:extLst>
          </p:nvPr>
        </p:nvGraphicFramePr>
        <p:xfrm>
          <a:off x="2812724" y="3296354"/>
          <a:ext cx="1154430" cy="2857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4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应用层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传输层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网络层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链路层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物理层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2" name="内容占位符 2">
            <a:extLst>
              <a:ext uri="{FF2B5EF4-FFF2-40B4-BE49-F238E27FC236}">
                <a16:creationId xmlns:a16="http://schemas.microsoft.com/office/drawing/2014/main" id="{5866AE80-E894-3441-8614-6C6AB83E5B07}"/>
              </a:ext>
            </a:extLst>
          </p:cNvPr>
          <p:cNvSpPr>
            <a:spLocks noGrp="1"/>
          </p:cNvSpPr>
          <p:nvPr/>
        </p:nvSpPr>
        <p:spPr>
          <a:xfrm>
            <a:off x="2277419" y="2799784"/>
            <a:ext cx="155067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发送：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hello</a:t>
            </a:r>
          </a:p>
        </p:txBody>
      </p:sp>
      <p:pic>
        <p:nvPicPr>
          <p:cNvPr id="243" name="图片 8">
            <a:extLst>
              <a:ext uri="{FF2B5EF4-FFF2-40B4-BE49-F238E27FC236}">
                <a16:creationId xmlns:a16="http://schemas.microsoft.com/office/drawing/2014/main" id="{26BDB8D2-CD25-D340-908D-FCB1D988A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579" y="2685484"/>
            <a:ext cx="396240" cy="536575"/>
          </a:xfrm>
          <a:prstGeom prst="rect">
            <a:avLst/>
          </a:prstGeom>
        </p:spPr>
      </p:pic>
      <p:graphicFrame>
        <p:nvGraphicFramePr>
          <p:cNvPr id="244" name="表格 15">
            <a:extLst>
              <a:ext uri="{FF2B5EF4-FFF2-40B4-BE49-F238E27FC236}">
                <a16:creationId xmlns:a16="http://schemas.microsoft.com/office/drawing/2014/main" id="{5A65432A-C5F6-6B48-9C66-B734A65A5B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8349344"/>
              </p:ext>
            </p:extLst>
          </p:nvPr>
        </p:nvGraphicFramePr>
        <p:xfrm>
          <a:off x="1845619" y="3441134"/>
          <a:ext cx="87693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5" name="表格 17">
            <a:extLst>
              <a:ext uri="{FF2B5EF4-FFF2-40B4-BE49-F238E27FC236}">
                <a16:creationId xmlns:a16="http://schemas.microsoft.com/office/drawing/2014/main" id="{B87BBC7C-C4BD-A849-BB3E-C7993A012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4804404"/>
              </p:ext>
            </p:extLst>
          </p:nvPr>
        </p:nvGraphicFramePr>
        <p:xfrm>
          <a:off x="1463984" y="3961834"/>
          <a:ext cx="1271270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4"/>
                          </a:solidFill>
                        </a:rPr>
                        <a:t>H</a:t>
                      </a:r>
                      <a:r>
                        <a:rPr lang="en-US" altLang="zh-CN" sz="2800" baseline="-25000" dirty="0" err="1">
                          <a:solidFill>
                            <a:schemeClr val="accent4"/>
                          </a:solidFill>
                        </a:rPr>
                        <a:t>t</a:t>
                      </a:r>
                      <a:endParaRPr lang="en-US" altLang="zh-CN" sz="2800" baseline="-250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6" name="表格 18">
            <a:extLst>
              <a:ext uri="{FF2B5EF4-FFF2-40B4-BE49-F238E27FC236}">
                <a16:creationId xmlns:a16="http://schemas.microsoft.com/office/drawing/2014/main" id="{D607C8C2-FAAC-E545-B98F-BF2038DD85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64272"/>
              </p:ext>
            </p:extLst>
          </p:nvPr>
        </p:nvGraphicFramePr>
        <p:xfrm>
          <a:off x="1046154" y="4560004"/>
          <a:ext cx="1689100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4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4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4"/>
                          </a:solidFill>
                          <a:sym typeface="+mn-ea"/>
                        </a:rPr>
                        <a:t>n</a:t>
                      </a:r>
                      <a:endParaRPr lang="en-US" altLang="zh-CN" sz="2000" baseline="-25000" dirty="0">
                        <a:solidFill>
                          <a:schemeClr val="accent4"/>
                        </a:solidFill>
                        <a:sym typeface="+mn-ea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5"/>
                          </a:solidFill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5"/>
                          </a:solidFill>
                        </a:rPr>
                        <a:t>t</a:t>
                      </a:r>
                      <a:endParaRPr lang="en-US" altLang="zh-CN" sz="2000" baseline="-250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7" name="表格 19">
            <a:extLst>
              <a:ext uri="{FF2B5EF4-FFF2-40B4-BE49-F238E27FC236}">
                <a16:creationId xmlns:a16="http://schemas.microsoft.com/office/drawing/2014/main" id="{6B498946-2A06-5F4B-A50E-FF8A12B0BA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909218"/>
              </p:ext>
            </p:extLst>
          </p:nvPr>
        </p:nvGraphicFramePr>
        <p:xfrm>
          <a:off x="653089" y="5144204"/>
          <a:ext cx="209486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accent4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>
                          <a:solidFill>
                            <a:schemeClr val="accent4"/>
                          </a:solidFill>
                          <a:sym typeface="+mn-ea"/>
                        </a:rPr>
                        <a:t>l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5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5"/>
                          </a:solidFill>
                          <a:sym typeface="+mn-ea"/>
                        </a:rPr>
                        <a:t>n</a:t>
                      </a:r>
                      <a:endParaRPr lang="en-US" altLang="zh-CN" sz="2000" baseline="-25000" dirty="0">
                        <a:solidFill>
                          <a:schemeClr val="accent5"/>
                        </a:solidFill>
                        <a:sym typeface="+mn-ea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5"/>
                          </a:solidFill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5"/>
                          </a:solidFill>
                        </a:rPr>
                        <a:t>t</a:t>
                      </a:r>
                      <a:endParaRPr lang="en-US" altLang="zh-CN" sz="2000" baseline="-250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8" name="表格 20">
            <a:extLst>
              <a:ext uri="{FF2B5EF4-FFF2-40B4-BE49-F238E27FC236}">
                <a16:creationId xmlns:a16="http://schemas.microsoft.com/office/drawing/2014/main" id="{36F5CA4F-7C93-A041-B48C-6ADDFFE32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2439327"/>
              </p:ext>
            </p:extLst>
          </p:nvPr>
        </p:nvGraphicFramePr>
        <p:xfrm>
          <a:off x="8543599" y="3296354"/>
          <a:ext cx="1170940" cy="2857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应用层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传输层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网络层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链路层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物理层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49" name="表格 21">
            <a:extLst>
              <a:ext uri="{FF2B5EF4-FFF2-40B4-BE49-F238E27FC236}">
                <a16:creationId xmlns:a16="http://schemas.microsoft.com/office/drawing/2014/main" id="{7B8DFB9A-8871-F245-9756-16F11B446B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909799"/>
              </p:ext>
            </p:extLst>
          </p:nvPr>
        </p:nvGraphicFramePr>
        <p:xfrm>
          <a:off x="4247824" y="5010854"/>
          <a:ext cx="1121410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链路层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物理层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0" name="表格 22">
            <a:extLst>
              <a:ext uri="{FF2B5EF4-FFF2-40B4-BE49-F238E27FC236}">
                <a16:creationId xmlns:a16="http://schemas.microsoft.com/office/drawing/2014/main" id="{5BF50D4E-C948-644C-9E80-2B6AAAC2B9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557867"/>
              </p:ext>
            </p:extLst>
          </p:nvPr>
        </p:nvGraphicFramePr>
        <p:xfrm>
          <a:off x="7080559" y="5010854"/>
          <a:ext cx="1104265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链路层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物理层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1" name="表格 23">
            <a:extLst>
              <a:ext uri="{FF2B5EF4-FFF2-40B4-BE49-F238E27FC236}">
                <a16:creationId xmlns:a16="http://schemas.microsoft.com/office/drawing/2014/main" id="{F4C1D0E1-305B-C148-AD65-BA1A4B3408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905814"/>
              </p:ext>
            </p:extLst>
          </p:nvPr>
        </p:nvGraphicFramePr>
        <p:xfrm>
          <a:off x="5649904" y="4439354"/>
          <a:ext cx="1095375" cy="171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网络层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链路层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物理层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2" name="内容占位符 2">
            <a:extLst>
              <a:ext uri="{FF2B5EF4-FFF2-40B4-BE49-F238E27FC236}">
                <a16:creationId xmlns:a16="http://schemas.microsoft.com/office/drawing/2014/main" id="{26329B12-971A-5B48-BAE9-DFA91512AFB4}"/>
              </a:ext>
            </a:extLst>
          </p:cNvPr>
          <p:cNvSpPr>
            <a:spLocks noGrp="1"/>
          </p:cNvSpPr>
          <p:nvPr/>
        </p:nvSpPr>
        <p:spPr>
          <a:xfrm>
            <a:off x="8080049" y="2799784"/>
            <a:ext cx="155067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接收：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hello</a:t>
            </a:r>
          </a:p>
        </p:txBody>
      </p:sp>
      <p:pic>
        <p:nvPicPr>
          <p:cNvPr id="253" name="图片 27">
            <a:extLst>
              <a:ext uri="{FF2B5EF4-FFF2-40B4-BE49-F238E27FC236}">
                <a16:creationId xmlns:a16="http://schemas.microsoft.com/office/drawing/2014/main" id="{A80C8816-490C-1F41-B040-C5D62E13CC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224" y="2685484"/>
            <a:ext cx="396240" cy="536575"/>
          </a:xfrm>
          <a:prstGeom prst="rect">
            <a:avLst/>
          </a:prstGeom>
        </p:spPr>
      </p:pic>
      <p:graphicFrame>
        <p:nvGraphicFramePr>
          <p:cNvPr id="254" name="表格 28">
            <a:extLst>
              <a:ext uri="{FF2B5EF4-FFF2-40B4-BE49-F238E27FC236}">
                <a16:creationId xmlns:a16="http://schemas.microsoft.com/office/drawing/2014/main" id="{066A8C27-AEE4-AB44-B7A8-E3BEEA243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6497237"/>
              </p:ext>
            </p:extLst>
          </p:nvPr>
        </p:nvGraphicFramePr>
        <p:xfrm>
          <a:off x="727384" y="5689034"/>
          <a:ext cx="196913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101101010000...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5" name="表格 29">
            <a:extLst>
              <a:ext uri="{FF2B5EF4-FFF2-40B4-BE49-F238E27FC236}">
                <a16:creationId xmlns:a16="http://schemas.microsoft.com/office/drawing/2014/main" id="{B2AFE7F6-D3E1-7146-A4D7-1610B000E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5147715"/>
              </p:ext>
            </p:extLst>
          </p:nvPr>
        </p:nvGraphicFramePr>
        <p:xfrm>
          <a:off x="9808519" y="3441134"/>
          <a:ext cx="87693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6" name="表格 30">
            <a:extLst>
              <a:ext uri="{FF2B5EF4-FFF2-40B4-BE49-F238E27FC236}">
                <a16:creationId xmlns:a16="http://schemas.microsoft.com/office/drawing/2014/main" id="{4220FAA3-9865-6747-B205-8A6EE82BA8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64419"/>
              </p:ext>
            </p:extLst>
          </p:nvPr>
        </p:nvGraphicFramePr>
        <p:xfrm>
          <a:off x="9782484" y="3961834"/>
          <a:ext cx="1271270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4"/>
                          </a:solidFill>
                        </a:rPr>
                        <a:t>H</a:t>
                      </a:r>
                      <a:r>
                        <a:rPr lang="en-US" altLang="zh-CN" sz="2800" baseline="-25000" dirty="0" err="1">
                          <a:solidFill>
                            <a:schemeClr val="accent4"/>
                          </a:solidFill>
                        </a:rPr>
                        <a:t>t</a:t>
                      </a:r>
                      <a:endParaRPr lang="en-US" altLang="zh-CN" sz="2800" baseline="-250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7" name="表格 31">
            <a:extLst>
              <a:ext uri="{FF2B5EF4-FFF2-40B4-BE49-F238E27FC236}">
                <a16:creationId xmlns:a16="http://schemas.microsoft.com/office/drawing/2014/main" id="{49258262-283E-274E-AC10-AF9E268F5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114925"/>
              </p:ext>
            </p:extLst>
          </p:nvPr>
        </p:nvGraphicFramePr>
        <p:xfrm>
          <a:off x="9783754" y="4560004"/>
          <a:ext cx="1689100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4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4"/>
                          </a:solidFill>
                          <a:sym typeface="+mn-ea"/>
                        </a:rPr>
                        <a:t>n</a:t>
                      </a:r>
                      <a:endParaRPr lang="en-US" altLang="zh-CN" sz="2000" baseline="-25000" dirty="0">
                        <a:solidFill>
                          <a:schemeClr val="accent4"/>
                        </a:solidFill>
                        <a:sym typeface="+mn-ea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5"/>
                          </a:solidFill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5"/>
                          </a:solidFill>
                        </a:rPr>
                        <a:t>t</a:t>
                      </a:r>
                      <a:endParaRPr lang="en-US" altLang="zh-CN" sz="2000" baseline="-250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8" name="表格 32">
            <a:extLst>
              <a:ext uri="{FF2B5EF4-FFF2-40B4-BE49-F238E27FC236}">
                <a16:creationId xmlns:a16="http://schemas.microsoft.com/office/drawing/2014/main" id="{15297982-B336-6E43-9F68-7DA10196E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9476575"/>
              </p:ext>
            </p:extLst>
          </p:nvPr>
        </p:nvGraphicFramePr>
        <p:xfrm>
          <a:off x="9784389" y="5144204"/>
          <a:ext cx="209486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accent4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>
                          <a:solidFill>
                            <a:schemeClr val="accent4"/>
                          </a:solidFill>
                          <a:sym typeface="+mn-ea"/>
                        </a:rPr>
                        <a:t>l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5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5"/>
                          </a:solidFill>
                          <a:sym typeface="+mn-ea"/>
                        </a:rPr>
                        <a:t>n</a:t>
                      </a:r>
                      <a:endParaRPr lang="en-US" altLang="zh-CN" sz="2000" baseline="-25000" dirty="0">
                        <a:solidFill>
                          <a:schemeClr val="accent5"/>
                        </a:solidFill>
                        <a:sym typeface="+mn-ea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>
                          <a:solidFill>
                            <a:schemeClr val="accent5"/>
                          </a:solidFill>
                        </a:rPr>
                        <a:t> H</a:t>
                      </a:r>
                      <a:r>
                        <a:rPr lang="en-US" altLang="zh-CN" sz="2000" baseline="-25000">
                          <a:solidFill>
                            <a:schemeClr val="accent5"/>
                          </a:solidFill>
                        </a:rPr>
                        <a:t>t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" name="表格 33">
            <a:extLst>
              <a:ext uri="{FF2B5EF4-FFF2-40B4-BE49-F238E27FC236}">
                <a16:creationId xmlns:a16="http://schemas.microsoft.com/office/drawing/2014/main" id="{35260BEF-993F-864C-A9F8-09A92F5D2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8512965"/>
              </p:ext>
            </p:extLst>
          </p:nvPr>
        </p:nvGraphicFramePr>
        <p:xfrm>
          <a:off x="9858684" y="5689034"/>
          <a:ext cx="196913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101101010000...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0" name="直接箭头连接符 41">
            <a:extLst>
              <a:ext uri="{FF2B5EF4-FFF2-40B4-BE49-F238E27FC236}">
                <a16:creationId xmlns:a16="http://schemas.microsoft.com/office/drawing/2014/main" id="{1D39E87C-5E02-E54A-94BE-61E27DD37C4D}"/>
              </a:ext>
            </a:extLst>
          </p:cNvPr>
          <p:cNvCxnSpPr>
            <a:stCxn id="242" idx="3"/>
          </p:cNvCxnSpPr>
          <p:nvPr/>
        </p:nvCxnSpPr>
        <p:spPr>
          <a:xfrm flipH="1">
            <a:off x="3828089" y="3030289"/>
            <a:ext cx="12700" cy="265874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42">
            <a:extLst>
              <a:ext uri="{FF2B5EF4-FFF2-40B4-BE49-F238E27FC236}">
                <a16:creationId xmlns:a16="http://schemas.microsoft.com/office/drawing/2014/main" id="{4E64A561-DA56-3E4D-8D6C-94EAB153BCB0}"/>
              </a:ext>
            </a:extLst>
          </p:cNvPr>
          <p:cNvCxnSpPr/>
          <p:nvPr/>
        </p:nvCxnSpPr>
        <p:spPr>
          <a:xfrm>
            <a:off x="3815389" y="5816034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43">
            <a:extLst>
              <a:ext uri="{FF2B5EF4-FFF2-40B4-BE49-F238E27FC236}">
                <a16:creationId xmlns:a16="http://schemas.microsoft.com/office/drawing/2014/main" id="{0439D355-C504-084F-9616-570093FF4C3F}"/>
              </a:ext>
            </a:extLst>
          </p:cNvPr>
          <p:cNvCxnSpPr/>
          <p:nvPr/>
        </p:nvCxnSpPr>
        <p:spPr>
          <a:xfrm>
            <a:off x="5199689" y="5816034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44">
            <a:extLst>
              <a:ext uri="{FF2B5EF4-FFF2-40B4-BE49-F238E27FC236}">
                <a16:creationId xmlns:a16="http://schemas.microsoft.com/office/drawing/2014/main" id="{0E6583D7-4D5C-7745-B83D-E629C94C3ED3}"/>
              </a:ext>
            </a:extLst>
          </p:cNvPr>
          <p:cNvCxnSpPr/>
          <p:nvPr/>
        </p:nvCxnSpPr>
        <p:spPr>
          <a:xfrm>
            <a:off x="6636694" y="5854134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45">
            <a:extLst>
              <a:ext uri="{FF2B5EF4-FFF2-40B4-BE49-F238E27FC236}">
                <a16:creationId xmlns:a16="http://schemas.microsoft.com/office/drawing/2014/main" id="{914E44DA-8578-884A-996F-B86AF735C6E7}"/>
              </a:ext>
            </a:extLst>
          </p:cNvPr>
          <p:cNvCxnSpPr/>
          <p:nvPr/>
        </p:nvCxnSpPr>
        <p:spPr>
          <a:xfrm>
            <a:off x="8121324" y="5854134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46">
            <a:extLst>
              <a:ext uri="{FF2B5EF4-FFF2-40B4-BE49-F238E27FC236}">
                <a16:creationId xmlns:a16="http://schemas.microsoft.com/office/drawing/2014/main" id="{973E1B58-ADD9-B146-A1E1-515091B19932}"/>
              </a:ext>
            </a:extLst>
          </p:cNvPr>
          <p:cNvCxnSpPr/>
          <p:nvPr/>
        </p:nvCxnSpPr>
        <p:spPr>
          <a:xfrm flipV="1">
            <a:off x="4456739" y="5010854"/>
            <a:ext cx="0" cy="8432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47">
            <a:extLst>
              <a:ext uri="{FF2B5EF4-FFF2-40B4-BE49-F238E27FC236}">
                <a16:creationId xmlns:a16="http://schemas.microsoft.com/office/drawing/2014/main" id="{37197D33-1664-6049-962D-C4C47FF4C623}"/>
              </a:ext>
            </a:extLst>
          </p:cNvPr>
          <p:cNvCxnSpPr/>
          <p:nvPr/>
        </p:nvCxnSpPr>
        <p:spPr>
          <a:xfrm flipV="1">
            <a:off x="5828339" y="4439354"/>
            <a:ext cx="0" cy="14147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48">
            <a:extLst>
              <a:ext uri="{FF2B5EF4-FFF2-40B4-BE49-F238E27FC236}">
                <a16:creationId xmlns:a16="http://schemas.microsoft.com/office/drawing/2014/main" id="{247A7799-BBD2-1044-BB26-0AD19641AFD0}"/>
              </a:ext>
            </a:extLst>
          </p:cNvPr>
          <p:cNvCxnSpPr/>
          <p:nvPr/>
        </p:nvCxnSpPr>
        <p:spPr>
          <a:xfrm flipV="1">
            <a:off x="7288839" y="5010854"/>
            <a:ext cx="0" cy="8432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49">
            <a:extLst>
              <a:ext uri="{FF2B5EF4-FFF2-40B4-BE49-F238E27FC236}">
                <a16:creationId xmlns:a16="http://schemas.microsoft.com/office/drawing/2014/main" id="{3ADF826C-92E4-2140-8006-6BBAA6A461E0}"/>
              </a:ext>
            </a:extLst>
          </p:cNvPr>
          <p:cNvCxnSpPr/>
          <p:nvPr/>
        </p:nvCxnSpPr>
        <p:spPr>
          <a:xfrm>
            <a:off x="4532304" y="5096579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50">
            <a:extLst>
              <a:ext uri="{FF2B5EF4-FFF2-40B4-BE49-F238E27FC236}">
                <a16:creationId xmlns:a16="http://schemas.microsoft.com/office/drawing/2014/main" id="{A359ED3A-C1D9-5F43-82E8-1FE0C4DBA0DD}"/>
              </a:ext>
            </a:extLst>
          </p:cNvPr>
          <p:cNvCxnSpPr/>
          <p:nvPr/>
        </p:nvCxnSpPr>
        <p:spPr>
          <a:xfrm>
            <a:off x="7394884" y="5096579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51">
            <a:extLst>
              <a:ext uri="{FF2B5EF4-FFF2-40B4-BE49-F238E27FC236}">
                <a16:creationId xmlns:a16="http://schemas.microsoft.com/office/drawing/2014/main" id="{A5EE1272-0D51-8842-9A1A-23819F25C4B3}"/>
              </a:ext>
            </a:extLst>
          </p:cNvPr>
          <p:cNvCxnSpPr/>
          <p:nvPr/>
        </p:nvCxnSpPr>
        <p:spPr>
          <a:xfrm>
            <a:off x="5921684" y="4560004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52">
            <a:extLst>
              <a:ext uri="{FF2B5EF4-FFF2-40B4-BE49-F238E27FC236}">
                <a16:creationId xmlns:a16="http://schemas.microsoft.com/office/drawing/2014/main" id="{F84137E5-027D-934E-A2BE-35FF8B881973}"/>
              </a:ext>
            </a:extLst>
          </p:cNvPr>
          <p:cNvCxnSpPr/>
          <p:nvPr/>
        </p:nvCxnSpPr>
        <p:spPr>
          <a:xfrm flipV="1">
            <a:off x="6555414" y="4560004"/>
            <a:ext cx="0" cy="135763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54">
            <a:extLst>
              <a:ext uri="{FF2B5EF4-FFF2-40B4-BE49-F238E27FC236}">
                <a16:creationId xmlns:a16="http://schemas.microsoft.com/office/drawing/2014/main" id="{6EB54E35-3C20-4E4F-BD04-C17F6CBBD3D1}"/>
              </a:ext>
            </a:extLst>
          </p:cNvPr>
          <p:cNvCxnSpPr/>
          <p:nvPr/>
        </p:nvCxnSpPr>
        <p:spPr>
          <a:xfrm flipV="1">
            <a:off x="5161589" y="5062289"/>
            <a:ext cx="0" cy="8432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箭头连接符 55">
            <a:extLst>
              <a:ext uri="{FF2B5EF4-FFF2-40B4-BE49-F238E27FC236}">
                <a16:creationId xmlns:a16="http://schemas.microsoft.com/office/drawing/2014/main" id="{201F17DA-3F77-6A41-AE23-8E8BE8F4CC11}"/>
              </a:ext>
            </a:extLst>
          </p:cNvPr>
          <p:cNvCxnSpPr/>
          <p:nvPr/>
        </p:nvCxnSpPr>
        <p:spPr>
          <a:xfrm flipV="1">
            <a:off x="8023534" y="5096579"/>
            <a:ext cx="0" cy="8432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箭头连接符 56">
            <a:extLst>
              <a:ext uri="{FF2B5EF4-FFF2-40B4-BE49-F238E27FC236}">
                <a16:creationId xmlns:a16="http://schemas.microsoft.com/office/drawing/2014/main" id="{FFE967A3-3B70-BB42-90C4-58BD539AEA71}"/>
              </a:ext>
            </a:extLst>
          </p:cNvPr>
          <p:cNvCxnSpPr/>
          <p:nvPr/>
        </p:nvCxnSpPr>
        <p:spPr>
          <a:xfrm flipV="1">
            <a:off x="8686474" y="3107759"/>
            <a:ext cx="0" cy="270827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内容占位符 2">
            <a:extLst>
              <a:ext uri="{FF2B5EF4-FFF2-40B4-BE49-F238E27FC236}">
                <a16:creationId xmlns:a16="http://schemas.microsoft.com/office/drawing/2014/main" id="{3868304A-22CE-AA40-BDE4-8CD5AD9DC709}"/>
              </a:ext>
            </a:extLst>
          </p:cNvPr>
          <p:cNvSpPr>
            <a:spLocks noGrp="1"/>
          </p:cNvSpPr>
          <p:nvPr/>
        </p:nvSpPr>
        <p:spPr>
          <a:xfrm>
            <a:off x="2951154" y="6166154"/>
            <a:ext cx="1001395" cy="3975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276" name="内容占位符 2">
            <a:extLst>
              <a:ext uri="{FF2B5EF4-FFF2-40B4-BE49-F238E27FC236}">
                <a16:creationId xmlns:a16="http://schemas.microsoft.com/office/drawing/2014/main" id="{34229026-AA46-D641-BC82-58182A7F053E}"/>
              </a:ext>
            </a:extLst>
          </p:cNvPr>
          <p:cNvSpPr>
            <a:spLocks noGrp="1"/>
          </p:cNvSpPr>
          <p:nvPr/>
        </p:nvSpPr>
        <p:spPr>
          <a:xfrm>
            <a:off x="4374824" y="6166154"/>
            <a:ext cx="951230" cy="3975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交换机</a:t>
            </a:r>
          </a:p>
        </p:txBody>
      </p:sp>
      <p:sp>
        <p:nvSpPr>
          <p:cNvPr id="277" name="内容占位符 2">
            <a:extLst>
              <a:ext uri="{FF2B5EF4-FFF2-40B4-BE49-F238E27FC236}">
                <a16:creationId xmlns:a16="http://schemas.microsoft.com/office/drawing/2014/main" id="{AFE7CD2D-4C47-7949-A9FB-E00B1ED8F08F}"/>
              </a:ext>
            </a:extLst>
          </p:cNvPr>
          <p:cNvSpPr>
            <a:spLocks noGrp="1"/>
          </p:cNvSpPr>
          <p:nvPr/>
        </p:nvSpPr>
        <p:spPr>
          <a:xfrm>
            <a:off x="7189144" y="6192824"/>
            <a:ext cx="951230" cy="3975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交换机</a:t>
            </a:r>
          </a:p>
        </p:txBody>
      </p:sp>
      <p:sp>
        <p:nvSpPr>
          <p:cNvPr id="278" name="内容占位符 2">
            <a:extLst>
              <a:ext uri="{FF2B5EF4-FFF2-40B4-BE49-F238E27FC236}">
                <a16:creationId xmlns:a16="http://schemas.microsoft.com/office/drawing/2014/main" id="{C6003501-D9F7-F446-A9AE-996AE4D7E695}"/>
              </a:ext>
            </a:extLst>
          </p:cNvPr>
          <p:cNvSpPr>
            <a:spLocks noGrp="1"/>
          </p:cNvSpPr>
          <p:nvPr/>
        </p:nvSpPr>
        <p:spPr>
          <a:xfrm>
            <a:off x="8752514" y="6191554"/>
            <a:ext cx="1263650" cy="3975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279" name="内容占位符 2">
            <a:extLst>
              <a:ext uri="{FF2B5EF4-FFF2-40B4-BE49-F238E27FC236}">
                <a16:creationId xmlns:a16="http://schemas.microsoft.com/office/drawing/2014/main" id="{52AF8179-1AD9-5845-A624-5B46B21BB2B9}"/>
              </a:ext>
            </a:extLst>
          </p:cNvPr>
          <p:cNvSpPr>
            <a:spLocks noGrp="1"/>
          </p:cNvSpPr>
          <p:nvPr/>
        </p:nvSpPr>
        <p:spPr>
          <a:xfrm>
            <a:off x="5774999" y="6191554"/>
            <a:ext cx="868680" cy="3975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路由器</a:t>
            </a:r>
          </a:p>
        </p:txBody>
      </p:sp>
      <p:sp>
        <p:nvSpPr>
          <p:cNvPr id="280" name="内容占位符 2">
            <a:extLst>
              <a:ext uri="{FF2B5EF4-FFF2-40B4-BE49-F238E27FC236}">
                <a16:creationId xmlns:a16="http://schemas.microsoft.com/office/drawing/2014/main" id="{A32503A9-B515-5741-A601-D1CAAEAB8470}"/>
              </a:ext>
            </a:extLst>
          </p:cNvPr>
          <p:cNvSpPr>
            <a:spLocks noGrp="1"/>
          </p:cNvSpPr>
          <p:nvPr/>
        </p:nvSpPr>
        <p:spPr>
          <a:xfrm>
            <a:off x="3991466" y="3361758"/>
            <a:ext cx="2001321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封装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Encapsulation</a:t>
            </a:r>
          </a:p>
        </p:txBody>
      </p:sp>
      <p:sp>
        <p:nvSpPr>
          <p:cNvPr id="281" name="内容占位符 2">
            <a:extLst>
              <a:ext uri="{FF2B5EF4-FFF2-40B4-BE49-F238E27FC236}">
                <a16:creationId xmlns:a16="http://schemas.microsoft.com/office/drawing/2014/main" id="{5A999BB2-A5A4-234E-885E-4736FF68D38B}"/>
              </a:ext>
            </a:extLst>
          </p:cNvPr>
          <p:cNvSpPr>
            <a:spLocks noGrp="1"/>
          </p:cNvSpPr>
          <p:nvPr/>
        </p:nvSpPr>
        <p:spPr>
          <a:xfrm>
            <a:off x="6309668" y="3361759"/>
            <a:ext cx="2228851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解封装</a:t>
            </a:r>
          </a:p>
          <a:p>
            <a:pPr marL="0" marR="0" lvl="0" indent="0" algn="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De-encapsulation</a:t>
            </a:r>
          </a:p>
        </p:txBody>
      </p:sp>
      <p:sp>
        <p:nvSpPr>
          <p:cNvPr id="282" name="Rectangle 22">
            <a:extLst>
              <a:ext uri="{FF2B5EF4-FFF2-40B4-BE49-F238E27FC236}">
                <a16:creationId xmlns:a16="http://schemas.microsoft.com/office/drawing/2014/main" id="{A106894A-8240-BA49-804D-F71E8E28C20B}"/>
              </a:ext>
            </a:extLst>
          </p:cNvPr>
          <p:cNvSpPr/>
          <p:nvPr/>
        </p:nvSpPr>
        <p:spPr bwMode="auto">
          <a:xfrm>
            <a:off x="4796591" y="1811125"/>
            <a:ext cx="7318248" cy="609600"/>
          </a:xfrm>
          <a:prstGeom prst="rect">
            <a:avLst/>
          </a:prstGeom>
          <a:solidFill>
            <a:schemeClr val="accent5"/>
          </a:solidFill>
          <a:ln w="38100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DengXian" panose="02010600030101010101" pitchFamily="2" charset="-122"/>
              </a:rPr>
              <a:t>数据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DengXian" panose="02010600030101010101" pitchFamily="2" charset="-122"/>
              </a:rPr>
              <a:t>(Data)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DengXian" panose="02010600030101010101" pitchFamily="2" charset="-122"/>
            </a:endParaRPr>
          </a:p>
        </p:txBody>
      </p:sp>
      <p:sp>
        <p:nvSpPr>
          <p:cNvPr id="283" name="Rectangle 18">
            <a:extLst>
              <a:ext uri="{FF2B5EF4-FFF2-40B4-BE49-F238E27FC236}">
                <a16:creationId xmlns:a16="http://schemas.microsoft.com/office/drawing/2014/main" id="{F11C2036-7FBF-A64E-AAEE-A8C7F7AB0B11}"/>
              </a:ext>
            </a:extLst>
          </p:cNvPr>
          <p:cNvSpPr/>
          <p:nvPr/>
        </p:nvSpPr>
        <p:spPr bwMode="auto">
          <a:xfrm>
            <a:off x="7314239" y="1798407"/>
            <a:ext cx="4800600" cy="609600"/>
          </a:xfrm>
          <a:prstGeom prst="rect">
            <a:avLst/>
          </a:prstGeom>
          <a:solidFill>
            <a:schemeClr val="accent5"/>
          </a:solidFill>
          <a:ln w="38100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bg1"/>
                </a:solidFill>
                <a:ea typeface="DengXian" panose="02010600030101010101" pitchFamily="2" charset="-122"/>
              </a:rPr>
              <a:t>载荷</a:t>
            </a:r>
            <a:r>
              <a:rPr lang="en-US" altLang="zh-CN" b="1" dirty="0">
                <a:solidFill>
                  <a:schemeClr val="bg1"/>
                </a:solidFill>
                <a:ea typeface="DengXian" panose="02010600030101010101" pitchFamily="2" charset="-122"/>
              </a:rPr>
              <a:t>(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DengXian" panose="02010600030101010101" pitchFamily="2" charset="-122"/>
              </a:rPr>
              <a:t>Payload)</a:t>
            </a:r>
          </a:p>
        </p:txBody>
      </p:sp>
      <p:sp>
        <p:nvSpPr>
          <p:cNvPr id="284" name="Rectangle 21">
            <a:extLst>
              <a:ext uri="{FF2B5EF4-FFF2-40B4-BE49-F238E27FC236}">
                <a16:creationId xmlns:a16="http://schemas.microsoft.com/office/drawing/2014/main" id="{94D34367-FA67-7445-9FE8-DB3A64D93D42}"/>
              </a:ext>
            </a:extLst>
          </p:cNvPr>
          <p:cNvSpPr/>
          <p:nvPr/>
        </p:nvSpPr>
        <p:spPr bwMode="auto">
          <a:xfrm>
            <a:off x="4796591" y="1800807"/>
            <a:ext cx="2517648" cy="619918"/>
          </a:xfrm>
          <a:prstGeom prst="rect">
            <a:avLst/>
          </a:prstGeom>
          <a:solidFill>
            <a:schemeClr val="accent4"/>
          </a:solidFill>
          <a:ln w="38100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bg1"/>
                </a:solidFill>
                <a:ea typeface="DengXian" panose="02010600030101010101" pitchFamily="2" charset="-122"/>
              </a:rPr>
              <a:t>头部（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DengXian" panose="02010600030101010101" pitchFamily="2" charset="-122"/>
              </a:rPr>
              <a:t>Header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DengXian" panose="02010600030101010101" pitchFamily="2" charset="-122"/>
              </a:rPr>
              <a:t>）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22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  <p:bldP spid="252" grpId="0"/>
      <p:bldP spid="280" grpId="0"/>
      <p:bldP spid="28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分层实现的特点</a:t>
            </a:r>
          </a:p>
        </p:txBody>
      </p:sp>
      <p:sp>
        <p:nvSpPr>
          <p:cNvPr id="240" name="文本框 1">
            <a:extLst>
              <a:ext uri="{FF2B5EF4-FFF2-40B4-BE49-F238E27FC236}">
                <a16:creationId xmlns:a16="http://schemas.microsoft.com/office/drawing/2014/main" id="{CF31248C-594C-4E43-8DA6-74DA26E9ED4F}"/>
              </a:ext>
            </a:extLst>
          </p:cNvPr>
          <p:cNvSpPr txBox="1"/>
          <p:nvPr/>
        </p:nvSpPr>
        <p:spPr>
          <a:xfrm>
            <a:off x="268438" y="1232876"/>
            <a:ext cx="653469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聪明终端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笨网络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复杂功能由主机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端系统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实现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实现了建立在简单的、不可靠的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上的可靠系统</a:t>
            </a:r>
            <a:endParaRPr lang="en-US" altLang="zh-TW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笨网络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=&gt;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扩展性强</a:t>
            </a:r>
            <a:endParaRPr lang="zh-TW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9" name="Rectangle 4">
            <a:extLst>
              <a:ext uri="{FF2B5EF4-FFF2-40B4-BE49-F238E27FC236}">
                <a16:creationId xmlns:a16="http://schemas.microsoft.com/office/drawing/2014/main" id="{521BA2E2-3D4A-AD4E-831E-B1B1338A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677" y="3989048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50" name="Text Box 5">
            <a:extLst>
              <a:ext uri="{FF2B5EF4-FFF2-40B4-BE49-F238E27FC236}">
                <a16:creationId xmlns:a16="http://schemas.microsoft.com/office/drawing/2014/main" id="{99568095-8FB7-9C47-9796-FC9688D24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210" y="3973173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zh-CN" altLang="en-US" dirty="0">
                <a:solidFill>
                  <a:schemeClr val="bg1"/>
                </a:solidFill>
                <a:latin typeface="+mn-lt"/>
                <a:ea typeface="DengXian" panose="02010600030101010101" pitchFamily="2" charset="-122"/>
                <a:cs typeface="Arial" charset="0"/>
              </a:rPr>
              <a:t>传输层</a:t>
            </a:r>
            <a:endParaRPr lang="en-US" dirty="0">
              <a:solidFill>
                <a:schemeClr val="bg1"/>
              </a:solidFill>
              <a:latin typeface="+mn-lt"/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51" name="Rectangle 6">
            <a:extLst>
              <a:ext uri="{FF2B5EF4-FFF2-40B4-BE49-F238E27FC236}">
                <a16:creationId xmlns:a16="http://schemas.microsoft.com/office/drawing/2014/main" id="{25981A2E-3CD0-C54C-A9A4-B913782A1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677" y="4370048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52" name="Text Box 7">
            <a:extLst>
              <a:ext uri="{FF2B5EF4-FFF2-40B4-BE49-F238E27FC236}">
                <a16:creationId xmlns:a16="http://schemas.microsoft.com/office/drawing/2014/main" id="{6622A7A7-23C0-5449-895E-C09250EFF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565" y="4354173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zh-CN" altLang="en-US" dirty="0">
                <a:latin typeface="+mn-lt"/>
                <a:ea typeface="DengXian" panose="02010600030101010101" pitchFamily="2" charset="-122"/>
                <a:cs typeface="Arial" charset="0"/>
              </a:rPr>
              <a:t>网络层</a:t>
            </a:r>
            <a:endParaRPr lang="en-US" dirty="0">
              <a:latin typeface="+mn-lt"/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A557FB2F-9065-0B4E-AF87-3C3C90218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677" y="4751048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54" name="Text Box 9">
            <a:extLst>
              <a:ext uri="{FF2B5EF4-FFF2-40B4-BE49-F238E27FC236}">
                <a16:creationId xmlns:a16="http://schemas.microsoft.com/office/drawing/2014/main" id="{C2DB3F59-40AE-2441-A1CF-77474B1DA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565" y="4735173"/>
            <a:ext cx="125221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zh-CN" altLang="en-US" dirty="0">
                <a:latin typeface="+mn-lt"/>
                <a:ea typeface="DengXian" panose="02010600030101010101" pitchFamily="2" charset="-122"/>
                <a:cs typeface="Arial" charset="0"/>
              </a:rPr>
              <a:t>链路层</a:t>
            </a:r>
            <a:endParaRPr lang="en-US" dirty="0">
              <a:latin typeface="+mn-lt"/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55" name="Rectangle 10">
            <a:extLst>
              <a:ext uri="{FF2B5EF4-FFF2-40B4-BE49-F238E27FC236}">
                <a16:creationId xmlns:a16="http://schemas.microsoft.com/office/drawing/2014/main" id="{D98FA6FA-CBCE-AA44-8D20-4A2E60ED5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677" y="5132048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56" name="Text Box 11">
            <a:extLst>
              <a:ext uri="{FF2B5EF4-FFF2-40B4-BE49-F238E27FC236}">
                <a16:creationId xmlns:a16="http://schemas.microsoft.com/office/drawing/2014/main" id="{A6A5674D-0795-6B49-BADB-0C60AA5FB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798" y="5116173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zh-CN" altLang="en-US" dirty="0">
                <a:latin typeface="+mn-lt"/>
                <a:ea typeface="DengXian" panose="02010600030101010101" pitchFamily="2" charset="-122"/>
                <a:cs typeface="Arial" charset="0"/>
              </a:rPr>
              <a:t>物理层</a:t>
            </a:r>
            <a:endParaRPr lang="en-US" dirty="0">
              <a:latin typeface="+mn-lt"/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57" name="Rectangle 12">
            <a:extLst>
              <a:ext uri="{FF2B5EF4-FFF2-40B4-BE49-F238E27FC236}">
                <a16:creationId xmlns:a16="http://schemas.microsoft.com/office/drawing/2014/main" id="{D8BDC9F5-5370-6F40-BF0B-51C948147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877" y="3989048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solidFill>
                <a:schemeClr val="bg1"/>
              </a:solidFill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58" name="Text Box 13">
            <a:extLst>
              <a:ext uri="{FF2B5EF4-FFF2-40B4-BE49-F238E27FC236}">
                <a16:creationId xmlns:a16="http://schemas.microsoft.com/office/drawing/2014/main" id="{C5855145-0F89-554B-8EA1-50ADF2E7D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5410" y="3973173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DengXian" panose="02010600030101010101" pitchFamily="2" charset="-122"/>
                <a:cs typeface="Arial" charset="0"/>
              </a:rPr>
              <a:t>传输层</a:t>
            </a:r>
            <a:endParaRPr lang="en-US" altLang="zh-CN" dirty="0">
              <a:solidFill>
                <a:schemeClr val="bg1"/>
              </a:solidFill>
              <a:latin typeface="+mn-lt"/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59" name="Rectangle 14">
            <a:extLst>
              <a:ext uri="{FF2B5EF4-FFF2-40B4-BE49-F238E27FC236}">
                <a16:creationId xmlns:a16="http://schemas.microsoft.com/office/drawing/2014/main" id="{9955FF2D-D105-564C-866E-C67A6E75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877" y="4370048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60" name="Text Box 15">
            <a:extLst>
              <a:ext uri="{FF2B5EF4-FFF2-40B4-BE49-F238E27FC236}">
                <a16:creationId xmlns:a16="http://schemas.microsoft.com/office/drawing/2014/main" id="{4819378A-EFB8-184C-B9D5-AF3F60E3E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765" y="4354173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zh-CN" altLang="en-US" dirty="0">
                <a:latin typeface="+mn-lt"/>
                <a:ea typeface="DengXian" panose="02010600030101010101" pitchFamily="2" charset="-122"/>
                <a:cs typeface="Arial" charset="0"/>
              </a:rPr>
              <a:t>网络层</a:t>
            </a:r>
            <a:endParaRPr lang="en-US" altLang="zh-CN" dirty="0">
              <a:latin typeface="+mn-lt"/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61" name="Rectangle 16">
            <a:extLst>
              <a:ext uri="{FF2B5EF4-FFF2-40B4-BE49-F238E27FC236}">
                <a16:creationId xmlns:a16="http://schemas.microsoft.com/office/drawing/2014/main" id="{B34416FC-7B3E-964B-A2C1-7F628039F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877" y="4751048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62" name="Text Box 17">
            <a:extLst>
              <a:ext uri="{FF2B5EF4-FFF2-40B4-BE49-F238E27FC236}">
                <a16:creationId xmlns:a16="http://schemas.microsoft.com/office/drawing/2014/main" id="{76EDC466-514C-FD4F-9197-0882E9E51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765" y="4735173"/>
            <a:ext cx="125221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zh-CN" altLang="en-US" dirty="0">
                <a:latin typeface="+mn-lt"/>
                <a:ea typeface="DengXian" panose="02010600030101010101" pitchFamily="2" charset="-122"/>
                <a:cs typeface="Arial" charset="0"/>
              </a:rPr>
              <a:t>链路层</a:t>
            </a:r>
            <a:endParaRPr lang="en-US" altLang="zh-CN" dirty="0">
              <a:latin typeface="+mn-lt"/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63" name="Rectangle 18">
            <a:extLst>
              <a:ext uri="{FF2B5EF4-FFF2-40B4-BE49-F238E27FC236}">
                <a16:creationId xmlns:a16="http://schemas.microsoft.com/office/drawing/2014/main" id="{FD831988-B8B1-1742-AC8E-A4AAF19D0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877" y="5132048"/>
            <a:ext cx="1703388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64" name="Text Box 19">
            <a:extLst>
              <a:ext uri="{FF2B5EF4-FFF2-40B4-BE49-F238E27FC236}">
                <a16:creationId xmlns:a16="http://schemas.microsoft.com/office/drawing/2014/main" id="{8D478395-7089-C144-ACAA-271155D95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998" y="5116173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zh-CN" altLang="en-US" dirty="0">
                <a:latin typeface="+mn-lt"/>
                <a:ea typeface="DengXian" panose="02010600030101010101" pitchFamily="2" charset="-122"/>
                <a:cs typeface="Arial" charset="0"/>
              </a:rPr>
              <a:t>物理层</a:t>
            </a:r>
            <a:endParaRPr lang="en-US" altLang="zh-CN" dirty="0">
              <a:latin typeface="+mn-lt"/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65" name="Rectangle 20">
            <a:extLst>
              <a:ext uri="{FF2B5EF4-FFF2-40B4-BE49-F238E27FC236}">
                <a16:creationId xmlns:a16="http://schemas.microsoft.com/office/drawing/2014/main" id="{02CFDDEC-CF1E-DE4B-95F6-BAE7286C6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690" y="4370048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66" name="Text Box 21">
            <a:extLst>
              <a:ext uri="{FF2B5EF4-FFF2-40B4-BE49-F238E27FC236}">
                <a16:creationId xmlns:a16="http://schemas.microsoft.com/office/drawing/2014/main" id="{BA38FFBB-DCF3-DC47-B1DE-B7323BD26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577" y="4354173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zh-CN" altLang="en-US" dirty="0">
                <a:latin typeface="+mn-lt"/>
                <a:ea typeface="DengXian" panose="02010600030101010101" pitchFamily="2" charset="-122"/>
                <a:cs typeface="Arial" charset="0"/>
              </a:rPr>
              <a:t>网络层</a:t>
            </a:r>
            <a:endParaRPr lang="en-US" altLang="zh-CN" dirty="0">
              <a:latin typeface="+mn-lt"/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67" name="Rectangle 22">
            <a:extLst>
              <a:ext uri="{FF2B5EF4-FFF2-40B4-BE49-F238E27FC236}">
                <a16:creationId xmlns:a16="http://schemas.microsoft.com/office/drawing/2014/main" id="{9FB7592A-74CD-C54A-807E-5B783B93C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690" y="4751048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68" name="Text Box 23">
            <a:extLst>
              <a:ext uri="{FF2B5EF4-FFF2-40B4-BE49-F238E27FC236}">
                <a16:creationId xmlns:a16="http://schemas.microsoft.com/office/drawing/2014/main" id="{9A4AD9CA-6E14-5541-BFD7-FEBCE2349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577" y="4735173"/>
            <a:ext cx="125221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zh-CN" altLang="en-US" dirty="0">
                <a:latin typeface="+mn-lt"/>
                <a:ea typeface="DengXian" panose="02010600030101010101" pitchFamily="2" charset="-122"/>
                <a:cs typeface="Arial" charset="0"/>
              </a:rPr>
              <a:t>链路层</a:t>
            </a:r>
            <a:endParaRPr lang="en-US" altLang="zh-CN" dirty="0">
              <a:latin typeface="+mn-lt"/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69" name="Rectangle 24">
            <a:extLst>
              <a:ext uri="{FF2B5EF4-FFF2-40B4-BE49-F238E27FC236}">
                <a16:creationId xmlns:a16="http://schemas.microsoft.com/office/drawing/2014/main" id="{E8228266-70CC-1249-98EC-276ECD601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690" y="5132048"/>
            <a:ext cx="1703387" cy="381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>
              <a:ea typeface="DengXian" panose="02010600030101010101" pitchFamily="2" charset="-122"/>
              <a:cs typeface="Arial" charset="0"/>
            </a:endParaRPr>
          </a:p>
        </p:txBody>
      </p:sp>
      <p:sp>
        <p:nvSpPr>
          <p:cNvPr id="70" name="Text Box 25">
            <a:extLst>
              <a:ext uri="{FF2B5EF4-FFF2-40B4-BE49-F238E27FC236}">
                <a16:creationId xmlns:a16="http://schemas.microsoft.com/office/drawing/2014/main" id="{F227EEA8-2918-B147-9027-8E1541FF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5811" y="5116173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zh-CN" altLang="en-US" dirty="0">
                <a:latin typeface="+mn-lt"/>
                <a:ea typeface="DengXian" panose="02010600030101010101" pitchFamily="2" charset="-122"/>
                <a:cs typeface="Arial" charset="0"/>
              </a:rPr>
              <a:t>物理层</a:t>
            </a:r>
            <a:endParaRPr lang="en-US" altLang="zh-CN" dirty="0">
              <a:latin typeface="+mn-lt"/>
              <a:ea typeface="DengXian" panose="02010600030101010101" pitchFamily="2" charset="-122"/>
              <a:cs typeface="Arial" charset="0"/>
            </a:endParaRPr>
          </a:p>
        </p:txBody>
      </p:sp>
      <p:cxnSp>
        <p:nvCxnSpPr>
          <p:cNvPr id="71" name="AutoShape 26">
            <a:extLst>
              <a:ext uri="{FF2B5EF4-FFF2-40B4-BE49-F238E27FC236}">
                <a16:creationId xmlns:a16="http://schemas.microsoft.com/office/drawing/2014/main" id="{3FB7C181-586D-9A4E-A59A-5A90274A22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67765" y="5322548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2" name="AutoShape 27">
            <a:extLst>
              <a:ext uri="{FF2B5EF4-FFF2-40B4-BE49-F238E27FC236}">
                <a16:creationId xmlns:a16="http://schemas.microsoft.com/office/drawing/2014/main" id="{C5C077FC-0088-C342-8BAD-8BDD58976A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67765" y="4941548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28">
            <a:extLst>
              <a:ext uri="{FF2B5EF4-FFF2-40B4-BE49-F238E27FC236}">
                <a16:creationId xmlns:a16="http://schemas.microsoft.com/office/drawing/2014/main" id="{6FCAF954-392C-BA4B-9D4E-4DFF549938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67765" y="4560548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" name="AutoShape 29">
            <a:extLst>
              <a:ext uri="{FF2B5EF4-FFF2-40B4-BE49-F238E27FC236}">
                <a16:creationId xmlns:a16="http://schemas.microsoft.com/office/drawing/2014/main" id="{D47AA4EB-9AFA-E448-B917-8957912BA8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07777" y="5322548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AutoShape 30">
            <a:extLst>
              <a:ext uri="{FF2B5EF4-FFF2-40B4-BE49-F238E27FC236}">
                <a16:creationId xmlns:a16="http://schemas.microsoft.com/office/drawing/2014/main" id="{C3E05328-FF74-3D49-9FFF-2544677B4B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07777" y="4941548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31">
            <a:extLst>
              <a:ext uri="{FF2B5EF4-FFF2-40B4-BE49-F238E27FC236}">
                <a16:creationId xmlns:a16="http://schemas.microsoft.com/office/drawing/2014/main" id="{715228FF-F0E5-B947-85B5-A56861EE79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07777" y="4560548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7" name="AutoShape 32">
            <a:extLst>
              <a:ext uri="{FF2B5EF4-FFF2-40B4-BE49-F238E27FC236}">
                <a16:creationId xmlns:a16="http://schemas.microsoft.com/office/drawing/2014/main" id="{153ACA73-DC0D-B44E-A53E-BEB01BD422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67765" y="4179548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8" name="Group 33">
            <a:extLst>
              <a:ext uri="{FF2B5EF4-FFF2-40B4-BE49-F238E27FC236}">
                <a16:creationId xmlns:a16="http://schemas.microsoft.com/office/drawing/2014/main" id="{F691A800-5722-D14C-8C58-38AE600EEEC9}"/>
              </a:ext>
            </a:extLst>
          </p:cNvPr>
          <p:cNvGrpSpPr>
            <a:grpSpLocks/>
          </p:cNvGrpSpPr>
          <p:nvPr/>
        </p:nvGrpSpPr>
        <p:grpSpPr bwMode="auto">
          <a:xfrm>
            <a:off x="3051677" y="3608048"/>
            <a:ext cx="7113588" cy="400050"/>
            <a:chOff x="647" y="2280"/>
            <a:chExt cx="4481" cy="252"/>
          </a:xfrm>
        </p:grpSpPr>
        <p:sp>
          <p:nvSpPr>
            <p:cNvPr id="79" name="Rectangle 34">
              <a:extLst>
                <a:ext uri="{FF2B5EF4-FFF2-40B4-BE49-F238E27FC236}">
                  <a16:creationId xmlns:a16="http://schemas.microsoft.com/office/drawing/2014/main" id="{9595D12A-B39A-FB4A-AB03-8C8471384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ea typeface="DengXian" panose="02010600030101010101" pitchFamily="2" charset="-122"/>
                <a:cs typeface="Arial" charset="0"/>
              </a:endParaRPr>
            </a:p>
          </p:txBody>
        </p: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E7CBF656-BB1E-A241-A763-647127E69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" y="2280"/>
              <a:ext cx="60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+mn-lt"/>
                  <a:ea typeface="DengXian" panose="02010600030101010101" pitchFamily="2" charset="-122"/>
                  <a:cs typeface="Arial" charset="0"/>
                </a:rPr>
                <a:t>应用层</a:t>
              </a:r>
              <a:endParaRPr lang="en-US" dirty="0">
                <a:solidFill>
                  <a:schemeClr val="bg1"/>
                </a:solidFill>
                <a:latin typeface="+mn-lt"/>
                <a:ea typeface="DengXian" panose="02010600030101010101" pitchFamily="2" charset="-122"/>
                <a:cs typeface="Arial" charset="0"/>
              </a:endParaRPr>
            </a:p>
          </p:txBody>
        </p:sp>
        <p:sp>
          <p:nvSpPr>
            <p:cNvPr id="81" name="Rectangle 36">
              <a:extLst>
                <a:ext uri="{FF2B5EF4-FFF2-40B4-BE49-F238E27FC236}">
                  <a16:creationId xmlns:a16="http://schemas.microsoft.com/office/drawing/2014/main" id="{E5056B5D-03A4-5E47-8A48-585FDFE15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ea typeface="DengXian" panose="02010600030101010101" pitchFamily="2" charset="-122"/>
                <a:cs typeface="Arial" charset="0"/>
              </a:endParaRP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6A3F0DE9-2720-5B47-9277-9BFAFB180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8" y="2280"/>
              <a:ext cx="60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+mn-lt"/>
                  <a:ea typeface="DengXian" panose="02010600030101010101" pitchFamily="2" charset="-122"/>
                  <a:cs typeface="Arial" charset="0"/>
                </a:rPr>
                <a:t>应用层</a:t>
              </a:r>
              <a:endParaRPr lang="en-US" dirty="0">
                <a:solidFill>
                  <a:schemeClr val="bg1"/>
                </a:solidFill>
                <a:latin typeface="+mn-lt"/>
                <a:ea typeface="DengXian" panose="02010600030101010101" pitchFamily="2" charset="-122"/>
                <a:cs typeface="Arial" charset="0"/>
              </a:endParaRPr>
            </a:p>
          </p:txBody>
        </p:sp>
        <p:cxnSp>
          <p:nvCxnSpPr>
            <p:cNvPr id="83" name="AutoShape 38">
              <a:extLst>
                <a:ext uri="{FF2B5EF4-FFF2-40B4-BE49-F238E27FC236}">
                  <a16:creationId xmlns:a16="http://schemas.microsoft.com/office/drawing/2014/main" id="{64A91C85-4D1D-A441-91A0-E0FE7019558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4" name="内容占位符 2">
            <a:extLst>
              <a:ext uri="{FF2B5EF4-FFF2-40B4-BE49-F238E27FC236}">
                <a16:creationId xmlns:a16="http://schemas.microsoft.com/office/drawing/2014/main" id="{F1027B48-61B2-FC4C-A29E-FD1CE64C19C4}"/>
              </a:ext>
            </a:extLst>
          </p:cNvPr>
          <p:cNvSpPr>
            <a:spLocks noGrp="1"/>
          </p:cNvSpPr>
          <p:nvPr/>
        </p:nvSpPr>
        <p:spPr>
          <a:xfrm>
            <a:off x="4962566" y="5523868"/>
            <a:ext cx="4392292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</a:rPr>
              <a:t>网络核心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</a:rPr>
              <a:t>：</a:t>
            </a:r>
            <a:b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</a:b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路径选择、流量控制（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L3</a:t>
            </a:r>
            <a:r>
              <a:rPr kumimoji="1" lang="zh-CN" altLang="en-US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）</a:t>
            </a:r>
            <a:b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</a:b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成帧、差错检测与纠正、链路复用（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L1</a:t>
            </a:r>
            <a:r>
              <a:rPr kumimoji="1" lang="zh-CN" altLang="en-US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、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L2</a:t>
            </a:r>
            <a:r>
              <a:rPr kumimoji="1" lang="zh-CN" altLang="en-US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）</a:t>
            </a:r>
            <a:endParaRPr kumimoji="1" lang="en-US" altLang="zh-CN" sz="1400" dirty="0">
              <a:solidFill>
                <a:prstClr val="black"/>
              </a:solidFill>
              <a:latin typeface="+mn-lt"/>
              <a:ea typeface="DengXian" panose="02010600030101010101" pitchFamily="2" charset="-122"/>
            </a:endParaRPr>
          </a:p>
        </p:txBody>
      </p:sp>
      <p:sp>
        <p:nvSpPr>
          <p:cNvPr id="85" name="内容占位符 2">
            <a:extLst>
              <a:ext uri="{FF2B5EF4-FFF2-40B4-BE49-F238E27FC236}">
                <a16:creationId xmlns:a16="http://schemas.microsoft.com/office/drawing/2014/main" id="{EDBE90E3-4084-C247-BEAB-152C5117BA46}"/>
              </a:ext>
            </a:extLst>
          </p:cNvPr>
          <p:cNvSpPr>
            <a:spLocks noGrp="1"/>
          </p:cNvSpPr>
          <p:nvPr/>
        </p:nvSpPr>
        <p:spPr>
          <a:xfrm>
            <a:off x="1005754" y="4053843"/>
            <a:ext cx="2106612" cy="297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</a:rPr>
              <a:t>端系统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DengXian" panose="02010600030101010101" pitchFamily="2" charset="-122"/>
              </a:rPr>
              <a:t>：</a:t>
            </a:r>
            <a:b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</a:b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丢包重传、拥塞控制、</a:t>
            </a:r>
            <a:b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</a:b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负载均衡、应用优化、</a:t>
            </a:r>
            <a:b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</a:b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    </a:t>
            </a:r>
            <a:r>
              <a:rPr kumimoji="1" lang="zh-CN" altLang="en-US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其他</a:t>
            </a: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L1-L3</a:t>
            </a:r>
            <a:r>
              <a:rPr kumimoji="1" lang="zh-CN" altLang="en-US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功能</a:t>
            </a:r>
            <a:b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</a:br>
            <a:r>
              <a:rPr kumimoji="1" lang="en-US" altLang="zh-CN" sz="1400" dirty="0">
                <a:solidFill>
                  <a:prstClr val="black"/>
                </a:solidFill>
                <a:latin typeface="+mn-lt"/>
                <a:ea typeface="DengXian" panose="02010600030101010101" pitchFamily="2" charset="-122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273843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分层实现的特点</a:t>
            </a:r>
          </a:p>
        </p:txBody>
      </p:sp>
      <p:sp>
        <p:nvSpPr>
          <p:cNvPr id="240" name="文本框 1">
            <a:extLst>
              <a:ext uri="{FF2B5EF4-FFF2-40B4-BE49-F238E27FC236}">
                <a16:creationId xmlns:a16="http://schemas.microsoft.com/office/drawing/2014/main" id="{CF31248C-594C-4E43-8DA6-74DA26E9ED4F}"/>
              </a:ext>
            </a:extLst>
          </p:cNvPr>
          <p:cNvSpPr txBox="1"/>
          <p:nvPr/>
        </p:nvSpPr>
        <p:spPr>
          <a:xfrm>
            <a:off x="268438" y="1232876"/>
            <a:ext cx="6534698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以网络层</a:t>
            </a:r>
            <a:r>
              <a:rPr lang="en-US" altLang="zh-TW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协议为核心（沙漏模型）</a:t>
            </a:r>
            <a:endParaRPr lang="en-US" altLang="zh-TW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TW" dirty="0">
                <a:ea typeface="DengXian" panose="02010600030101010101" pitchFamily="2" charset="-122"/>
              </a:rPr>
              <a:t>IP over everything</a:t>
            </a:r>
            <a:endParaRPr lang="en-US" altLang="zh-TW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TW" dirty="0">
                <a:ea typeface="DengXian" panose="02010600030101010101" pitchFamily="2" charset="-122"/>
              </a:rPr>
              <a:t>Everything over IP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网络核心功能简单（转发分组）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容易实现多个网络互连：只要都支持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屏蔽上层应用与底层通信</a:t>
            </a:r>
            <a:endParaRPr lang="en-US" altLang="zh-TW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各层之间功能存在重叠，并不是“完美”的分层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协议本身很难升级（如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IPv4 -&gt; IPv6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网络资源管理与性能控制依赖端系统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42" name="组合 4">
            <a:extLst>
              <a:ext uri="{FF2B5EF4-FFF2-40B4-BE49-F238E27FC236}">
                <a16:creationId xmlns:a16="http://schemas.microsoft.com/office/drawing/2014/main" id="{6D7B6E54-6C23-394D-B2B1-1EAA1D49F0A0}"/>
              </a:ext>
            </a:extLst>
          </p:cNvPr>
          <p:cNvGrpSpPr/>
          <p:nvPr/>
        </p:nvGrpSpPr>
        <p:grpSpPr>
          <a:xfrm>
            <a:off x="6949778" y="1442541"/>
            <a:ext cx="3959013" cy="3972917"/>
            <a:chOff x="8306168" y="2273268"/>
            <a:chExt cx="3689122" cy="3797883"/>
          </a:xfrm>
        </p:grpSpPr>
        <p:grpSp>
          <p:nvGrpSpPr>
            <p:cNvPr id="43" name="组合 5">
              <a:extLst>
                <a:ext uri="{FF2B5EF4-FFF2-40B4-BE49-F238E27FC236}">
                  <a16:creationId xmlns:a16="http://schemas.microsoft.com/office/drawing/2014/main" id="{92FBA9BC-D1E1-8948-812A-209D4FD6B959}"/>
                </a:ext>
              </a:extLst>
            </p:cNvPr>
            <p:cNvGrpSpPr/>
            <p:nvPr/>
          </p:nvGrpSpPr>
          <p:grpSpPr>
            <a:xfrm>
              <a:off x="8326072" y="2273268"/>
              <a:ext cx="3669218" cy="1721447"/>
              <a:chOff x="6808963" y="3301194"/>
              <a:chExt cx="1877837" cy="965486"/>
            </a:xfrm>
          </p:grpSpPr>
          <p:pic>
            <p:nvPicPr>
              <p:cNvPr id="95" name="Picture 2">
                <a:extLst>
                  <a:ext uri="{FF2B5EF4-FFF2-40B4-BE49-F238E27FC236}">
                    <a16:creationId xmlns:a16="http://schemas.microsoft.com/office/drawing/2014/main" id="{803F32D6-DE74-2844-94B9-9337807629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47988"/>
              <a:stretch>
                <a:fillRect/>
              </a:stretch>
            </p:blipFill>
            <p:spPr bwMode="auto">
              <a:xfrm flipV="1">
                <a:off x="6808963" y="3301194"/>
                <a:ext cx="1877837" cy="9654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10" descr="http://tbn0.google.com/images?q=tbn:uG9PhuBLX4dJJM:http://www.uberreview.com/wp-content/uploads/youtube_logo.jpg">
                <a:hlinkClick r:id="rId3"/>
                <a:extLst>
                  <a:ext uri="{FF2B5EF4-FFF2-40B4-BE49-F238E27FC236}">
                    <a16:creationId xmlns:a16="http://schemas.microsoft.com/office/drawing/2014/main" id="{AB6AB94A-63F5-C445-84BD-A128F18A5C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0141" y="3600649"/>
                <a:ext cx="454599" cy="226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" name="Picture 26" descr="http://static.ak.fbcdn.net/images/welcome/welcome_3.gif">
                <a:hlinkClick r:id="rId5"/>
                <a:extLst>
                  <a:ext uri="{FF2B5EF4-FFF2-40B4-BE49-F238E27FC236}">
                    <a16:creationId xmlns:a16="http://schemas.microsoft.com/office/drawing/2014/main" id="{2532E182-5889-8748-8962-D094F21B92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0678" y="3609941"/>
                <a:ext cx="405788" cy="205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8" name="Picture 44" descr="From collectibles to cars, buy and sell all kinds of items on eBay">
                <a:hlinkClick r:id="rId7"/>
                <a:extLst>
                  <a:ext uri="{FF2B5EF4-FFF2-40B4-BE49-F238E27FC236}">
                    <a16:creationId xmlns:a16="http://schemas.microsoft.com/office/drawing/2014/main" id="{4BC7ECBF-49D2-2045-81C2-F00F4F2D81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8579" y="3859562"/>
                <a:ext cx="251162" cy="109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11" descr="C:\Users\yxia\Desktop\搜狗截图13年10月19日1936_2.jpg">
                <a:extLst>
                  <a:ext uri="{FF2B5EF4-FFF2-40B4-BE49-F238E27FC236}">
                    <a16:creationId xmlns:a16="http://schemas.microsoft.com/office/drawing/2014/main" id="{068A024E-2F40-D64F-B2EC-623C8842E9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061" y="3330776"/>
                <a:ext cx="628605" cy="282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12" descr="C:\Users\yxia\Desktop\搜狗截图13年10月19日1936_3.jpg">
                <a:extLst>
                  <a:ext uri="{FF2B5EF4-FFF2-40B4-BE49-F238E27FC236}">
                    <a16:creationId xmlns:a16="http://schemas.microsoft.com/office/drawing/2014/main" id="{2676FF66-5057-E646-A483-553C8D90CF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8289" y="3841986"/>
                <a:ext cx="437517" cy="225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13" descr="C:\Users\yxia\Desktop\搜狗截图13年10月19日1937_4.jpg">
                <a:extLst>
                  <a:ext uri="{FF2B5EF4-FFF2-40B4-BE49-F238E27FC236}">
                    <a16:creationId xmlns:a16="http://schemas.microsoft.com/office/drawing/2014/main" id="{852692C2-C828-2444-B96D-C821042FD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9933" y="3411612"/>
                <a:ext cx="430488" cy="1983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4" descr="C:\Users\yxia\Desktop\搜狗截图13年10月19日1938_5.jpg">
                <a:extLst>
                  <a:ext uri="{FF2B5EF4-FFF2-40B4-BE49-F238E27FC236}">
                    <a16:creationId xmlns:a16="http://schemas.microsoft.com/office/drawing/2014/main" id="{412744AF-915F-3D43-963C-335FF5772F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885" y="3982162"/>
                <a:ext cx="541729" cy="170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15" descr="C:\Users\yxia\Desktop\搜狗截图13年10月19日1938_6.jpg">
                <a:extLst>
                  <a:ext uri="{FF2B5EF4-FFF2-40B4-BE49-F238E27FC236}">
                    <a16:creationId xmlns:a16="http://schemas.microsoft.com/office/drawing/2014/main" id="{93FBEBA4-A967-CE43-A5FA-BCEC6E0C1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520" y="3645318"/>
                <a:ext cx="577902" cy="181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16" descr="C:\Users\yxia\Desktop\google_logo_41.png">
                <a:extLst>
                  <a:ext uri="{FF2B5EF4-FFF2-40B4-BE49-F238E27FC236}">
                    <a16:creationId xmlns:a16="http://schemas.microsoft.com/office/drawing/2014/main" id="{51A3D220-DFC5-BA4D-979C-61D2AE5BF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400000"/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8720" y="3433397"/>
                <a:ext cx="441733" cy="1682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17" descr="C:\Users\yxia\Desktop\搜狗截图13年10月19日1946_7.jpg">
                <a:extLst>
                  <a:ext uri="{FF2B5EF4-FFF2-40B4-BE49-F238E27FC236}">
                    <a16:creationId xmlns:a16="http://schemas.microsoft.com/office/drawing/2014/main" id="{C8F36398-7C5A-C147-9CC9-D7A955D865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6462" y="3827070"/>
                <a:ext cx="445541" cy="184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" name="组合 6">
              <a:extLst>
                <a:ext uri="{FF2B5EF4-FFF2-40B4-BE49-F238E27FC236}">
                  <a16:creationId xmlns:a16="http://schemas.microsoft.com/office/drawing/2014/main" id="{A52F7965-8CD9-CE41-BD03-0C17C60EAB75}"/>
                </a:ext>
              </a:extLst>
            </p:cNvPr>
            <p:cNvGrpSpPr/>
            <p:nvPr/>
          </p:nvGrpSpPr>
          <p:grpSpPr>
            <a:xfrm>
              <a:off x="8306168" y="4349704"/>
              <a:ext cx="3669218" cy="1721447"/>
              <a:chOff x="6804682" y="4350467"/>
              <a:chExt cx="1877837" cy="965486"/>
            </a:xfrm>
          </p:grpSpPr>
          <p:pic>
            <p:nvPicPr>
              <p:cNvPr id="47" name="Picture 2">
                <a:extLst>
                  <a:ext uri="{FF2B5EF4-FFF2-40B4-BE49-F238E27FC236}">
                    <a16:creationId xmlns:a16="http://schemas.microsoft.com/office/drawing/2014/main" id="{46456C2D-8956-7C49-916D-942DA493B3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47988"/>
              <a:stretch>
                <a:fillRect/>
              </a:stretch>
            </p:blipFill>
            <p:spPr bwMode="auto">
              <a:xfrm>
                <a:off x="6804682" y="4350467"/>
                <a:ext cx="1877837" cy="9654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8" name="Picture 26" descr="C:\Users\yxia\Desktop\Img320639468.jpg">
                <a:extLst>
                  <a:ext uri="{FF2B5EF4-FFF2-40B4-BE49-F238E27FC236}">
                    <a16:creationId xmlns:a16="http://schemas.microsoft.com/office/drawing/2014/main" id="{916FAB12-3AEA-BC45-B537-6EE7A0FD02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20000" contrast="-40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930" y="4717523"/>
                <a:ext cx="809734" cy="534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8" descr="C:\Users\yxia\Desktop\20111222064702697103.jpg">
                <a:extLst>
                  <a:ext uri="{FF2B5EF4-FFF2-40B4-BE49-F238E27FC236}">
                    <a16:creationId xmlns:a16="http://schemas.microsoft.com/office/drawing/2014/main" id="{401C7A91-B7C7-D545-A777-60571D7B1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 rot="20983091">
                <a:off x="7835377" y="4801157"/>
                <a:ext cx="113215" cy="276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0" descr="C:\Users\yxia\Desktop\2178222.jpg">
                <a:extLst>
                  <a:ext uri="{FF2B5EF4-FFF2-40B4-BE49-F238E27FC236}">
                    <a16:creationId xmlns:a16="http://schemas.microsoft.com/office/drawing/2014/main" id="{F12BD64C-4E08-5940-B337-05E17CF938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1259" y="4819431"/>
                <a:ext cx="307107" cy="441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2" descr="C:\Users\yxia\Desktop\3770652009510221234.jpg">
                <a:extLst>
                  <a:ext uri="{FF2B5EF4-FFF2-40B4-BE49-F238E27FC236}">
                    <a16:creationId xmlns:a16="http://schemas.microsoft.com/office/drawing/2014/main" id="{6615B2D3-8452-A04C-9815-D7E63F7F1E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506236" flipV="1">
                <a:off x="7130563" y="4550437"/>
                <a:ext cx="312481" cy="270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38" descr="http://tbn0.google.com/images?q=tbn:8sTVCGh5uzf1gM:http://www.wpclipart.com/telephone/telephone_cartoon.png">
                <a:hlinkClick r:id="rId24"/>
                <a:extLst>
                  <a:ext uri="{FF2B5EF4-FFF2-40B4-BE49-F238E27FC236}">
                    <a16:creationId xmlns:a16="http://schemas.microsoft.com/office/drawing/2014/main" id="{BFA60FB7-1282-1B48-BD5C-7B84DF3BD1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8061" y="4476450"/>
                <a:ext cx="169795" cy="176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" name="Picture 26" descr="http://tbn0.google.com/images?q=tbn:xT9wMZ61r7KFCM:http://rtmulcahy.files.wordpress.com/2007/06/cellphone.gif">
                <a:hlinkClick r:id="rId26"/>
                <a:extLst>
                  <a:ext uri="{FF2B5EF4-FFF2-40B4-BE49-F238E27FC236}">
                    <a16:creationId xmlns:a16="http://schemas.microsoft.com/office/drawing/2014/main" id="{4450C141-BCD0-D146-A328-B46ECB685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clrChange>
                  <a:clrFrom>
                    <a:srgbClr val="FCFDFF"/>
                  </a:clrFrom>
                  <a:clrTo>
                    <a:srgbClr val="FCFD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952219" y="4457219"/>
                <a:ext cx="207916" cy="214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1" name="Picture 21" descr="C:\Users\yxia\Desktop\3374535_010108632321_2.jpg">
                <a:extLst>
                  <a:ext uri="{FF2B5EF4-FFF2-40B4-BE49-F238E27FC236}">
                    <a16:creationId xmlns:a16="http://schemas.microsoft.com/office/drawing/2014/main" id="{9C14AFDD-A0EE-BC4D-99A7-46E25E2384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86443">
                <a:off x="7068316" y="4728057"/>
                <a:ext cx="318250" cy="207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28" descr="C:\Users\yxia\Desktop\vgoixh91ud6k.jpg">
                <a:extLst>
                  <a:ext uri="{FF2B5EF4-FFF2-40B4-BE49-F238E27FC236}">
                    <a16:creationId xmlns:a16="http://schemas.microsoft.com/office/drawing/2014/main" id="{711C3E10-DF25-6741-931F-1F72C6BD34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2234" y="4590085"/>
                <a:ext cx="195598" cy="229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27" descr="C:\Users\yxia\Desktop\2078815_171043034636_2.jpg">
                <a:extLst>
                  <a:ext uri="{FF2B5EF4-FFF2-40B4-BE49-F238E27FC236}">
                    <a16:creationId xmlns:a16="http://schemas.microsoft.com/office/drawing/2014/main" id="{6E41DB17-FFD1-C946-B6C5-22B37E4E54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22278" y="4917756"/>
                <a:ext cx="309610" cy="326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30" descr="C:\Users\yxia\Desktop\1077466119.jpg">
                <a:extLst>
                  <a:ext uri="{FF2B5EF4-FFF2-40B4-BE49-F238E27FC236}">
                    <a16:creationId xmlns:a16="http://schemas.microsoft.com/office/drawing/2014/main" id="{B7CCCC3B-A694-0946-A96E-AB5395522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05" y="4425885"/>
                <a:ext cx="407018" cy="450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矩形 7">
              <a:extLst>
                <a:ext uri="{FF2B5EF4-FFF2-40B4-BE49-F238E27FC236}">
                  <a16:creationId xmlns:a16="http://schemas.microsoft.com/office/drawing/2014/main" id="{F7F1A57F-598A-9448-B258-3B44CF21F31B}"/>
                </a:ext>
              </a:extLst>
            </p:cNvPr>
            <p:cNvSpPr/>
            <p:nvPr/>
          </p:nvSpPr>
          <p:spPr>
            <a:xfrm>
              <a:off x="9544122" y="3881383"/>
              <a:ext cx="1136867" cy="5849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1600" b="1" dirty="0">
                  <a:ea typeface="DengXian" panose="02010600030101010101" pitchFamily="2" charset="-122"/>
                </a:rPr>
                <a:t>IP</a:t>
              </a:r>
              <a:endParaRPr lang="zh-CN" altLang="en-US" sz="1600" b="1" dirty="0">
                <a:ea typeface="DengXia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988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2473754" cy="2537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计算机网络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简介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网络的组成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分层架构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WWW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体系结构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网络编程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58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WWW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体系结构</a:t>
            </a:r>
          </a:p>
        </p:txBody>
      </p:sp>
      <p:sp>
        <p:nvSpPr>
          <p:cNvPr id="240" name="文本框 1">
            <a:extLst>
              <a:ext uri="{FF2B5EF4-FFF2-40B4-BE49-F238E27FC236}">
                <a16:creationId xmlns:a16="http://schemas.microsoft.com/office/drawing/2014/main" id="{CF31248C-594C-4E43-8DA6-74DA26E9ED4F}"/>
              </a:ext>
            </a:extLst>
          </p:cNvPr>
          <p:cNvSpPr txBox="1"/>
          <p:nvPr/>
        </p:nvSpPr>
        <p:spPr>
          <a:xfrm>
            <a:off x="268438" y="1232876"/>
            <a:ext cx="4991468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万维网（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World Wide Web, WWW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构成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Web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内容（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html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网页）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服务器和客户端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HTTP, DNS, TCP, IP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89B2C0BB-FC17-0344-B1C4-BBEE917A7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35" y="3355252"/>
            <a:ext cx="6907129" cy="34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66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Web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内容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0FCEEC20-5860-FE4B-BE71-26AEACA7F3AA}"/>
              </a:ext>
            </a:extLst>
          </p:cNvPr>
          <p:cNvSpPr txBox="1"/>
          <p:nvPr/>
        </p:nvSpPr>
        <p:spPr>
          <a:xfrm>
            <a:off x="268438" y="1232876"/>
            <a:ext cx="12112538" cy="545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本质上是不同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MIME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类型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的文件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URL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（网址）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指示文件位置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客户端和服务器使用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URL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的不同部分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服务器使用路径和文件名（以及参数）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3"/>
              </a:rPr>
              <a:t>https://github.com/vwOvOwv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ub.com:443/vwOvOwv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https://github.com/vwOvOwv/ICS-2025-Fall-TA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  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静态内容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URI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定位到磁盘上的文件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动态内容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URI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定位到磁盘上的可执行文件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加载执行可执行文件，将输出发送给客户端（通用网关接口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CGI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传参数：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https://capsule-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render.vercel.app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api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?type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transparent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&amp;text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Hi,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%20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there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B6FF8-47DB-2648-9A96-925E3672B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256" y="1232876"/>
            <a:ext cx="5540544" cy="2313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718AB-F2B4-1B48-B979-8F115EE01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256" y="3743278"/>
            <a:ext cx="5540544" cy="10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1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Huawei Nederland">
            <a:extLst>
              <a:ext uri="{FF2B5EF4-FFF2-40B4-BE49-F238E27FC236}">
                <a16:creationId xmlns:a16="http://schemas.microsoft.com/office/drawing/2014/main" id="{39A34C6D-C0E8-9648-BA0D-E5520C7E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90" y="3751801"/>
            <a:ext cx="1565618" cy="7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4" descr="url.jpg">
            <a:extLst>
              <a:ext uri="{FF2B5EF4-FFF2-40B4-BE49-F238E27FC236}">
                <a16:creationId xmlns:a16="http://schemas.microsoft.com/office/drawing/2014/main" id="{A730F880-B0F3-584F-BAD3-FFE2BF6A4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52" y="2226188"/>
            <a:ext cx="701701" cy="701701"/>
          </a:xfrm>
          <a:prstGeom prst="rect">
            <a:avLst/>
          </a:prstGeom>
        </p:spPr>
      </p:pic>
      <p:pic>
        <p:nvPicPr>
          <p:cNvPr id="4" name="图片 6" descr="url.png">
            <a:extLst>
              <a:ext uri="{FF2B5EF4-FFF2-40B4-BE49-F238E27FC236}">
                <a16:creationId xmlns:a16="http://schemas.microsoft.com/office/drawing/2014/main" id="{FB043808-55DE-6841-86CD-7263467B89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892" y="1882606"/>
            <a:ext cx="706265" cy="706265"/>
          </a:xfrm>
          <a:prstGeom prst="rect">
            <a:avLst/>
          </a:prstGeom>
        </p:spPr>
      </p:pic>
      <p:pic>
        <p:nvPicPr>
          <p:cNvPr id="5" name="图片 8" descr="2000px-Youtube_icon.svg.png">
            <a:extLst>
              <a:ext uri="{FF2B5EF4-FFF2-40B4-BE49-F238E27FC236}">
                <a16:creationId xmlns:a16="http://schemas.microsoft.com/office/drawing/2014/main" id="{9C0A125E-16A8-DE4F-8906-48E6652939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050" y="1086395"/>
            <a:ext cx="617886" cy="617886"/>
          </a:xfrm>
          <a:prstGeom prst="rect">
            <a:avLst/>
          </a:prstGeom>
        </p:spPr>
      </p:pic>
      <p:pic>
        <p:nvPicPr>
          <p:cNvPr id="6" name="图片 9">
            <a:extLst>
              <a:ext uri="{FF2B5EF4-FFF2-40B4-BE49-F238E27FC236}">
                <a16:creationId xmlns:a16="http://schemas.microsoft.com/office/drawing/2014/main" id="{1586C31F-D30A-9040-AFAF-7BAA9C1E1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449" y="5394865"/>
            <a:ext cx="1350192" cy="426938"/>
          </a:xfrm>
          <a:prstGeom prst="rect">
            <a:avLst/>
          </a:prstGeom>
        </p:spPr>
      </p:pic>
      <p:pic>
        <p:nvPicPr>
          <p:cNvPr id="7" name="图片 10" descr="url.png">
            <a:extLst>
              <a:ext uri="{FF2B5EF4-FFF2-40B4-BE49-F238E27FC236}">
                <a16:creationId xmlns:a16="http://schemas.microsoft.com/office/drawing/2014/main" id="{4596E864-86B4-434A-96EE-16DDF984F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75" y="1283033"/>
            <a:ext cx="2006357" cy="525583"/>
          </a:xfrm>
          <a:prstGeom prst="rect">
            <a:avLst/>
          </a:prstGeom>
        </p:spPr>
      </p:pic>
      <p:pic>
        <p:nvPicPr>
          <p:cNvPr id="8" name="图片 11" descr="url.jpg">
            <a:extLst>
              <a:ext uri="{FF2B5EF4-FFF2-40B4-BE49-F238E27FC236}">
                <a16:creationId xmlns:a16="http://schemas.microsoft.com/office/drawing/2014/main" id="{ED7DCD92-FB72-434C-8679-93E3C3A0EF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53" y="3877886"/>
            <a:ext cx="869617" cy="905192"/>
          </a:xfrm>
          <a:prstGeom prst="rect">
            <a:avLst/>
          </a:prstGeom>
        </p:spPr>
      </p:pic>
      <p:pic>
        <p:nvPicPr>
          <p:cNvPr id="9" name="图片 12" descr="f9dcd100baa1cd116b80ede2bb12c8fcc3ce2d39.jpg">
            <a:extLst>
              <a:ext uri="{FF2B5EF4-FFF2-40B4-BE49-F238E27FC236}">
                <a16:creationId xmlns:a16="http://schemas.microsoft.com/office/drawing/2014/main" id="{7566C105-6DEE-0B4C-AF57-A50416796C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71" y="1927523"/>
            <a:ext cx="923885" cy="923885"/>
          </a:xfrm>
          <a:prstGeom prst="rect">
            <a:avLst/>
          </a:prstGeom>
        </p:spPr>
      </p:pic>
      <p:pic>
        <p:nvPicPr>
          <p:cNvPr id="10" name="图片 13" descr="20140624080125803.jpg">
            <a:extLst>
              <a:ext uri="{FF2B5EF4-FFF2-40B4-BE49-F238E27FC236}">
                <a16:creationId xmlns:a16="http://schemas.microsoft.com/office/drawing/2014/main" id="{207355E3-3458-F94F-8AF4-F70E6B7120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94" y="3097195"/>
            <a:ext cx="697533" cy="697533"/>
          </a:xfrm>
          <a:prstGeom prst="rect">
            <a:avLst/>
          </a:prstGeom>
        </p:spPr>
      </p:pic>
      <p:pic>
        <p:nvPicPr>
          <p:cNvPr id="11" name="图片 14" descr="20140311103215-1188336222.png">
            <a:extLst>
              <a:ext uri="{FF2B5EF4-FFF2-40B4-BE49-F238E27FC236}">
                <a16:creationId xmlns:a16="http://schemas.microsoft.com/office/drawing/2014/main" id="{1DFB0AAB-3013-764A-95B3-2ACAF896A8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11" y="4081997"/>
            <a:ext cx="1117806" cy="853642"/>
          </a:xfrm>
          <a:prstGeom prst="rect">
            <a:avLst/>
          </a:prstGeom>
        </p:spPr>
      </p:pic>
      <p:pic>
        <p:nvPicPr>
          <p:cNvPr id="12" name="图片 15" descr="mzl.gamzytid.png">
            <a:extLst>
              <a:ext uri="{FF2B5EF4-FFF2-40B4-BE49-F238E27FC236}">
                <a16:creationId xmlns:a16="http://schemas.microsoft.com/office/drawing/2014/main" id="{6D036CC4-CE1B-9940-9C1B-99C85FE081C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68" y="4198939"/>
            <a:ext cx="731837" cy="731837"/>
          </a:xfrm>
          <a:prstGeom prst="rect">
            <a:avLst/>
          </a:prstGeom>
        </p:spPr>
      </p:pic>
      <p:pic>
        <p:nvPicPr>
          <p:cNvPr id="13" name="图片 16" descr="13421077_154617881000_2.jpg">
            <a:extLst>
              <a:ext uri="{FF2B5EF4-FFF2-40B4-BE49-F238E27FC236}">
                <a16:creationId xmlns:a16="http://schemas.microsoft.com/office/drawing/2014/main" id="{974D90E2-7933-674F-AA75-8B9E510EE60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844" y="4150677"/>
            <a:ext cx="731836" cy="731836"/>
          </a:xfrm>
          <a:prstGeom prst="rect">
            <a:avLst/>
          </a:prstGeom>
        </p:spPr>
      </p:pic>
      <p:pic>
        <p:nvPicPr>
          <p:cNvPr id="14" name="图片 17" descr="41c35742d49a9c25325591744f7891d3_256_256.png">
            <a:extLst>
              <a:ext uri="{FF2B5EF4-FFF2-40B4-BE49-F238E27FC236}">
                <a16:creationId xmlns:a16="http://schemas.microsoft.com/office/drawing/2014/main" id="{5414D927-C94D-4D42-AA4A-14A5323C9FD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668" y="1154626"/>
            <a:ext cx="660400" cy="660400"/>
          </a:xfrm>
          <a:prstGeom prst="rect">
            <a:avLst/>
          </a:prstGeom>
        </p:spPr>
      </p:pic>
      <p:pic>
        <p:nvPicPr>
          <p:cNvPr id="15" name="图片 18" descr="u=161697652,4184394746&amp;fm=21&amp;gp=0.png">
            <a:extLst>
              <a:ext uri="{FF2B5EF4-FFF2-40B4-BE49-F238E27FC236}">
                <a16:creationId xmlns:a16="http://schemas.microsoft.com/office/drawing/2014/main" id="{AFCA26A0-C32F-8F48-BE9C-A21454BD64C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850" y="3257802"/>
            <a:ext cx="691286" cy="691286"/>
          </a:xfrm>
          <a:prstGeom prst="rect">
            <a:avLst/>
          </a:prstGeom>
        </p:spPr>
      </p:pic>
      <p:pic>
        <p:nvPicPr>
          <p:cNvPr id="16" name="图片 19" descr="2012013113280009361uUx_175_175.png">
            <a:extLst>
              <a:ext uri="{FF2B5EF4-FFF2-40B4-BE49-F238E27FC236}">
                <a16:creationId xmlns:a16="http://schemas.microsoft.com/office/drawing/2014/main" id="{E449A84B-BD99-1A46-BC78-9564356523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96" y="4330482"/>
            <a:ext cx="731837" cy="731837"/>
          </a:xfrm>
          <a:prstGeom prst="rect">
            <a:avLst/>
          </a:prstGeom>
        </p:spPr>
      </p:pic>
      <p:pic>
        <p:nvPicPr>
          <p:cNvPr id="17" name="图片 20" descr="u=32710555,2643504830&amp;fm=21&amp;gp=0.jpg">
            <a:extLst>
              <a:ext uri="{FF2B5EF4-FFF2-40B4-BE49-F238E27FC236}">
                <a16:creationId xmlns:a16="http://schemas.microsoft.com/office/drawing/2014/main" id="{01DB216C-CE00-A944-A0D7-C38C8C3F2B2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15" y="5226578"/>
            <a:ext cx="554412" cy="554412"/>
          </a:xfrm>
          <a:prstGeom prst="rect">
            <a:avLst/>
          </a:prstGeom>
        </p:spPr>
      </p:pic>
      <p:pic>
        <p:nvPicPr>
          <p:cNvPr id="18" name="图片 21" descr="ebaylogo.png">
            <a:extLst>
              <a:ext uri="{FF2B5EF4-FFF2-40B4-BE49-F238E27FC236}">
                <a16:creationId xmlns:a16="http://schemas.microsoft.com/office/drawing/2014/main" id="{FAA64F46-B1EE-A04A-A432-ED7E028165C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38" y="3493069"/>
            <a:ext cx="1101832" cy="440040"/>
          </a:xfrm>
          <a:prstGeom prst="rect">
            <a:avLst/>
          </a:prstGeom>
        </p:spPr>
      </p:pic>
      <p:pic>
        <p:nvPicPr>
          <p:cNvPr id="19" name="图片 22" descr="amazon_logo.png">
            <a:extLst>
              <a:ext uri="{FF2B5EF4-FFF2-40B4-BE49-F238E27FC236}">
                <a16:creationId xmlns:a16="http://schemas.microsoft.com/office/drawing/2014/main" id="{6128D811-0D0C-D847-850F-F99D4B69E51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30" y="3208701"/>
            <a:ext cx="1336035" cy="474519"/>
          </a:xfrm>
          <a:prstGeom prst="rect">
            <a:avLst/>
          </a:prstGeom>
        </p:spPr>
      </p:pic>
      <p:pic>
        <p:nvPicPr>
          <p:cNvPr id="20" name="图片 23" descr="url.jpg">
            <a:extLst>
              <a:ext uri="{FF2B5EF4-FFF2-40B4-BE49-F238E27FC236}">
                <a16:creationId xmlns:a16="http://schemas.microsoft.com/office/drawing/2014/main" id="{432AB601-33D1-1647-8A5D-DD5849A968C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491" y="5428254"/>
            <a:ext cx="857592" cy="563472"/>
          </a:xfrm>
          <a:prstGeom prst="rect">
            <a:avLst/>
          </a:prstGeom>
        </p:spPr>
      </p:pic>
      <p:pic>
        <p:nvPicPr>
          <p:cNvPr id="21" name="图片 24">
            <a:extLst>
              <a:ext uri="{FF2B5EF4-FFF2-40B4-BE49-F238E27FC236}">
                <a16:creationId xmlns:a16="http://schemas.microsoft.com/office/drawing/2014/main" id="{83094F5F-1599-9946-8FA1-4648C71B758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453" y="1704281"/>
            <a:ext cx="695325" cy="666750"/>
          </a:xfrm>
          <a:prstGeom prst="rect">
            <a:avLst/>
          </a:prstGeom>
        </p:spPr>
      </p:pic>
      <p:pic>
        <p:nvPicPr>
          <p:cNvPr id="22" name="图片 25">
            <a:extLst>
              <a:ext uri="{FF2B5EF4-FFF2-40B4-BE49-F238E27FC236}">
                <a16:creationId xmlns:a16="http://schemas.microsoft.com/office/drawing/2014/main" id="{104501AE-C5D0-5D41-8AC9-27FA482D54F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90479" y="1873240"/>
            <a:ext cx="714375" cy="685800"/>
          </a:xfrm>
          <a:prstGeom prst="rect">
            <a:avLst/>
          </a:prstGeom>
        </p:spPr>
      </p:pic>
      <p:pic>
        <p:nvPicPr>
          <p:cNvPr id="23" name="图片 26">
            <a:extLst>
              <a:ext uri="{FF2B5EF4-FFF2-40B4-BE49-F238E27FC236}">
                <a16:creationId xmlns:a16="http://schemas.microsoft.com/office/drawing/2014/main" id="{A82EB103-68C1-1B4F-862E-0B755F18C3B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32824" y="2863466"/>
            <a:ext cx="742950" cy="714375"/>
          </a:xfrm>
          <a:prstGeom prst="rect">
            <a:avLst/>
          </a:prstGeom>
        </p:spPr>
      </p:pic>
      <p:pic>
        <p:nvPicPr>
          <p:cNvPr id="24" name="图片 27">
            <a:extLst>
              <a:ext uri="{FF2B5EF4-FFF2-40B4-BE49-F238E27FC236}">
                <a16:creationId xmlns:a16="http://schemas.microsoft.com/office/drawing/2014/main" id="{94D750B6-31AE-834E-AADC-5DE51AEC136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57950" y="3220386"/>
            <a:ext cx="676275" cy="647700"/>
          </a:xfrm>
          <a:prstGeom prst="rect">
            <a:avLst/>
          </a:prstGeom>
        </p:spPr>
      </p:pic>
      <p:pic>
        <p:nvPicPr>
          <p:cNvPr id="25" name="图片 28">
            <a:extLst>
              <a:ext uri="{FF2B5EF4-FFF2-40B4-BE49-F238E27FC236}">
                <a16:creationId xmlns:a16="http://schemas.microsoft.com/office/drawing/2014/main" id="{36292095-741E-3F40-877D-69D94539A3E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9677" y="4198939"/>
            <a:ext cx="695325" cy="666750"/>
          </a:xfrm>
          <a:prstGeom prst="rect">
            <a:avLst/>
          </a:prstGeom>
        </p:spPr>
      </p:pic>
      <p:pic>
        <p:nvPicPr>
          <p:cNvPr id="26" name="图片 30">
            <a:extLst>
              <a:ext uri="{FF2B5EF4-FFF2-40B4-BE49-F238E27FC236}">
                <a16:creationId xmlns:a16="http://schemas.microsoft.com/office/drawing/2014/main" id="{3A418CBB-2393-884A-B982-83881BB2E62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10594" y="5011717"/>
            <a:ext cx="856870" cy="963093"/>
          </a:xfrm>
          <a:prstGeom prst="rect">
            <a:avLst/>
          </a:prstGeom>
        </p:spPr>
      </p:pic>
      <p:pic>
        <p:nvPicPr>
          <p:cNvPr id="27" name="Picture 6" descr="美团苹果版app下载-美团ios版本下载v11.8.402 iphone官方版-2265安卓网">
            <a:extLst>
              <a:ext uri="{FF2B5EF4-FFF2-40B4-BE49-F238E27FC236}">
                <a16:creationId xmlns:a16="http://schemas.microsoft.com/office/drawing/2014/main" id="{5A293428-FDDC-C24F-960B-1C0AF3DB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90" y="3009414"/>
            <a:ext cx="763277" cy="76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支付宝充值| 支付宝代充| Cvpka">
            <a:extLst>
              <a:ext uri="{FF2B5EF4-FFF2-40B4-BE49-F238E27FC236}">
                <a16:creationId xmlns:a16="http://schemas.microsoft.com/office/drawing/2014/main" id="{C2EDF415-E207-9B48-811F-B2CE1CB9C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643" y="2216140"/>
            <a:ext cx="733790" cy="73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京东-不负每一份热爱- Apps en Google Play">
            <a:extLst>
              <a:ext uri="{FF2B5EF4-FFF2-40B4-BE49-F238E27FC236}">
                <a16:creationId xmlns:a16="http://schemas.microsoft.com/office/drawing/2014/main" id="{343BD24F-1BD8-B049-B3A7-BC3B4E3AF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79" y="5379172"/>
            <a:ext cx="679177" cy="67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Steam (service) - Wikipedia">
            <a:extLst>
              <a:ext uri="{FF2B5EF4-FFF2-40B4-BE49-F238E27FC236}">
                <a16:creationId xmlns:a16="http://schemas.microsoft.com/office/drawing/2014/main" id="{B2837306-C32C-C54E-9BD3-2AFE4775A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185" y="2088508"/>
            <a:ext cx="782810" cy="7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GitHub (@github) | Twitter">
            <a:extLst>
              <a:ext uri="{FF2B5EF4-FFF2-40B4-BE49-F238E27FC236}">
                <a16:creationId xmlns:a16="http://schemas.microsoft.com/office/drawing/2014/main" id="{6190FF46-3109-884F-B835-D8A1A6A6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52" y="2143280"/>
            <a:ext cx="879509" cy="87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高德地图- Apps on Google Play">
            <a:extLst>
              <a:ext uri="{FF2B5EF4-FFF2-40B4-BE49-F238E27FC236}">
                <a16:creationId xmlns:a16="http://schemas.microsoft.com/office/drawing/2014/main" id="{08C1F017-E0B8-474C-BDB6-A7AD53822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0" y="5305908"/>
            <a:ext cx="604851" cy="6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id="{FA61B4CD-41F5-3A4C-99CA-738EDA4F9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96" y="4110462"/>
            <a:ext cx="763277" cy="76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60185832-6A69-8543-BD3C-CC81517D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05" y="1189828"/>
            <a:ext cx="636994" cy="63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6" descr="快手的微博_微博">
            <a:extLst>
              <a:ext uri="{FF2B5EF4-FFF2-40B4-BE49-F238E27FC236}">
                <a16:creationId xmlns:a16="http://schemas.microsoft.com/office/drawing/2014/main" id="{7C498D97-6344-534D-BFFD-42BC843D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213" y="5176735"/>
            <a:ext cx="679177" cy="67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8" descr="Quora - Apps op Google Play">
            <a:extLst>
              <a:ext uri="{FF2B5EF4-FFF2-40B4-BE49-F238E27FC236}">
                <a16:creationId xmlns:a16="http://schemas.microsoft.com/office/drawing/2014/main" id="{6126402A-C452-7D4E-B0F9-B33F89282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2" y="3111398"/>
            <a:ext cx="644184" cy="64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迅雷老旧版本大全_所有历史官方版安装下载_豌豆荚">
            <a:extLst>
              <a:ext uri="{FF2B5EF4-FFF2-40B4-BE49-F238E27FC236}">
                <a16:creationId xmlns:a16="http://schemas.microsoft.com/office/drawing/2014/main" id="{F5C6456F-590E-D640-9879-8B1D35B31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869" y="5262377"/>
            <a:ext cx="731836" cy="73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witter actuele storingen, status en problemen | Allestoringen">
            <a:extLst>
              <a:ext uri="{FF2B5EF4-FFF2-40B4-BE49-F238E27FC236}">
                <a16:creationId xmlns:a16="http://schemas.microsoft.com/office/drawing/2014/main" id="{E1DAC010-9D8D-F04A-9C4B-FD0A1455C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09" y="4258888"/>
            <a:ext cx="899227" cy="77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Netflix - Apps op Google Play">
            <a:extLst>
              <a:ext uri="{FF2B5EF4-FFF2-40B4-BE49-F238E27FC236}">
                <a16:creationId xmlns:a16="http://schemas.microsoft.com/office/drawing/2014/main" id="{7E82D66B-7C17-2B46-9D37-CE43A4E1A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87" y="1929412"/>
            <a:ext cx="1528762" cy="7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Nieuwe examens: Microsoft Azure">
            <a:extLst>
              <a:ext uri="{FF2B5EF4-FFF2-40B4-BE49-F238E27FC236}">
                <a16:creationId xmlns:a16="http://schemas.microsoft.com/office/drawing/2014/main" id="{99BCA1A8-BEFC-AD40-A87F-F3A823EA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56" y="942386"/>
            <a:ext cx="1713242" cy="107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Dropbox: A Free Online File Storage Account">
            <a:extLst>
              <a:ext uri="{FF2B5EF4-FFF2-40B4-BE49-F238E27FC236}">
                <a16:creationId xmlns:a16="http://schemas.microsoft.com/office/drawing/2014/main" id="{F10D330F-1B06-C742-B335-67599D931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050" y="5280789"/>
            <a:ext cx="1168465" cy="77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5" descr="images.jpg">
            <a:extLst>
              <a:ext uri="{FF2B5EF4-FFF2-40B4-BE49-F238E27FC236}">
                <a16:creationId xmlns:a16="http://schemas.microsoft.com/office/drawing/2014/main" id="{00A0B1BA-FB81-2843-B012-282210493EC9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56" y="3242624"/>
            <a:ext cx="635262" cy="63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92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服务动态内容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0FCEEC20-5860-FE4B-BE71-26AEACA7F3AA}"/>
              </a:ext>
            </a:extLst>
          </p:cNvPr>
          <p:cNvSpPr txBox="1"/>
          <p:nvPr/>
        </p:nvSpPr>
        <p:spPr>
          <a:xfrm>
            <a:off x="268438" y="1232876"/>
            <a:ext cx="6818162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通用网关接口（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ommon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gateway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nterface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CGI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定义了服务器如何服务动态内容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参数应如何提供给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CGI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CGI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程序的输出结果应如何发送给客户端</a:t>
            </a:r>
          </a:p>
        </p:txBody>
      </p:sp>
      <p:pic>
        <p:nvPicPr>
          <p:cNvPr id="10" name="图片 53">
            <a:extLst>
              <a:ext uri="{FF2B5EF4-FFF2-40B4-BE49-F238E27FC236}">
                <a16:creationId xmlns:a16="http://schemas.microsoft.com/office/drawing/2014/main" id="{0F1F5F8B-BBE0-914B-8AED-26DF5587C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51" y="3580126"/>
            <a:ext cx="1190431" cy="1676331"/>
          </a:xfrm>
          <a:prstGeom prst="rect">
            <a:avLst/>
          </a:prstGeom>
          <a:noFill/>
        </p:spPr>
      </p:pic>
      <p:pic>
        <p:nvPicPr>
          <p:cNvPr id="12" name="Picture 197" descr="jisuanji">
            <a:extLst>
              <a:ext uri="{FF2B5EF4-FFF2-40B4-BE49-F238E27FC236}">
                <a16:creationId xmlns:a16="http://schemas.microsoft.com/office/drawing/2014/main" id="{372D2D6D-5FF2-AC40-9ED7-698DA97B0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3" y="3857813"/>
            <a:ext cx="978048" cy="984155"/>
          </a:xfrm>
          <a:prstGeom prst="rect">
            <a:avLst/>
          </a:prstGeom>
          <a:noFill/>
        </p:spPr>
      </p:pic>
      <p:sp>
        <p:nvSpPr>
          <p:cNvPr id="13" name="Line 18">
            <a:extLst>
              <a:ext uri="{FF2B5EF4-FFF2-40B4-BE49-F238E27FC236}">
                <a16:creationId xmlns:a16="http://schemas.microsoft.com/office/drawing/2014/main" id="{E2C34B63-C736-DF42-A929-25386680C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0732" y="4620929"/>
            <a:ext cx="244941" cy="221288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triangle" w="sm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AB0015-175F-DB47-9F90-F2AF6FA39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0075" y="4754191"/>
            <a:ext cx="592598" cy="27630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zh-CN" sz="140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CGI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FFC0A7B-E51F-9547-B0B5-EDEA76CCC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072" y="3284063"/>
            <a:ext cx="1341941" cy="304231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Web</a:t>
            </a: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</a:t>
            </a:r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F599B28B-3F28-7E4E-B782-BB5B971A3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451" y="4364183"/>
            <a:ext cx="566131" cy="2776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40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C96D4FAA-6DC1-5046-8357-7D108E6F1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511" y="3806768"/>
            <a:ext cx="768369" cy="475743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浏览器</a:t>
            </a:r>
          </a:p>
          <a:p>
            <a:pPr>
              <a:lnSpc>
                <a:spcPct val="90000"/>
              </a:lnSpc>
            </a:pP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程序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4AC4FDD1-D6A9-B742-8DAD-F9D8F134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3" y="3563111"/>
            <a:ext cx="1150525" cy="30521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kumimoji="1" lang="en-US" altLang="zh-CN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Web</a:t>
            </a:r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客户端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6DBD2936-0DC0-8045-9B29-535473B3A2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712" y="4113040"/>
            <a:ext cx="645268" cy="406321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5BF5EA06-B7F3-A74C-94BF-6616BE4AD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092" y="3819699"/>
            <a:ext cx="768369" cy="475743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140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</a:t>
            </a:r>
          </a:p>
          <a:p>
            <a:pPr>
              <a:lnSpc>
                <a:spcPct val="90000"/>
              </a:lnSpc>
            </a:pPr>
            <a:r>
              <a:rPr kumimoji="1" lang="zh-CN" altLang="en-US" sz="140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程序</a:t>
            </a: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790FAD2E-82E2-0240-A753-0A2E0E04D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259" y="4253925"/>
            <a:ext cx="721023" cy="304231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kumimoji="1" lang="en-US" altLang="zh-CN" sz="140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</a:t>
            </a:r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7F0904E8-C39E-DD49-8BB1-56E6D6678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282" y="4385963"/>
            <a:ext cx="604685" cy="27564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40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CFEAC6CF-5C55-954C-83B1-6CBB7E727B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0260" y="4113040"/>
            <a:ext cx="622947" cy="426059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24" name="Group 50">
            <a:extLst>
              <a:ext uri="{FF2B5EF4-FFF2-40B4-BE49-F238E27FC236}">
                <a16:creationId xmlns:a16="http://schemas.microsoft.com/office/drawing/2014/main" id="{77F6A8E3-0CBB-CD4C-BFEE-3D5D60F0BF69}"/>
              </a:ext>
            </a:extLst>
          </p:cNvPr>
          <p:cNvGrpSpPr/>
          <p:nvPr/>
        </p:nvGrpSpPr>
        <p:grpSpPr bwMode="auto">
          <a:xfrm>
            <a:off x="950123" y="5162534"/>
            <a:ext cx="4222649" cy="1421104"/>
            <a:chOff x="431" y="2722"/>
            <a:chExt cx="3207" cy="1162"/>
          </a:xfrm>
          <a:noFill/>
        </p:grpSpPr>
        <p:sp>
          <p:nvSpPr>
            <p:cNvPr id="25" name="Line 27">
              <a:extLst>
                <a:ext uri="{FF2B5EF4-FFF2-40B4-BE49-F238E27FC236}">
                  <a16:creationId xmlns:a16="http://schemas.microsoft.com/office/drawing/2014/main" id="{7EE9BEA2-4BEA-C94C-BD37-5DDF11584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" y="2791"/>
              <a:ext cx="0" cy="1093"/>
            </a:xfrm>
            <a:prstGeom prst="line">
              <a:avLst/>
            </a:prstGeom>
            <a:grpFill/>
            <a:ln w="19050">
              <a:solidFill>
                <a:srgbClr val="333399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6" name="Line 28">
              <a:extLst>
                <a:ext uri="{FF2B5EF4-FFF2-40B4-BE49-F238E27FC236}">
                  <a16:creationId xmlns:a16="http://schemas.microsoft.com/office/drawing/2014/main" id="{08DFA177-021E-AB44-8B54-7364C90E10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8" y="2855"/>
              <a:ext cx="0" cy="1029"/>
            </a:xfrm>
            <a:prstGeom prst="line">
              <a:avLst/>
            </a:prstGeom>
            <a:grpFill/>
            <a:ln w="19050">
              <a:solidFill>
                <a:srgbClr val="333399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27" name="Group 44">
              <a:extLst>
                <a:ext uri="{FF2B5EF4-FFF2-40B4-BE49-F238E27FC236}">
                  <a16:creationId xmlns:a16="http://schemas.microsoft.com/office/drawing/2014/main" id="{716EB804-3BE0-0942-A850-324ACB03E309}"/>
                </a:ext>
              </a:extLst>
            </p:cNvPr>
            <p:cNvGrpSpPr/>
            <p:nvPr/>
          </p:nvGrpSpPr>
          <p:grpSpPr bwMode="auto">
            <a:xfrm>
              <a:off x="431" y="2722"/>
              <a:ext cx="3207" cy="519"/>
              <a:chOff x="431" y="2722"/>
              <a:chExt cx="3207" cy="519"/>
            </a:xfrm>
            <a:grpFill/>
          </p:grpSpPr>
          <p:sp>
            <p:nvSpPr>
              <p:cNvPr id="28" name="Line 23">
                <a:extLst>
                  <a:ext uri="{FF2B5EF4-FFF2-40B4-BE49-F238E27FC236}">
                    <a16:creationId xmlns:a16="http://schemas.microsoft.com/office/drawing/2014/main" id="{4FA60F7F-221D-B147-BEA0-3899EE166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3" y="3080"/>
                <a:ext cx="2965" cy="11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prstDash val="dash"/>
                <a:round/>
                <a:tailEnd type="triangl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  <p:grpSp>
            <p:nvGrpSpPr>
              <p:cNvPr id="29" name="Group 24">
                <a:extLst>
                  <a:ext uri="{FF2B5EF4-FFF2-40B4-BE49-F238E27FC236}">
                    <a16:creationId xmlns:a16="http://schemas.microsoft.com/office/drawing/2014/main" id="{162229D4-C597-F149-83BE-2D7D4BE9F3C7}"/>
                  </a:ext>
                </a:extLst>
              </p:cNvPr>
              <p:cNvGrpSpPr/>
              <p:nvPr/>
            </p:nvGrpSpPr>
            <p:grpSpPr bwMode="auto">
              <a:xfrm>
                <a:off x="1419" y="2919"/>
                <a:ext cx="1461" cy="322"/>
                <a:chOff x="1152" y="1824"/>
                <a:chExt cx="1296" cy="240"/>
              </a:xfrm>
              <a:grpFill/>
            </p:grpSpPr>
            <p:sp>
              <p:nvSpPr>
                <p:cNvPr id="31" name="AutoShape 25">
                  <a:extLst>
                    <a:ext uri="{FF2B5EF4-FFF2-40B4-BE49-F238E27FC236}">
                      <a16:creationId xmlns:a16="http://schemas.microsoft.com/office/drawing/2014/main" id="{7C64AC8D-81AE-C942-977B-24694FA573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872"/>
                  <a:ext cx="288" cy="144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40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Rectangle 26">
                  <a:extLst>
                    <a:ext uri="{FF2B5EF4-FFF2-40B4-BE49-F238E27FC236}">
                      <a16:creationId xmlns:a16="http://schemas.microsoft.com/office/drawing/2014/main" id="{A6D007B3-0479-4246-A38C-11C008AD1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24"/>
                  <a:ext cx="1008" cy="240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r>
                    <a:rPr kumimoji="1" lang="en-US" altLang="zh-CN" sz="1400" dirty="0">
                      <a:solidFill>
                        <a:srgbClr val="7030A0"/>
                      </a:solidFill>
                      <a:latin typeface="Calibri" panose="020F0502020204030204" pitchFamily="34" charset="0"/>
                      <a:ea typeface="SimHei" panose="02010609060101010101" pitchFamily="49" charset="-122"/>
                      <a:cs typeface="Calibri" panose="020F0502020204030204" pitchFamily="34" charset="0"/>
                    </a:rPr>
                    <a:t>HTTP </a:t>
                  </a:r>
                  <a:r>
                    <a:rPr kumimoji="1" lang="zh-CN" altLang="en-US" sz="1400" dirty="0">
                      <a:solidFill>
                        <a:srgbClr val="7030A0"/>
                      </a:solidFill>
                      <a:latin typeface="Calibri" panose="020F0502020204030204" pitchFamily="34" charset="0"/>
                      <a:ea typeface="SimHei" panose="02010609060101010101" pitchFamily="49" charset="-122"/>
                      <a:cs typeface="Calibri" panose="020F0502020204030204" pitchFamily="34" charset="0"/>
                    </a:rPr>
                    <a:t>请求报文</a:t>
                  </a:r>
                </a:p>
              </p:txBody>
            </p:sp>
          </p:grpSp>
          <p:sp>
            <p:nvSpPr>
              <p:cNvPr id="30" name="Text Box 29">
                <a:extLst>
                  <a:ext uri="{FF2B5EF4-FFF2-40B4-BE49-F238E27FC236}">
                    <a16:creationId xmlns:a16="http://schemas.microsoft.com/office/drawing/2014/main" id="{12D68254-348F-FB41-97F7-82B25B8D2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" y="2722"/>
                <a:ext cx="939" cy="30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18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  <a:sym typeface="Wingdings" panose="05000000000000000000" pitchFamily="2" charset="2"/>
                  </a:rPr>
                  <a:t></a:t>
                </a:r>
                <a:r>
                  <a:rPr kumimoji="1" lang="en-US" altLang="zh-CN" sz="14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 </a:t>
                </a:r>
                <a:r>
                  <a:rPr kumimoji="1" lang="zh-CN" altLang="en-US" sz="1400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请求文档</a:t>
                </a:r>
              </a:p>
            </p:txBody>
          </p:sp>
        </p:grpSp>
      </p:grpSp>
      <p:grpSp>
        <p:nvGrpSpPr>
          <p:cNvPr id="33" name="Group 42">
            <a:extLst>
              <a:ext uri="{FF2B5EF4-FFF2-40B4-BE49-F238E27FC236}">
                <a16:creationId xmlns:a16="http://schemas.microsoft.com/office/drawing/2014/main" id="{FBFA5896-4041-DC48-9B10-1DD0F6885B2A}"/>
              </a:ext>
            </a:extLst>
          </p:cNvPr>
          <p:cNvGrpSpPr/>
          <p:nvPr/>
        </p:nvGrpSpPr>
        <p:grpSpPr bwMode="auto">
          <a:xfrm>
            <a:off x="5659090" y="4993063"/>
            <a:ext cx="3070772" cy="1362572"/>
            <a:chOff x="3909" y="2533"/>
            <a:chExt cx="2332" cy="1114"/>
          </a:xfrm>
          <a:noFill/>
        </p:grpSpPr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C9111B51-19B5-0B42-A756-ABEBF0B87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9" y="2533"/>
              <a:ext cx="278" cy="336"/>
            </a:xfrm>
            <a:prstGeom prst="line">
              <a:avLst/>
            </a:prstGeom>
            <a:grpFill/>
            <a:ln w="28575">
              <a:solidFill>
                <a:srgbClr val="FF00FF"/>
              </a:solidFill>
              <a:round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35" name="Text Box 31">
              <a:extLst>
                <a:ext uri="{FF2B5EF4-FFF2-40B4-BE49-F238E27FC236}">
                  <a16:creationId xmlns:a16="http://schemas.microsoft.com/office/drawing/2014/main" id="{2138C663-12C6-404D-8649-58E752459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0" y="2552"/>
              <a:ext cx="1981" cy="47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  <a:sym typeface="Wingdings" panose="05000000000000000000" pitchFamily="2" charset="2"/>
                </a:rPr>
                <a:t></a:t>
              </a:r>
              <a:r>
                <a:rPr kumimoji="1" lang="en-US" altLang="zh-CN" sz="18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CGI </a:t>
              </a:r>
              <a:r>
                <a:rPr kumimoji="1" lang="zh-CN" altLang="en-US" sz="14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程序（也叫</a:t>
              </a:r>
              <a:r>
                <a:rPr kumimoji="1" lang="en-US" altLang="zh-CN" sz="14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CGI</a:t>
              </a:r>
              <a:r>
                <a:rPr kumimoji="1" lang="zh-CN" altLang="en-US" sz="14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脚本）</a:t>
              </a:r>
              <a:br>
                <a:rPr kumimoji="1" lang="en-US" altLang="zh-CN" sz="14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</a:br>
              <a:r>
                <a:rPr kumimoji="1" lang="zh-CN" altLang="en-US" sz="14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rPr>
                <a:t>创建动态文档</a:t>
              </a:r>
            </a:p>
          </p:txBody>
        </p:sp>
        <p:sp>
          <p:nvSpPr>
            <p:cNvPr id="36" name="Text Box 35">
              <a:extLst>
                <a:ext uri="{FF2B5EF4-FFF2-40B4-BE49-F238E27FC236}">
                  <a16:creationId xmlns:a16="http://schemas.microsoft.com/office/drawing/2014/main" id="{D9A6C058-71D0-B643-84F3-31B3B4876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" y="2667"/>
              <a:ext cx="672" cy="98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7200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  <a:sym typeface="Wingdings" panose="05000000000000000000" pitchFamily="2" charset="2"/>
                </a:rPr>
                <a:t></a:t>
              </a:r>
              <a:endParaRPr kumimoji="1" lang="en-US" altLang="zh-CN" sz="7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7" name="Line 15">
            <a:extLst>
              <a:ext uri="{FF2B5EF4-FFF2-40B4-BE49-F238E27FC236}">
                <a16:creationId xmlns:a16="http://schemas.microsoft.com/office/drawing/2014/main" id="{78396A88-C712-0C4C-BA8B-38D4E14ACB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1280" y="4558837"/>
            <a:ext cx="3346735" cy="0"/>
          </a:xfrm>
          <a:prstGeom prst="line">
            <a:avLst/>
          </a:prstGeom>
          <a:noFill/>
          <a:ln w="38100">
            <a:solidFill>
              <a:srgbClr val="CC00CC"/>
            </a:solidFill>
            <a:prstDash val="dash"/>
            <a:round/>
            <a:headEnd type="triangle" w="med" len="lg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8" name="矩形 8">
            <a:extLst>
              <a:ext uri="{FF2B5EF4-FFF2-40B4-BE49-F238E27FC236}">
                <a16:creationId xmlns:a16="http://schemas.microsoft.com/office/drawing/2014/main" id="{F0AA039A-CF02-1A4C-8ABA-F34FE39217BF}"/>
              </a:ext>
            </a:extLst>
          </p:cNvPr>
          <p:cNvSpPr/>
          <p:nvPr/>
        </p:nvSpPr>
        <p:spPr>
          <a:xfrm>
            <a:off x="6184356" y="3570542"/>
            <a:ext cx="439957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CGI</a:t>
            </a:r>
            <a:r>
              <a:rPr lang="zh-CN" altLang="en-US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有多种实现方式，如：</a:t>
            </a:r>
            <a:endParaRPr lang="en-US" altLang="zh-CN" dirty="0">
              <a:solidFill>
                <a:srgbClr val="0070C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  <a:sym typeface="+mn-ea"/>
            </a:endParaRPr>
          </a:p>
          <a:p>
            <a:pPr marL="342900" indent="-342900" algn="just">
              <a:buAutoNum type="arabicPeriod"/>
            </a:pPr>
            <a:r>
              <a:rPr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服务器从</a:t>
            </a:r>
            <a:r>
              <a:rPr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HTTP</a:t>
            </a:r>
            <a:r>
              <a:rPr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请求提取环境变量</a:t>
            </a:r>
            <a:endParaRPr lang="en-US" altLang="zh-CN" sz="1600" dirty="0">
              <a:solidFill>
                <a:srgbClr val="0070C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  <a:sym typeface="+mn-ea"/>
            </a:endParaRPr>
          </a:p>
          <a:p>
            <a:pPr marL="342900" indent="-342900" algn="just">
              <a:buAutoNum type="arabicPeriod"/>
            </a:pPr>
            <a:r>
              <a:rPr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调用</a:t>
            </a:r>
            <a:r>
              <a:rPr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CGI</a:t>
            </a:r>
            <a:r>
              <a:rPr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程序（</a:t>
            </a:r>
            <a:r>
              <a:rPr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fork</a:t>
            </a:r>
            <a:r>
              <a:rPr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子进程</a:t>
            </a:r>
            <a:r>
              <a:rPr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 + </a:t>
            </a:r>
            <a:r>
              <a:rPr lang="en-US" altLang="zh-CN" sz="1600" dirty="0" err="1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execve</a:t>
            </a:r>
            <a:r>
              <a:rPr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）</a:t>
            </a:r>
            <a:endParaRPr lang="en-US" altLang="zh-CN" sz="1600" dirty="0">
              <a:solidFill>
                <a:srgbClr val="0070C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  <a:sym typeface="+mn-ea"/>
            </a:endParaRPr>
          </a:p>
          <a:p>
            <a:pPr marL="342900" indent="-342900" algn="just">
              <a:buAutoNum type="arabicPeriod"/>
            </a:pPr>
            <a:r>
              <a:rPr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CGI</a:t>
            </a:r>
            <a:r>
              <a:rPr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程序从环境变量中提取并解析参数</a:t>
            </a:r>
            <a:endParaRPr lang="en-US" altLang="zh-CN" sz="1600" dirty="0">
              <a:solidFill>
                <a:srgbClr val="0070C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  <a:sym typeface="+mn-ea"/>
            </a:endParaRPr>
          </a:p>
          <a:p>
            <a:pPr marL="342900" indent="-342900" algn="just">
              <a:buAutoNum type="arabicPeriod"/>
            </a:pPr>
            <a:r>
              <a:rPr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把</a:t>
            </a:r>
            <a:r>
              <a:rPr lang="en-US" altLang="zh-CN" sz="1600" dirty="0" err="1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stdout</a:t>
            </a:r>
            <a:r>
              <a:rPr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sym typeface="+mn-ea"/>
              </a:rPr>
              <a:t>输出内容返回客户端</a:t>
            </a:r>
            <a:endParaRPr lang="en-US" altLang="zh-CN" dirty="0">
              <a:solidFill>
                <a:srgbClr val="0070C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1AE6675-5FDE-B541-9B6C-0635F9038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911" y="1858632"/>
            <a:ext cx="3407054" cy="157036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0E15337-1EE3-D44C-9832-40C80475B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504" y="490769"/>
            <a:ext cx="5107260" cy="110102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EB0C847-43BF-3D48-9905-B735F7E14AD3}"/>
              </a:ext>
            </a:extLst>
          </p:cNvPr>
          <p:cNvCxnSpPr/>
          <p:nvPr/>
        </p:nvCxnSpPr>
        <p:spPr>
          <a:xfrm flipH="1">
            <a:off x="6709894" y="1403833"/>
            <a:ext cx="547697" cy="454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89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 animBg="1"/>
      <p:bldP spid="37" grpId="0" animBg="1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协议（应用层）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0FCEEC20-5860-FE4B-BE71-26AEACA7F3AA}"/>
              </a:ext>
            </a:extLst>
          </p:cNvPr>
          <p:cNvSpPr txBox="1"/>
          <p:nvPr/>
        </p:nvSpPr>
        <p:spPr>
          <a:xfrm>
            <a:off x="268438" y="1232876"/>
            <a:ext cx="12112538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超文本传输协议（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HyperText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Transfer Protocol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在传输层通常使用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默认服务器进程监听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端口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HTTP/1.0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1996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无状态，非持久连接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HTTP/1.1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1999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支持持久连接和流水线机制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缓存策略优化、部分资源请求及断点续传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HTTP+TLS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2008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增加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SSL/TLS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TLS 1.2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），在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之上提供安全机制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HTTP/2.0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2015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2020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目标：提高带宽利用率、降低延迟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增加二进制格式、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多路复用、头压缩、服务端推送等功能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10" name="组合 7">
            <a:extLst>
              <a:ext uri="{FF2B5EF4-FFF2-40B4-BE49-F238E27FC236}">
                <a16:creationId xmlns:a16="http://schemas.microsoft.com/office/drawing/2014/main" id="{2D6166ED-B16D-C940-BBCA-2295D984EF3A}"/>
              </a:ext>
            </a:extLst>
          </p:cNvPr>
          <p:cNvGrpSpPr/>
          <p:nvPr/>
        </p:nvGrpSpPr>
        <p:grpSpPr>
          <a:xfrm>
            <a:off x="5871566" y="2462714"/>
            <a:ext cx="5858577" cy="1932572"/>
            <a:chOff x="4717" y="6683"/>
            <a:chExt cx="9558" cy="3356"/>
          </a:xfrm>
        </p:grpSpPr>
        <p:pic>
          <p:nvPicPr>
            <p:cNvPr id="12" name="图片 3">
              <a:extLst>
                <a:ext uri="{FF2B5EF4-FFF2-40B4-BE49-F238E27FC236}">
                  <a16:creationId xmlns:a16="http://schemas.microsoft.com/office/drawing/2014/main" id="{8B7C97E9-CB64-544E-8A69-C45F99D28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1" y="6707"/>
              <a:ext cx="9514" cy="3332"/>
            </a:xfrm>
            <a:prstGeom prst="rect">
              <a:avLst/>
            </a:prstGeom>
          </p:spPr>
        </p:pic>
        <p:sp>
          <p:nvSpPr>
            <p:cNvPr id="13" name="矩形 5">
              <a:extLst>
                <a:ext uri="{FF2B5EF4-FFF2-40B4-BE49-F238E27FC236}">
                  <a16:creationId xmlns:a16="http://schemas.microsoft.com/office/drawing/2014/main" id="{D55B5160-9E3B-A940-86A2-42F2ED7065DD}"/>
                </a:ext>
              </a:extLst>
            </p:cNvPr>
            <p:cNvSpPr/>
            <p:nvPr/>
          </p:nvSpPr>
          <p:spPr>
            <a:xfrm>
              <a:off x="4717" y="7357"/>
              <a:ext cx="2333" cy="18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6">
              <a:extLst>
                <a:ext uri="{FF2B5EF4-FFF2-40B4-BE49-F238E27FC236}">
                  <a16:creationId xmlns:a16="http://schemas.microsoft.com/office/drawing/2014/main" id="{88745F88-BA36-DC47-95A9-F7B52DABE355}"/>
                </a:ext>
              </a:extLst>
            </p:cNvPr>
            <p:cNvSpPr/>
            <p:nvPr/>
          </p:nvSpPr>
          <p:spPr>
            <a:xfrm>
              <a:off x="7148" y="6683"/>
              <a:ext cx="2333" cy="252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4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HTTP/1.0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4AD962-DE0D-7D4F-B39C-5CA88671E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43"/>
          <a:stretch/>
        </p:blipFill>
        <p:spPr>
          <a:xfrm>
            <a:off x="6873347" y="126457"/>
            <a:ext cx="3221629" cy="6605085"/>
          </a:xfrm>
          <a:prstGeom prst="rect">
            <a:avLst/>
          </a:prstGeom>
        </p:spPr>
      </p:pic>
      <p:sp>
        <p:nvSpPr>
          <p:cNvPr id="15" name="文本框 1">
            <a:extLst>
              <a:ext uri="{FF2B5EF4-FFF2-40B4-BE49-F238E27FC236}">
                <a16:creationId xmlns:a16="http://schemas.microsoft.com/office/drawing/2014/main" id="{4667167F-57C3-0F4C-A134-275E444B8268}"/>
              </a:ext>
            </a:extLst>
          </p:cNvPr>
          <p:cNvSpPr txBox="1"/>
          <p:nvPr/>
        </p:nvSpPr>
        <p:spPr>
          <a:xfrm>
            <a:off x="268438" y="1232876"/>
            <a:ext cx="12112538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用户输入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URL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4"/>
              </a:rPr>
              <a:t>http://pku.edu.cn/index.html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假设该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html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文档包含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jpg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图像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问题：传输过程需要多次建立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关闭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连接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三次握手四次挥手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18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D147E9-C074-BC4E-99FA-0D98E4E2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65" y="693663"/>
            <a:ext cx="7964070" cy="5789433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93995B6-2F2A-CC4F-8E09-66CED87D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444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请求报文格式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7FCC8-02CE-1744-A0F2-8860F988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38" y="2927889"/>
            <a:ext cx="7046762" cy="3560248"/>
          </a:xfrm>
          <a:prstGeom prst="rect">
            <a:avLst/>
          </a:prstGeom>
        </p:spPr>
      </p:pic>
      <p:sp>
        <p:nvSpPr>
          <p:cNvPr id="13" name="文本框 1">
            <a:extLst>
              <a:ext uri="{FF2B5EF4-FFF2-40B4-BE49-F238E27FC236}">
                <a16:creationId xmlns:a16="http://schemas.microsoft.com/office/drawing/2014/main" id="{84ED3C3D-772D-084A-808B-1174296CD25E}"/>
              </a:ext>
            </a:extLst>
          </p:cNvPr>
          <p:cNvSpPr txBox="1"/>
          <p:nvPr/>
        </p:nvSpPr>
        <p:spPr>
          <a:xfrm>
            <a:off x="268438" y="1232876"/>
            <a:ext cx="12112538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客户端发送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一个请求行（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GET /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index.html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1.0 \r\n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一个或多个请求报头（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key: value \r\n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，向服务器提供其他信息）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请求主体（有效载荷，一般不用）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88C185-A774-2A40-B4BE-924E44D027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84"/>
          <a:stretch/>
        </p:blipFill>
        <p:spPr>
          <a:xfrm>
            <a:off x="7747085" y="3057055"/>
            <a:ext cx="3858733" cy="2447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7A86CB-4CD1-0845-A9B3-0020565C39BF}"/>
              </a:ext>
            </a:extLst>
          </p:cNvPr>
          <p:cNvSpPr txBox="1"/>
          <p:nvPr/>
        </p:nvSpPr>
        <p:spPr>
          <a:xfrm>
            <a:off x="7098663" y="5661908"/>
            <a:ext cx="5155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POST</a:t>
            </a:r>
            <a:r>
              <a:rPr kumimoji="1" lang="zh-CN" altLang="en-US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报文的参数在请求主体中而不是在</a:t>
            </a:r>
            <a:r>
              <a:rPr kumimoji="1" lang="en-US" altLang="zh-CN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URL/URI</a:t>
            </a:r>
            <a:r>
              <a:rPr kumimoji="1" lang="zh-CN" altLang="en-US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</a:t>
            </a:r>
            <a:endParaRPr kumimoji="1" lang="en-US" altLang="zh-CN" dirty="0">
              <a:solidFill>
                <a:schemeClr val="accent5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zh-CN" altLang="en-US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参数长度不限，更灵活和安全</a:t>
            </a:r>
          </a:p>
        </p:txBody>
      </p:sp>
    </p:spTree>
    <p:extLst>
      <p:ext uri="{BB962C8B-B14F-4D97-AF65-F5344CB8AC3E}">
        <p14:creationId xmlns:p14="http://schemas.microsoft.com/office/powerpoint/2010/main" val="323321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63014D-9E1B-F54C-8CD7-5C1501BD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52" y="2908338"/>
            <a:ext cx="6015455" cy="37131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响应报文格式</a:t>
            </a: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84ED3C3D-772D-084A-808B-1174296CD25E}"/>
              </a:ext>
            </a:extLst>
          </p:cNvPr>
          <p:cNvSpPr txBox="1"/>
          <p:nvPr/>
        </p:nvSpPr>
        <p:spPr>
          <a:xfrm>
            <a:off x="268438" y="1232876"/>
            <a:ext cx="12112538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服务器发送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一个请求行（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GET /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index.html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1.0 \r\n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零个或多个响应报头（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key: value \r\n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，客户端提供其他信息）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响应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主体（有效载荷）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69B6E-8520-B04E-A5B5-8CCEF4F4F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51"/>
          <a:stretch/>
        </p:blipFill>
        <p:spPr>
          <a:xfrm>
            <a:off x="7004510" y="1919096"/>
            <a:ext cx="3852672" cy="2351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8C994E-5F53-2D43-9D5D-2A4AA1DE2787}"/>
              </a:ext>
            </a:extLst>
          </p:cNvPr>
          <p:cNvSpPr txBox="1"/>
          <p:nvPr/>
        </p:nvSpPr>
        <p:spPr>
          <a:xfrm>
            <a:off x="5984089" y="4322229"/>
            <a:ext cx="6190488" cy="2353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状态码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1xx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通知信息，如请求收到了或正在进行处理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2xx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表示成功，如接受或知道了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3xx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表示重定向，表示要完成请求还必须采取进一步的行动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4xx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表示客户的差错，如请求中有错误的语法或不能完成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5xx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表示服务器的差错，如服务器失效无法完成请求</a:t>
            </a:r>
          </a:p>
        </p:txBody>
      </p:sp>
    </p:spTree>
    <p:extLst>
      <p:ext uri="{BB962C8B-B14F-4D97-AF65-F5344CB8AC3E}">
        <p14:creationId xmlns:p14="http://schemas.microsoft.com/office/powerpoint/2010/main" val="251525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DNS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协议（应用层）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0FCEEC20-5860-FE4B-BE71-26AEACA7F3AA}"/>
              </a:ext>
            </a:extLst>
          </p:cNvPr>
          <p:cNvSpPr txBox="1"/>
          <p:nvPr/>
        </p:nvSpPr>
        <p:spPr>
          <a:xfrm>
            <a:off x="268438" y="1232876"/>
            <a:ext cx="12112538" cy="37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域名系统（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domain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ame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system, DNS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的命名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应用层：域名（字符串）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传输层：</a:t>
            </a:r>
            <a:r>
              <a:rPr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（字符串）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网络层：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地址（定长整数，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IPv4 32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IPv6 128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接口层：</a:t>
            </a:r>
            <a:r>
              <a:rPr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MAC</a:t>
            </a:r>
            <a:r>
              <a:rPr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DNS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负责实现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域名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地址的互相转换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提供与网络层有关的功能，但通过应用层技术实现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聪明终端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笨网络</a:t>
            </a:r>
          </a:p>
        </p:txBody>
      </p:sp>
    </p:spTree>
    <p:extLst>
      <p:ext uri="{BB962C8B-B14F-4D97-AF65-F5344CB8AC3E}">
        <p14:creationId xmlns:p14="http://schemas.microsoft.com/office/powerpoint/2010/main" val="407094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域名与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地址的关系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0FCEEC20-5860-FE4B-BE71-26AEACA7F3AA}"/>
              </a:ext>
            </a:extLst>
          </p:cNvPr>
          <p:cNvSpPr txBox="1"/>
          <p:nvPr/>
        </p:nvSpPr>
        <p:spPr>
          <a:xfrm>
            <a:off x="268438" y="1232876"/>
            <a:ext cx="12112538" cy="41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一个域名映射到一个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多个域名映射到同一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一台主机可能有多个域名（别名），以便于记忆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www.pku.edu.cn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pku.edu.cn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其中一个名字为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规范名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一个域名对应多个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同一域名可以由多个主机进行服务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一个网络实体背后是多个主机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延迟优化与负载均衡</a:t>
            </a:r>
          </a:p>
        </p:txBody>
      </p:sp>
      <p:pic>
        <p:nvPicPr>
          <p:cNvPr id="5" name="Picture 159">
            <a:extLst>
              <a:ext uri="{FF2B5EF4-FFF2-40B4-BE49-F238E27FC236}">
                <a16:creationId xmlns:a16="http://schemas.microsoft.com/office/drawing/2014/main" id="{9FFC66D8-3CC8-E843-918F-066AB457B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59" y="4731346"/>
            <a:ext cx="662059" cy="711925"/>
          </a:xfrm>
          <a:prstGeom prst="rect">
            <a:avLst/>
          </a:prstGeom>
        </p:spPr>
      </p:pic>
      <p:cxnSp>
        <p:nvCxnSpPr>
          <p:cNvPr id="8" name="Straight Connector 163">
            <a:extLst>
              <a:ext uri="{FF2B5EF4-FFF2-40B4-BE49-F238E27FC236}">
                <a16:creationId xmlns:a16="http://schemas.microsoft.com/office/drawing/2014/main" id="{03D15620-E225-3E4C-9832-14A2963800C1}"/>
              </a:ext>
            </a:extLst>
          </p:cNvPr>
          <p:cNvCxnSpPr>
            <a:cxnSpLocks/>
          </p:cNvCxnSpPr>
          <p:nvPr/>
        </p:nvCxnSpPr>
        <p:spPr bwMode="auto">
          <a:xfrm flipV="1">
            <a:off x="6741859" y="4083204"/>
            <a:ext cx="842136" cy="648142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159">
            <a:extLst>
              <a:ext uri="{FF2B5EF4-FFF2-40B4-BE49-F238E27FC236}">
                <a16:creationId xmlns:a16="http://schemas.microsoft.com/office/drawing/2014/main" id="{EDA79D0A-EE4D-3543-A43F-59DB64903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336" y="4731345"/>
            <a:ext cx="662059" cy="711925"/>
          </a:xfrm>
          <a:prstGeom prst="rect">
            <a:avLst/>
          </a:prstGeom>
        </p:spPr>
      </p:pic>
      <p:pic>
        <p:nvPicPr>
          <p:cNvPr id="10" name="Picture 159">
            <a:extLst>
              <a:ext uri="{FF2B5EF4-FFF2-40B4-BE49-F238E27FC236}">
                <a16:creationId xmlns:a16="http://schemas.microsoft.com/office/drawing/2014/main" id="{EDDCADC6-D350-A24D-B146-798BBAF92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936" y="4731345"/>
            <a:ext cx="662059" cy="711925"/>
          </a:xfrm>
          <a:prstGeom prst="rect">
            <a:avLst/>
          </a:prstGeom>
        </p:spPr>
      </p:pic>
      <p:pic>
        <p:nvPicPr>
          <p:cNvPr id="12" name="Picture 159">
            <a:extLst>
              <a:ext uri="{FF2B5EF4-FFF2-40B4-BE49-F238E27FC236}">
                <a16:creationId xmlns:a16="http://schemas.microsoft.com/office/drawing/2014/main" id="{FAB8304D-A615-0C45-9213-C84AE278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459" y="4731345"/>
            <a:ext cx="662059" cy="711925"/>
          </a:xfrm>
          <a:prstGeom prst="rect">
            <a:avLst/>
          </a:prstGeom>
        </p:spPr>
      </p:pic>
      <p:cxnSp>
        <p:nvCxnSpPr>
          <p:cNvPr id="13" name="Straight Connector 163">
            <a:extLst>
              <a:ext uri="{FF2B5EF4-FFF2-40B4-BE49-F238E27FC236}">
                <a16:creationId xmlns:a16="http://schemas.microsoft.com/office/drawing/2014/main" id="{48C07D01-149F-954B-82CC-F3ECB2FBDBEE}"/>
              </a:ext>
            </a:extLst>
          </p:cNvPr>
          <p:cNvCxnSpPr>
            <a:cxnSpLocks/>
            <a:stCxn id="9" idx="0"/>
          </p:cNvCxnSpPr>
          <p:nvPr/>
        </p:nvCxnSpPr>
        <p:spPr bwMode="auto">
          <a:xfrm flipV="1">
            <a:off x="7786366" y="4120719"/>
            <a:ext cx="147093" cy="610626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63">
            <a:extLst>
              <a:ext uri="{FF2B5EF4-FFF2-40B4-BE49-F238E27FC236}">
                <a16:creationId xmlns:a16="http://schemas.microsoft.com/office/drawing/2014/main" id="{51DC1867-9A8D-A54D-AE19-59A69594495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298791" y="4120719"/>
            <a:ext cx="500468" cy="53340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63">
            <a:extLst>
              <a:ext uri="{FF2B5EF4-FFF2-40B4-BE49-F238E27FC236}">
                <a16:creationId xmlns:a16="http://schemas.microsoft.com/office/drawing/2014/main" id="{FB698E99-9CCB-824D-A75D-B0B3AC8F5A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723059" y="4083204"/>
            <a:ext cx="914400" cy="570915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7">
            <a:extLst>
              <a:ext uri="{FF2B5EF4-FFF2-40B4-BE49-F238E27FC236}">
                <a16:creationId xmlns:a16="http://schemas.microsoft.com/office/drawing/2014/main" id="{EE79E178-66C2-FA48-8722-A37C80544532}"/>
              </a:ext>
            </a:extLst>
          </p:cNvPr>
          <p:cNvSpPr txBox="1"/>
          <p:nvPr/>
        </p:nvSpPr>
        <p:spPr>
          <a:xfrm>
            <a:off x="6568313" y="3595068"/>
            <a:ext cx="3030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hlinkClick r:id="rId4"/>
              </a:rPr>
              <a:t>www.google.com</a:t>
            </a:r>
            <a:r>
              <a:rPr lang="en-US" altLang="zh-C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81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Internet DNS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0FCEEC20-5860-FE4B-BE71-26AEACA7F3AA}"/>
              </a:ext>
            </a:extLst>
          </p:cNvPr>
          <p:cNvSpPr txBox="1"/>
          <p:nvPr/>
        </p:nvSpPr>
        <p:spPr>
          <a:xfrm>
            <a:off x="268438" y="1232876"/>
            <a:ext cx="12112538" cy="33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层次化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 .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三级域名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二级域名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一级域名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合法域名中，“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的个数至少为一个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分布式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域名解析一般由多个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域名服务器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协同完成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本地的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hosts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也记录了部分域名和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解析过程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对用户透明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避免单点故障，可处理大量流量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C87433-1757-4741-A97E-A639F7C3D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64" y="1299108"/>
            <a:ext cx="6879336" cy="34851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09A488-7C70-AF4A-8935-01893426C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41" y="4670089"/>
            <a:ext cx="4660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9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TCP/UDP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协议（传输层）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0FCEEC20-5860-FE4B-BE71-26AEACA7F3AA}"/>
              </a:ext>
            </a:extLst>
          </p:cNvPr>
          <p:cNvSpPr txBox="1"/>
          <p:nvPr/>
        </p:nvSpPr>
        <p:spPr>
          <a:xfrm>
            <a:off x="268438" y="1232876"/>
            <a:ext cx="12112538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负责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进程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间数据传输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传输控制协议（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ransfer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control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rotocol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TCP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面向连接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：传输前建立全双工连接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可靠传输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：丢包重传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有序传输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流量控制：防止接收方过载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拥塞控制：防止网络核心过载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不可靠数据报协议（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nreliable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datagram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rotocol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UDP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无连接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不可靠传输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：可能丢包，丢包也无法回复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无法保证：可靠性、顺序、流量控制、拥塞控制、延迟、吞吐量、安全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为什么还会有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UDP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？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简单；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传输速度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比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快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，支持广播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今天的互联网</a:t>
            </a:r>
          </a:p>
        </p:txBody>
      </p:sp>
      <p:sp>
        <p:nvSpPr>
          <p:cNvPr id="43" name="文本框 1">
            <a:extLst>
              <a:ext uri="{FF2B5EF4-FFF2-40B4-BE49-F238E27FC236}">
                <a16:creationId xmlns:a16="http://schemas.microsoft.com/office/drawing/2014/main" id="{1C485D4E-3253-FD4E-A9DE-D96F745E33F4}"/>
              </a:ext>
            </a:extLst>
          </p:cNvPr>
          <p:cNvSpPr txBox="1"/>
          <p:nvPr/>
        </p:nvSpPr>
        <p:spPr>
          <a:xfrm>
            <a:off x="268438" y="1232876"/>
            <a:ext cx="8627277" cy="253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也称因特网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nternet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zh-TW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由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ARPANet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发展而来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以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为技术基础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：沙漏模型</a:t>
            </a:r>
            <a:endParaRPr lang="en-US" altLang="zh-TW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TW" i="1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Everything over IP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TW" i="1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 over everything</a:t>
            </a:r>
            <a:endParaRPr lang="zh-TW" altLang="en-US" i="1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由多个网络组成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Network of networks</a:t>
            </a:r>
            <a:endParaRPr lang="zh-TW" altLang="en-US" i="1" u="sng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AC86F1-43FA-7D46-88AF-AB7BFA83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352" y="1825726"/>
            <a:ext cx="3900210" cy="3517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A5BAE5-A685-D94E-BC41-421AA6D28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30" y="1957596"/>
            <a:ext cx="3253740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协议（网络层）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0FCEEC20-5860-FE4B-BE71-26AEACA7F3AA}"/>
              </a:ext>
            </a:extLst>
          </p:cNvPr>
          <p:cNvSpPr txBox="1"/>
          <p:nvPr/>
        </p:nvSpPr>
        <p:spPr>
          <a:xfrm>
            <a:off x="268438" y="1232876"/>
            <a:ext cx="12112538" cy="295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提供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基本的网络实体命名机制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IPv4: 32 bits (localhost: 127.0.0.1)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IPv6: 128 bits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实际是对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网络接口（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interface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的标识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路由器通过链路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物理层接入网络的端口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路由一般有多个接口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主机一般有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 – 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个接口（有线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无线）</a:t>
            </a:r>
          </a:p>
        </p:txBody>
      </p:sp>
      <p:sp>
        <p:nvSpPr>
          <p:cNvPr id="66" name="Freeform 140">
            <a:extLst>
              <a:ext uri="{FF2B5EF4-FFF2-40B4-BE49-F238E27FC236}">
                <a16:creationId xmlns:a16="http://schemas.microsoft.com/office/drawing/2014/main" id="{60C82B94-AFF5-3146-B811-954BF0C2E40B}"/>
              </a:ext>
            </a:extLst>
          </p:cNvPr>
          <p:cNvSpPr>
            <a:spLocks/>
          </p:cNvSpPr>
          <p:nvPr/>
        </p:nvSpPr>
        <p:spPr bwMode="auto">
          <a:xfrm rot="16200000">
            <a:off x="8898762" y="2645976"/>
            <a:ext cx="634603" cy="1195388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defTabSz="685800">
              <a:defRPr/>
            </a:pPr>
            <a:endParaRPr lang="en-US" sz="1350" b="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7" name="Freeform 140">
            <a:extLst>
              <a:ext uri="{FF2B5EF4-FFF2-40B4-BE49-F238E27FC236}">
                <a16:creationId xmlns:a16="http://schemas.microsoft.com/office/drawing/2014/main" id="{3E83A667-2FF8-B04D-8ABF-2FB65D19C69C}"/>
              </a:ext>
            </a:extLst>
          </p:cNvPr>
          <p:cNvSpPr>
            <a:spLocks/>
          </p:cNvSpPr>
          <p:nvPr/>
        </p:nvSpPr>
        <p:spPr bwMode="auto">
          <a:xfrm rot="10800000">
            <a:off x="9647070" y="1651209"/>
            <a:ext cx="634604" cy="1195388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defTabSz="685800">
              <a:defRPr/>
            </a:pPr>
            <a:endParaRPr lang="en-US" sz="1350" b="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8" name="Freeform 140">
            <a:extLst>
              <a:ext uri="{FF2B5EF4-FFF2-40B4-BE49-F238E27FC236}">
                <a16:creationId xmlns:a16="http://schemas.microsoft.com/office/drawing/2014/main" id="{B004EBFF-1B9F-134F-9118-B06A3460D860}"/>
              </a:ext>
            </a:extLst>
          </p:cNvPr>
          <p:cNvSpPr>
            <a:spLocks/>
          </p:cNvSpPr>
          <p:nvPr/>
        </p:nvSpPr>
        <p:spPr bwMode="auto">
          <a:xfrm>
            <a:off x="8120689" y="1338075"/>
            <a:ext cx="778669" cy="1445419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defTabSz="685800">
              <a:defRPr/>
            </a:pPr>
            <a:endParaRPr lang="en-US" sz="1350" b="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9" name="Text Box 26">
            <a:extLst>
              <a:ext uri="{FF2B5EF4-FFF2-40B4-BE49-F238E27FC236}">
                <a16:creationId xmlns:a16="http://schemas.microsoft.com/office/drawing/2014/main" id="{F24DE77E-944F-8748-8FC0-649C3264A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537" y="1210678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223.1.1.1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0" name="Group 27">
            <a:extLst>
              <a:ext uri="{FF2B5EF4-FFF2-40B4-BE49-F238E27FC236}">
                <a16:creationId xmlns:a16="http://schemas.microsoft.com/office/drawing/2014/main" id="{0052B423-84D3-714C-9B6A-BFBDD5407A08}"/>
              </a:ext>
            </a:extLst>
          </p:cNvPr>
          <p:cNvGrpSpPr>
            <a:grpSpLocks/>
          </p:cNvGrpSpPr>
          <p:nvPr/>
        </p:nvGrpSpPr>
        <p:grpSpPr bwMode="auto">
          <a:xfrm>
            <a:off x="7107467" y="1931007"/>
            <a:ext cx="690563" cy="230981"/>
            <a:chOff x="3251" y="608"/>
            <a:chExt cx="580" cy="194"/>
          </a:xfrm>
        </p:grpSpPr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584E0581-E026-0B40-A862-313E86E4F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900" b="0" kern="0" dirty="0">
                <a:solidFill>
                  <a:srgbClr val="000000"/>
                </a:solidFill>
              </a:endParaRPr>
            </a:p>
          </p:txBody>
        </p:sp>
        <p:sp>
          <p:nvSpPr>
            <p:cNvPr id="72" name="Text Box 29">
              <a:extLst>
                <a:ext uri="{FF2B5EF4-FFF2-40B4-BE49-F238E27FC236}">
                  <a16:creationId xmlns:a16="http://schemas.microsoft.com/office/drawing/2014/main" id="{A6A1D3DF-AEFD-784D-8035-81F26A64B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900" b="0" kern="0" dirty="0">
                  <a:solidFill>
                    <a:srgbClr val="000000"/>
                  </a:solidFill>
                </a:rPr>
                <a:t>223.1.1.2</a:t>
              </a:r>
              <a:endParaRPr lang="en-US" altLang="en-US" sz="900" b="0" kern="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73" name="Text Box 30">
            <a:extLst>
              <a:ext uri="{FF2B5EF4-FFF2-40B4-BE49-F238E27FC236}">
                <a16:creationId xmlns:a16="http://schemas.microsoft.com/office/drawing/2014/main" id="{0D80F850-A2D3-024C-B937-913C7FC1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6118" y="2677528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223.1.1.3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4" name="Text Box 31">
            <a:extLst>
              <a:ext uri="{FF2B5EF4-FFF2-40B4-BE49-F238E27FC236}">
                <a16:creationId xmlns:a16="http://schemas.microsoft.com/office/drawing/2014/main" id="{559A9F4C-1CC6-FC4D-B473-4E2DD901E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3250" y="2067928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223.1.1.4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5" name="Text Box 33">
            <a:extLst>
              <a:ext uri="{FF2B5EF4-FFF2-40B4-BE49-F238E27FC236}">
                <a16:creationId xmlns:a16="http://schemas.microsoft.com/office/drawing/2014/main" id="{E2829085-05B1-254D-AA12-7B7A26507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3057" y="2068947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223.1.2.9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6" name="Text Box 41">
            <a:extLst>
              <a:ext uri="{FF2B5EF4-FFF2-40B4-BE49-F238E27FC236}">
                <a16:creationId xmlns:a16="http://schemas.microsoft.com/office/drawing/2014/main" id="{BE37DC9D-5F85-2C47-9289-DD619C05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0151" y="2776180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223.1.2.2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7" name="Text Box 44">
            <a:extLst>
              <a:ext uri="{FF2B5EF4-FFF2-40B4-BE49-F238E27FC236}">
                <a16:creationId xmlns:a16="http://schemas.microsoft.com/office/drawing/2014/main" id="{43340B74-83B6-0B41-9BF3-99196942E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705" y="1638622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223.1.2.1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8" name="Line 45">
            <a:extLst>
              <a:ext uri="{FF2B5EF4-FFF2-40B4-BE49-F238E27FC236}">
                <a16:creationId xmlns:a16="http://schemas.microsoft.com/office/drawing/2014/main" id="{A267E959-104D-7A49-970B-F3C99B12B01D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8920" y="2412356"/>
            <a:ext cx="0" cy="6592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" name="Text Box 53">
            <a:extLst>
              <a:ext uri="{FF2B5EF4-FFF2-40B4-BE49-F238E27FC236}">
                <a16:creationId xmlns:a16="http://schemas.microsoft.com/office/drawing/2014/main" id="{0CF2511E-0BCE-3A4C-90A8-39B0F5B83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405" y="3507394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223.1.3.2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80" name="Text Box 56">
            <a:extLst>
              <a:ext uri="{FF2B5EF4-FFF2-40B4-BE49-F238E27FC236}">
                <a16:creationId xmlns:a16="http://schemas.microsoft.com/office/drawing/2014/main" id="{37EF0A52-5766-804D-B4EA-D04EA10B0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3146" y="3510965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223.1.3.1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81" name="Group 57">
            <a:extLst>
              <a:ext uri="{FF2B5EF4-FFF2-40B4-BE49-F238E27FC236}">
                <a16:creationId xmlns:a16="http://schemas.microsoft.com/office/drawing/2014/main" id="{F64AD8CD-A938-914C-AF96-D4CFA89A4421}"/>
              </a:ext>
            </a:extLst>
          </p:cNvPr>
          <p:cNvGrpSpPr>
            <a:grpSpLocks/>
          </p:cNvGrpSpPr>
          <p:nvPr/>
        </p:nvGrpSpPr>
        <p:grpSpPr bwMode="auto">
          <a:xfrm>
            <a:off x="8852921" y="2608476"/>
            <a:ext cx="729853" cy="230982"/>
            <a:chOff x="4550" y="1257"/>
            <a:chExt cx="613" cy="194"/>
          </a:xfrm>
        </p:grpSpPr>
        <p:sp>
          <p:nvSpPr>
            <p:cNvPr id="82" name="Rectangle 58">
              <a:extLst>
                <a:ext uri="{FF2B5EF4-FFF2-40B4-BE49-F238E27FC236}">
                  <a16:creationId xmlns:a16="http://schemas.microsoft.com/office/drawing/2014/main" id="{6967FF1B-C97B-B845-9E6C-799D6A862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900" b="0" kern="0" dirty="0">
                <a:solidFill>
                  <a:srgbClr val="000000"/>
                </a:solidFill>
              </a:endParaRPr>
            </a:p>
          </p:txBody>
        </p:sp>
        <p:sp>
          <p:nvSpPr>
            <p:cNvPr id="83" name="Text Box 59">
              <a:extLst>
                <a:ext uri="{FF2B5EF4-FFF2-40B4-BE49-F238E27FC236}">
                  <a16:creationId xmlns:a16="http://schemas.microsoft.com/office/drawing/2014/main" id="{B4EF273E-F0BA-AA41-9071-8EF25B627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61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900" b="0" kern="0" dirty="0">
                  <a:solidFill>
                    <a:srgbClr val="000000"/>
                  </a:solidFill>
                </a:rPr>
                <a:t>223.1.3.27</a:t>
              </a:r>
              <a:endParaRPr lang="en-US" altLang="en-US" sz="900" b="0" kern="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grpSp>
        <p:nvGrpSpPr>
          <p:cNvPr id="94" name="Group 73">
            <a:extLst>
              <a:ext uri="{FF2B5EF4-FFF2-40B4-BE49-F238E27FC236}">
                <a16:creationId xmlns:a16="http://schemas.microsoft.com/office/drawing/2014/main" id="{1C0DB906-67E1-F24A-9412-783FB6B7CEB4}"/>
              </a:ext>
            </a:extLst>
          </p:cNvPr>
          <p:cNvGrpSpPr>
            <a:grpSpLocks/>
          </p:cNvGrpSpPr>
          <p:nvPr/>
        </p:nvGrpSpPr>
        <p:grpSpPr bwMode="auto">
          <a:xfrm>
            <a:off x="7526567" y="1395225"/>
            <a:ext cx="481013" cy="419100"/>
            <a:chOff x="-44" y="1473"/>
            <a:chExt cx="981" cy="1105"/>
          </a:xfrm>
        </p:grpSpPr>
        <p:pic>
          <p:nvPicPr>
            <p:cNvPr id="95" name="Picture 74" descr="desktop_computer_stylized_medium">
              <a:extLst>
                <a:ext uri="{FF2B5EF4-FFF2-40B4-BE49-F238E27FC236}">
                  <a16:creationId xmlns:a16="http://schemas.microsoft.com/office/drawing/2014/main" id="{5F2873E5-18C6-7345-BD40-506B498AD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6874006F-7117-3745-87EC-BF6783D068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7" name="Group 80">
            <a:extLst>
              <a:ext uri="{FF2B5EF4-FFF2-40B4-BE49-F238E27FC236}">
                <a16:creationId xmlns:a16="http://schemas.microsoft.com/office/drawing/2014/main" id="{9CC60EEE-865E-484A-A974-3D2BCE8B5B75}"/>
              </a:ext>
            </a:extLst>
          </p:cNvPr>
          <p:cNvGrpSpPr>
            <a:grpSpLocks/>
          </p:cNvGrpSpPr>
          <p:nvPr/>
        </p:nvGrpSpPr>
        <p:grpSpPr bwMode="auto">
          <a:xfrm>
            <a:off x="7522995" y="1844090"/>
            <a:ext cx="481013" cy="419100"/>
            <a:chOff x="-44" y="1473"/>
            <a:chExt cx="981" cy="1105"/>
          </a:xfrm>
        </p:grpSpPr>
        <p:pic>
          <p:nvPicPr>
            <p:cNvPr id="98" name="Picture 81" descr="desktop_computer_stylized_medium">
              <a:extLst>
                <a:ext uri="{FF2B5EF4-FFF2-40B4-BE49-F238E27FC236}">
                  <a16:creationId xmlns:a16="http://schemas.microsoft.com/office/drawing/2014/main" id="{F849F20A-398A-0B49-9DCB-B45A07224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93B847EA-3656-904E-906B-ADFC5B8A64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0" name="Group 83">
            <a:extLst>
              <a:ext uri="{FF2B5EF4-FFF2-40B4-BE49-F238E27FC236}">
                <a16:creationId xmlns:a16="http://schemas.microsoft.com/office/drawing/2014/main" id="{5FD7B780-B5DF-5943-AED1-51C195CD24AE}"/>
              </a:ext>
            </a:extLst>
          </p:cNvPr>
          <p:cNvGrpSpPr>
            <a:grpSpLocks/>
          </p:cNvGrpSpPr>
          <p:nvPr/>
        </p:nvGrpSpPr>
        <p:grpSpPr bwMode="auto">
          <a:xfrm>
            <a:off x="7544426" y="2301290"/>
            <a:ext cx="481013" cy="419100"/>
            <a:chOff x="-44" y="1473"/>
            <a:chExt cx="981" cy="1105"/>
          </a:xfrm>
        </p:grpSpPr>
        <p:pic>
          <p:nvPicPr>
            <p:cNvPr id="101" name="Picture 84" descr="desktop_computer_stylized_medium">
              <a:extLst>
                <a:ext uri="{FF2B5EF4-FFF2-40B4-BE49-F238E27FC236}">
                  <a16:creationId xmlns:a16="http://schemas.microsoft.com/office/drawing/2014/main" id="{5655908E-7AC0-A640-8AA5-F36D20903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Freeform 85">
              <a:extLst>
                <a:ext uri="{FF2B5EF4-FFF2-40B4-BE49-F238E27FC236}">
                  <a16:creationId xmlns:a16="http://schemas.microsoft.com/office/drawing/2014/main" id="{265EC0D6-07DB-1344-B7B4-D8CCCA59BA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" name="Group 87">
            <a:extLst>
              <a:ext uri="{FF2B5EF4-FFF2-40B4-BE49-F238E27FC236}">
                <a16:creationId xmlns:a16="http://schemas.microsoft.com/office/drawing/2014/main" id="{55A04D10-F281-D742-93B8-4AA677390CB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288817" y="1513096"/>
            <a:ext cx="481013" cy="419100"/>
            <a:chOff x="-44" y="1473"/>
            <a:chExt cx="981" cy="1105"/>
          </a:xfrm>
        </p:grpSpPr>
        <p:pic>
          <p:nvPicPr>
            <p:cNvPr id="104" name="Picture 88" descr="desktop_computer_stylized_medium">
              <a:extLst>
                <a:ext uri="{FF2B5EF4-FFF2-40B4-BE49-F238E27FC236}">
                  <a16:creationId xmlns:a16="http://schemas.microsoft.com/office/drawing/2014/main" id="{3ED2566E-CCB0-BD4B-8D4E-599DC147E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" name="Freeform 89">
              <a:extLst>
                <a:ext uri="{FF2B5EF4-FFF2-40B4-BE49-F238E27FC236}">
                  <a16:creationId xmlns:a16="http://schemas.microsoft.com/office/drawing/2014/main" id="{B368E900-5D4D-0244-865A-88796D0504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6" name="Group 90">
            <a:extLst>
              <a:ext uri="{FF2B5EF4-FFF2-40B4-BE49-F238E27FC236}">
                <a16:creationId xmlns:a16="http://schemas.microsoft.com/office/drawing/2014/main" id="{EE387B6D-0B26-A74C-899D-5F158F33353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299532" y="2472740"/>
            <a:ext cx="481013" cy="419100"/>
            <a:chOff x="-44" y="1473"/>
            <a:chExt cx="981" cy="1105"/>
          </a:xfrm>
        </p:grpSpPr>
        <p:pic>
          <p:nvPicPr>
            <p:cNvPr id="107" name="Picture 91" descr="desktop_computer_stylized_medium">
              <a:extLst>
                <a:ext uri="{FF2B5EF4-FFF2-40B4-BE49-F238E27FC236}">
                  <a16:creationId xmlns:a16="http://schemas.microsoft.com/office/drawing/2014/main" id="{AEF5044F-B15C-EC46-8121-F887144E0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Freeform 92">
              <a:extLst>
                <a:ext uri="{FF2B5EF4-FFF2-40B4-BE49-F238E27FC236}">
                  <a16:creationId xmlns:a16="http://schemas.microsoft.com/office/drawing/2014/main" id="{E466D7A6-22F0-A54D-84CC-276A467A4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9" name="Group 93">
            <a:extLst>
              <a:ext uri="{FF2B5EF4-FFF2-40B4-BE49-F238E27FC236}">
                <a16:creationId xmlns:a16="http://schemas.microsoft.com/office/drawing/2014/main" id="{0C9982E6-86EE-2B41-B207-0CDD06BB44A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75620" y="3615740"/>
            <a:ext cx="481013" cy="419100"/>
            <a:chOff x="-44" y="1473"/>
            <a:chExt cx="981" cy="1105"/>
          </a:xfrm>
        </p:grpSpPr>
        <p:pic>
          <p:nvPicPr>
            <p:cNvPr id="110" name="Picture 94" descr="desktop_computer_stylized_medium">
              <a:extLst>
                <a:ext uri="{FF2B5EF4-FFF2-40B4-BE49-F238E27FC236}">
                  <a16:creationId xmlns:a16="http://schemas.microsoft.com/office/drawing/2014/main" id="{46ADED2A-CD65-BE48-AA2F-4052B51DA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95">
              <a:extLst>
                <a:ext uri="{FF2B5EF4-FFF2-40B4-BE49-F238E27FC236}">
                  <a16:creationId xmlns:a16="http://schemas.microsoft.com/office/drawing/2014/main" id="{4CE22535-E1F6-FA43-90D9-9892ADBC89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12" name="Group 96">
            <a:extLst>
              <a:ext uri="{FF2B5EF4-FFF2-40B4-BE49-F238E27FC236}">
                <a16:creationId xmlns:a16="http://schemas.microsoft.com/office/drawing/2014/main" id="{3010CD9F-2942-504C-AEBC-D90187C9607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02892" y="3646696"/>
            <a:ext cx="481013" cy="419100"/>
            <a:chOff x="-44" y="1473"/>
            <a:chExt cx="981" cy="1105"/>
          </a:xfrm>
        </p:grpSpPr>
        <p:pic>
          <p:nvPicPr>
            <p:cNvPr id="113" name="Picture 97" descr="desktop_computer_stylized_medium">
              <a:extLst>
                <a:ext uri="{FF2B5EF4-FFF2-40B4-BE49-F238E27FC236}">
                  <a16:creationId xmlns:a16="http://schemas.microsoft.com/office/drawing/2014/main" id="{13CD71F4-89D0-7A4D-B6D0-4906E9D24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" name="Freeform 98">
              <a:extLst>
                <a:ext uri="{FF2B5EF4-FFF2-40B4-BE49-F238E27FC236}">
                  <a16:creationId xmlns:a16="http://schemas.microsoft.com/office/drawing/2014/main" id="{0C856641-3ACC-354A-B90E-6BB71814C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60AE0C7-D175-C343-A3C9-5FCDA181497B}"/>
              </a:ext>
            </a:extLst>
          </p:cNvPr>
          <p:cNvCxnSpPr/>
          <p:nvPr/>
        </p:nvCxnSpPr>
        <p:spPr>
          <a:xfrm>
            <a:off x="7962038" y="1700533"/>
            <a:ext cx="2571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A9DCAD3-0D0D-E145-8A4F-C695D3B3FB82}"/>
              </a:ext>
            </a:extLst>
          </p:cNvPr>
          <p:cNvCxnSpPr/>
          <p:nvPr/>
        </p:nvCxnSpPr>
        <p:spPr>
          <a:xfrm>
            <a:off x="7969182" y="2149696"/>
            <a:ext cx="2571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9773BD-3328-7349-A1DF-BA99C4A2867B}"/>
              </a:ext>
            </a:extLst>
          </p:cNvPr>
          <p:cNvCxnSpPr/>
          <p:nvPr/>
        </p:nvCxnSpPr>
        <p:spPr>
          <a:xfrm>
            <a:off x="7989721" y="2609575"/>
            <a:ext cx="2571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69BD1C3-EC18-6045-B922-ABCCDF05EFA2}"/>
              </a:ext>
            </a:extLst>
          </p:cNvPr>
          <p:cNvCxnSpPr>
            <a:cxnSpLocks/>
          </p:cNvCxnSpPr>
          <p:nvPr/>
        </p:nvCxnSpPr>
        <p:spPr>
          <a:xfrm>
            <a:off x="8462379" y="2295046"/>
            <a:ext cx="5956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8F9E8BB-08A6-E447-8041-FAC81720552E}"/>
              </a:ext>
            </a:extLst>
          </p:cNvPr>
          <p:cNvCxnSpPr>
            <a:cxnSpLocks/>
          </p:cNvCxnSpPr>
          <p:nvPr/>
        </p:nvCxnSpPr>
        <p:spPr>
          <a:xfrm>
            <a:off x="9349712" y="2299510"/>
            <a:ext cx="7316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0147BB-4A41-7A4F-9CE1-3362F8935274}"/>
              </a:ext>
            </a:extLst>
          </p:cNvPr>
          <p:cNvGrpSpPr/>
          <p:nvPr/>
        </p:nvGrpSpPr>
        <p:grpSpPr>
          <a:xfrm>
            <a:off x="8979226" y="2189955"/>
            <a:ext cx="474743" cy="225704"/>
            <a:chOff x="7493876" y="2774731"/>
            <a:chExt cx="1481958" cy="894622"/>
          </a:xfrm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7165932-F4EF-5841-BF88-07A9D547F8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120A6BF-23AA-A343-A5E2-4253022754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26653968-F0C0-634C-9476-905A990EC0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EA3DCACF-FDDE-164C-9A2E-4863579DD4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274B9E6-0A15-6346-A366-E9241C52F73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D1AB658B-C387-B243-83EB-6A72912E4BA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4F1D1B1D-C827-7440-9FE6-9F50A19EE0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7CB4D61-59F3-2340-A909-C92B1A0D7285}"/>
              </a:ext>
            </a:extLst>
          </p:cNvPr>
          <p:cNvCxnSpPr>
            <a:cxnSpLocks/>
          </p:cNvCxnSpPr>
          <p:nvPr/>
        </p:nvCxnSpPr>
        <p:spPr>
          <a:xfrm>
            <a:off x="10161421" y="1817895"/>
            <a:ext cx="1958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3E1C43C-E852-F440-A123-6758ACE2C52A}"/>
              </a:ext>
            </a:extLst>
          </p:cNvPr>
          <p:cNvCxnSpPr>
            <a:cxnSpLocks/>
          </p:cNvCxnSpPr>
          <p:nvPr/>
        </p:nvCxnSpPr>
        <p:spPr>
          <a:xfrm>
            <a:off x="10162441" y="2780260"/>
            <a:ext cx="1958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9DFE494-BFF2-CF43-968D-3473D6D390A0}"/>
              </a:ext>
            </a:extLst>
          </p:cNvPr>
          <p:cNvCxnSpPr/>
          <p:nvPr/>
        </p:nvCxnSpPr>
        <p:spPr>
          <a:xfrm>
            <a:off x="8744654" y="3497570"/>
            <a:ext cx="0" cy="174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04C2AF0-2780-A843-A429-FD04978C3C38}"/>
              </a:ext>
            </a:extLst>
          </p:cNvPr>
          <p:cNvCxnSpPr/>
          <p:nvPr/>
        </p:nvCxnSpPr>
        <p:spPr>
          <a:xfrm>
            <a:off x="9603747" y="3469303"/>
            <a:ext cx="0" cy="174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D6E8EA6-132D-7546-8878-8A155400ABA4}"/>
              </a:ext>
            </a:extLst>
          </p:cNvPr>
          <p:cNvGrpSpPr/>
          <p:nvPr/>
        </p:nvGrpSpPr>
        <p:grpSpPr>
          <a:xfrm>
            <a:off x="361206" y="4636132"/>
            <a:ext cx="3849131" cy="696791"/>
            <a:chOff x="6727825" y="5192036"/>
            <a:chExt cx="5132175" cy="806313"/>
          </a:xfrm>
        </p:grpSpPr>
        <p:sp>
          <p:nvSpPr>
            <p:cNvPr id="137" name="Text Box 60">
              <a:extLst>
                <a:ext uri="{FF2B5EF4-FFF2-40B4-BE49-F238E27FC236}">
                  <a16:creationId xmlns:a16="http://schemas.microsoft.com/office/drawing/2014/main" id="{3349EB72-3841-B143-B367-62330FA76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7825" y="5192036"/>
              <a:ext cx="5132175" cy="32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200" b="0" kern="0" dirty="0">
                  <a:solidFill>
                    <a:srgbClr val="000000"/>
                  </a:solidFill>
                </a:rPr>
                <a:t>223.1.1.1 = 11011111 00000001 00000001 00000001</a:t>
              </a:r>
              <a:endParaRPr lang="en-US" altLang="en-US" sz="1350" b="0" kern="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D9ED1902-1741-CE41-9C4B-52B851153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0" y="5447623"/>
              <a:ext cx="892175" cy="92075"/>
            </a:xfrm>
            <a:custGeom>
              <a:avLst/>
              <a:gdLst>
                <a:gd name="T0" fmla="*/ 0 w 562"/>
                <a:gd name="T1" fmla="*/ 0 h 58"/>
                <a:gd name="T2" fmla="*/ 0 w 562"/>
                <a:gd name="T3" fmla="*/ 2147483647 h 58"/>
                <a:gd name="T4" fmla="*/ 2147483647 w 562"/>
                <a:gd name="T5" fmla="*/ 2147483647 h 58"/>
                <a:gd name="T6" fmla="*/ 2147483647 w 562"/>
                <a:gd name="T7" fmla="*/ 2147483647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8"/>
                <a:gd name="T14" fmla="*/ 562 w 562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8">
                  <a:moveTo>
                    <a:pt x="0" y="0"/>
                  </a:moveTo>
                  <a:lnTo>
                    <a:pt x="0" y="58"/>
                  </a:lnTo>
                  <a:lnTo>
                    <a:pt x="562" y="58"/>
                  </a:lnTo>
                  <a:lnTo>
                    <a:pt x="562" y="16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9" name="Freeform 62">
              <a:extLst>
                <a:ext uri="{FF2B5EF4-FFF2-40B4-BE49-F238E27FC236}">
                  <a16:creationId xmlns:a16="http://schemas.microsoft.com/office/drawing/2014/main" id="{C21B95FD-8461-3043-AB1B-49C342977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75" y="5466673"/>
              <a:ext cx="892175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0" name="Freeform 63">
              <a:extLst>
                <a:ext uri="{FF2B5EF4-FFF2-40B4-BE49-F238E27FC236}">
                  <a16:creationId xmlns:a16="http://schemas.microsoft.com/office/drawing/2014/main" id="{799E2620-1881-ED4E-97EE-423C03BA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2975" y="5469848"/>
              <a:ext cx="869950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1" name="Freeform 64">
              <a:extLst>
                <a:ext uri="{FF2B5EF4-FFF2-40B4-BE49-F238E27FC236}">
                  <a16:creationId xmlns:a16="http://schemas.microsoft.com/office/drawing/2014/main" id="{6BDD9F2C-AB74-2945-91F3-D5B2AA7A9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8175" y="5473023"/>
              <a:ext cx="869950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2" name="Text Box 65">
              <a:extLst>
                <a:ext uri="{FF2B5EF4-FFF2-40B4-BE49-F238E27FC236}">
                  <a16:creationId xmlns:a16="http://schemas.microsoft.com/office/drawing/2014/main" id="{12F4F8E1-84C2-E54E-B099-EC2601EBA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4188" y="5668286"/>
              <a:ext cx="586059" cy="32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200" b="0" kern="0" dirty="0">
                  <a:solidFill>
                    <a:srgbClr val="000000"/>
                  </a:solidFill>
                </a:rPr>
                <a:t>223</a:t>
              </a:r>
              <a:endParaRPr lang="en-US" altLang="en-US" sz="1350" b="0" kern="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43" name="Text Box 66">
              <a:extLst>
                <a:ext uri="{FF2B5EF4-FFF2-40B4-BE49-F238E27FC236}">
                  <a16:creationId xmlns:a16="http://schemas.microsoft.com/office/drawing/2014/main" id="{ED4E310D-4B04-1842-85B4-B21A6E3A4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7174" y="5677811"/>
              <a:ext cx="359501" cy="32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200" b="0" kern="0" dirty="0">
                  <a:solidFill>
                    <a:srgbClr val="000000"/>
                  </a:solidFill>
                </a:rPr>
                <a:t>1</a:t>
              </a:r>
              <a:endParaRPr lang="en-US" altLang="en-US" sz="1350" b="0" kern="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44" name="Text Box 67">
              <a:extLst>
                <a:ext uri="{FF2B5EF4-FFF2-40B4-BE49-F238E27FC236}">
                  <a16:creationId xmlns:a16="http://schemas.microsoft.com/office/drawing/2014/main" id="{69CDE2E5-BCFB-8946-9FED-8302630D5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4563" y="5677811"/>
              <a:ext cx="359501" cy="32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200" b="0" kern="0" dirty="0">
                  <a:solidFill>
                    <a:srgbClr val="000000"/>
                  </a:solidFill>
                </a:rPr>
                <a:t>1</a:t>
              </a:r>
              <a:endParaRPr lang="en-US" altLang="en-US" sz="1350" b="0" kern="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45" name="Text Box 68">
              <a:extLst>
                <a:ext uri="{FF2B5EF4-FFF2-40B4-BE49-F238E27FC236}">
                  <a16:creationId xmlns:a16="http://schemas.microsoft.com/office/drawing/2014/main" id="{373A74A2-F9D0-2342-8469-46C3B7AD7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5388" y="5677811"/>
              <a:ext cx="359501" cy="32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200" b="0" kern="0" dirty="0">
                  <a:solidFill>
                    <a:srgbClr val="000000"/>
                  </a:solidFill>
                </a:rPr>
                <a:t>1</a:t>
              </a:r>
              <a:endParaRPr lang="en-US" altLang="en-US" sz="1350" b="0" kern="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6D4A5DD0-A7E7-B142-94B2-56FB01D5AAF6}"/>
              </a:ext>
            </a:extLst>
          </p:cNvPr>
          <p:cNvSpPr txBox="1"/>
          <p:nvPr/>
        </p:nvSpPr>
        <p:spPr>
          <a:xfrm>
            <a:off x="348619" y="428132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IPv4: </a:t>
            </a:r>
            <a:r>
              <a:rPr lang="en-US" sz="1800" b="0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点分十进制表示</a:t>
            </a:r>
            <a:endParaRPr lang="en-US" sz="1800" b="0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69B242E-A845-794A-AC02-713D999D0E97}"/>
              </a:ext>
            </a:extLst>
          </p:cNvPr>
          <p:cNvSpPr txBox="1"/>
          <p:nvPr/>
        </p:nvSpPr>
        <p:spPr>
          <a:xfrm>
            <a:off x="348619" y="528464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IPv6: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冒</a:t>
            </a:r>
            <a:r>
              <a:rPr lang="en-US" sz="1800" b="0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分十六进制表示</a:t>
            </a:r>
            <a:endParaRPr lang="en-US" sz="1800" b="0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50874D3-91B4-A842-96FA-056BD2E44323}"/>
              </a:ext>
            </a:extLst>
          </p:cNvPr>
          <p:cNvSpPr txBox="1"/>
          <p:nvPr/>
        </p:nvSpPr>
        <p:spPr>
          <a:xfrm>
            <a:off x="348619" y="5653972"/>
            <a:ext cx="6191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191B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2001:0DB8:0000:0023:0008:0800:200C:417A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DD4BEF7-341C-6645-8FDA-339BC131FAC5}"/>
              </a:ext>
            </a:extLst>
          </p:cNvPr>
          <p:cNvSpPr txBox="1"/>
          <p:nvPr/>
        </p:nvSpPr>
        <p:spPr>
          <a:xfrm>
            <a:off x="348619" y="5911644"/>
            <a:ext cx="6758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191B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2001:DB8:0:23:8:800:200C:417A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7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  <p:bldP spid="148" grpId="0"/>
      <p:bldP spid="14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协议（网络层）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0FCEEC20-5860-FE4B-BE71-26AEACA7F3AA}"/>
              </a:ext>
            </a:extLst>
          </p:cNvPr>
          <p:cNvSpPr txBox="1"/>
          <p:nvPr/>
        </p:nvSpPr>
        <p:spPr>
          <a:xfrm>
            <a:off x="268438" y="1232876"/>
            <a:ext cx="12112538" cy="253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提供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主机间数据传输服务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基于数据报的分组交换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位于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网络层，以路由器为中间节点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–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路由器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–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路由器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–  … –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路由器负责与下层交互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无连接、不可靠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：对于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WWW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协议栈，需要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在传输层进行检查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5" name="组合 2">
            <a:extLst>
              <a:ext uri="{FF2B5EF4-FFF2-40B4-BE49-F238E27FC236}">
                <a16:creationId xmlns:a16="http://schemas.microsoft.com/office/drawing/2014/main" id="{1FB20065-4AAE-8B44-A3A9-70D1C3177D3D}"/>
              </a:ext>
            </a:extLst>
          </p:cNvPr>
          <p:cNvGrpSpPr/>
          <p:nvPr/>
        </p:nvGrpSpPr>
        <p:grpSpPr>
          <a:xfrm>
            <a:off x="1184828" y="3877450"/>
            <a:ext cx="10153650" cy="3000375"/>
            <a:chOff x="1570" y="3369"/>
            <a:chExt cx="15990" cy="4725"/>
          </a:xfrm>
        </p:grpSpPr>
        <p:grpSp>
          <p:nvGrpSpPr>
            <p:cNvPr id="8" name="组合 54">
              <a:extLst>
                <a:ext uri="{FF2B5EF4-FFF2-40B4-BE49-F238E27FC236}">
                  <a16:creationId xmlns:a16="http://schemas.microsoft.com/office/drawing/2014/main" id="{BBE5CF6E-1135-9D4E-81BB-64873262A76B}"/>
                </a:ext>
              </a:extLst>
            </p:cNvPr>
            <p:cNvGrpSpPr/>
            <p:nvPr/>
          </p:nvGrpSpPr>
          <p:grpSpPr>
            <a:xfrm>
              <a:off x="1570" y="3369"/>
              <a:ext cx="1933" cy="3057"/>
              <a:chOff x="357711" y="2619024"/>
              <a:chExt cx="1227578" cy="1940916"/>
            </a:xfrm>
          </p:grpSpPr>
          <p:sp>
            <p:nvSpPr>
              <p:cNvPr id="43" name="矩形 55">
                <a:extLst>
                  <a:ext uri="{FF2B5EF4-FFF2-40B4-BE49-F238E27FC236}">
                    <a16:creationId xmlns:a16="http://schemas.microsoft.com/office/drawing/2014/main" id="{2E530CF1-2283-CA42-BD4E-24B95C0DB938}"/>
                  </a:ext>
                </a:extLst>
              </p:cNvPr>
              <p:cNvSpPr/>
              <p:nvPr/>
            </p:nvSpPr>
            <p:spPr>
              <a:xfrm>
                <a:off x="485070" y="2731140"/>
                <a:ext cx="1100219" cy="1828800"/>
              </a:xfrm>
              <a:prstGeom prst="rect">
                <a:avLst/>
              </a:prstGeom>
              <a:solidFill>
                <a:srgbClr val="5C307E"/>
              </a:solidFill>
              <a:ln>
                <a:solidFill>
                  <a:srgbClr val="5C30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56">
                <a:extLst>
                  <a:ext uri="{FF2B5EF4-FFF2-40B4-BE49-F238E27FC236}">
                    <a16:creationId xmlns:a16="http://schemas.microsoft.com/office/drawing/2014/main" id="{CB132202-72DD-4C40-91BF-BBF8D2EFDB97}"/>
                  </a:ext>
                </a:extLst>
              </p:cNvPr>
              <p:cNvSpPr/>
              <p:nvPr/>
            </p:nvSpPr>
            <p:spPr>
              <a:xfrm>
                <a:off x="364467" y="3706299"/>
                <a:ext cx="1100219" cy="36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57">
                <a:extLst>
                  <a:ext uri="{FF2B5EF4-FFF2-40B4-BE49-F238E27FC236}">
                    <a16:creationId xmlns:a16="http://schemas.microsoft.com/office/drawing/2014/main" id="{00D1CC40-0602-BC4D-BC5E-5381EE538C04}"/>
                  </a:ext>
                </a:extLst>
              </p:cNvPr>
              <p:cNvSpPr/>
              <p:nvPr/>
            </p:nvSpPr>
            <p:spPr>
              <a:xfrm>
                <a:off x="364466" y="2982091"/>
                <a:ext cx="1100219" cy="36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58">
                <a:extLst>
                  <a:ext uri="{FF2B5EF4-FFF2-40B4-BE49-F238E27FC236}">
                    <a16:creationId xmlns:a16="http://schemas.microsoft.com/office/drawing/2014/main" id="{BB9AA9CD-D698-0248-B6A1-C217E23895E5}"/>
                  </a:ext>
                </a:extLst>
              </p:cNvPr>
              <p:cNvSpPr/>
              <p:nvPr/>
            </p:nvSpPr>
            <p:spPr>
              <a:xfrm>
                <a:off x="364598" y="4072287"/>
                <a:ext cx="1100219" cy="36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60">
                <a:extLst>
                  <a:ext uri="{FF2B5EF4-FFF2-40B4-BE49-F238E27FC236}">
                    <a16:creationId xmlns:a16="http://schemas.microsoft.com/office/drawing/2014/main" id="{D083ED0D-F42A-8843-97EF-D0487A22F3B4}"/>
                  </a:ext>
                </a:extLst>
              </p:cNvPr>
              <p:cNvSpPr/>
              <p:nvPr/>
            </p:nvSpPr>
            <p:spPr>
              <a:xfrm>
                <a:off x="364598" y="2619024"/>
                <a:ext cx="1100219" cy="36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62">
                <a:extLst>
                  <a:ext uri="{FF2B5EF4-FFF2-40B4-BE49-F238E27FC236}">
                    <a16:creationId xmlns:a16="http://schemas.microsoft.com/office/drawing/2014/main" id="{973F9E4A-5AB8-DD43-AF32-1D698D8CA239}"/>
                  </a:ext>
                </a:extLst>
              </p:cNvPr>
              <p:cNvSpPr/>
              <p:nvPr/>
            </p:nvSpPr>
            <p:spPr>
              <a:xfrm>
                <a:off x="360055" y="3351649"/>
                <a:ext cx="1113061" cy="36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矩形 63">
                <a:extLst>
                  <a:ext uri="{FF2B5EF4-FFF2-40B4-BE49-F238E27FC236}">
                    <a16:creationId xmlns:a16="http://schemas.microsoft.com/office/drawing/2014/main" id="{6DE01F31-8A4C-D343-86EE-7F0EAF75C8C1}"/>
                  </a:ext>
                </a:extLst>
              </p:cNvPr>
              <p:cNvSpPr/>
              <p:nvPr/>
            </p:nvSpPr>
            <p:spPr>
              <a:xfrm>
                <a:off x="357711" y="3355911"/>
                <a:ext cx="1113727" cy="367456"/>
              </a:xfrm>
              <a:prstGeom prst="rect">
                <a:avLst/>
              </a:prstGeom>
              <a:solidFill>
                <a:srgbClr val="5C307E">
                  <a:alpha val="48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网络层</a:t>
                </a:r>
              </a:p>
            </p:txBody>
          </p:sp>
        </p:grpSp>
        <p:grpSp>
          <p:nvGrpSpPr>
            <p:cNvPr id="9" name="组合 64">
              <a:extLst>
                <a:ext uri="{FF2B5EF4-FFF2-40B4-BE49-F238E27FC236}">
                  <a16:creationId xmlns:a16="http://schemas.microsoft.com/office/drawing/2014/main" id="{966D07DF-639F-7A4E-80F2-D859FC4D2A36}"/>
                </a:ext>
              </a:extLst>
            </p:cNvPr>
            <p:cNvGrpSpPr/>
            <p:nvPr/>
          </p:nvGrpSpPr>
          <p:grpSpPr>
            <a:xfrm>
              <a:off x="15627" y="3543"/>
              <a:ext cx="1933" cy="3057"/>
              <a:chOff x="357711" y="2619024"/>
              <a:chExt cx="1227578" cy="1940916"/>
            </a:xfrm>
          </p:grpSpPr>
          <p:sp>
            <p:nvSpPr>
              <p:cNvPr id="36" name="矩形 65">
                <a:extLst>
                  <a:ext uri="{FF2B5EF4-FFF2-40B4-BE49-F238E27FC236}">
                    <a16:creationId xmlns:a16="http://schemas.microsoft.com/office/drawing/2014/main" id="{06ABF819-6C11-C641-8B98-B632FF79A17F}"/>
                  </a:ext>
                </a:extLst>
              </p:cNvPr>
              <p:cNvSpPr/>
              <p:nvPr/>
            </p:nvSpPr>
            <p:spPr>
              <a:xfrm>
                <a:off x="485070" y="2731140"/>
                <a:ext cx="1100219" cy="1828800"/>
              </a:xfrm>
              <a:prstGeom prst="rect">
                <a:avLst/>
              </a:prstGeom>
              <a:solidFill>
                <a:srgbClr val="5C307E"/>
              </a:solidFill>
              <a:ln>
                <a:solidFill>
                  <a:srgbClr val="5C30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67">
                <a:extLst>
                  <a:ext uri="{FF2B5EF4-FFF2-40B4-BE49-F238E27FC236}">
                    <a16:creationId xmlns:a16="http://schemas.microsoft.com/office/drawing/2014/main" id="{C0F25EEA-2F36-5E4C-B75B-ADF724E403D6}"/>
                  </a:ext>
                </a:extLst>
              </p:cNvPr>
              <p:cNvSpPr/>
              <p:nvPr/>
            </p:nvSpPr>
            <p:spPr>
              <a:xfrm>
                <a:off x="364467" y="3706299"/>
                <a:ext cx="1100219" cy="36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69">
                <a:extLst>
                  <a:ext uri="{FF2B5EF4-FFF2-40B4-BE49-F238E27FC236}">
                    <a16:creationId xmlns:a16="http://schemas.microsoft.com/office/drawing/2014/main" id="{A16C7410-70B2-BF41-8EDF-443E6F4F125D}"/>
                  </a:ext>
                </a:extLst>
              </p:cNvPr>
              <p:cNvSpPr/>
              <p:nvPr/>
            </p:nvSpPr>
            <p:spPr>
              <a:xfrm>
                <a:off x="364466" y="2982091"/>
                <a:ext cx="1100219" cy="36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72">
                <a:extLst>
                  <a:ext uri="{FF2B5EF4-FFF2-40B4-BE49-F238E27FC236}">
                    <a16:creationId xmlns:a16="http://schemas.microsoft.com/office/drawing/2014/main" id="{867ABC78-8077-EA44-8317-00F5F084EF65}"/>
                  </a:ext>
                </a:extLst>
              </p:cNvPr>
              <p:cNvSpPr/>
              <p:nvPr/>
            </p:nvSpPr>
            <p:spPr>
              <a:xfrm>
                <a:off x="364598" y="4072287"/>
                <a:ext cx="1100219" cy="36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75">
                <a:extLst>
                  <a:ext uri="{FF2B5EF4-FFF2-40B4-BE49-F238E27FC236}">
                    <a16:creationId xmlns:a16="http://schemas.microsoft.com/office/drawing/2014/main" id="{FE6405A2-9566-BE47-83BC-608A034355B8}"/>
                  </a:ext>
                </a:extLst>
              </p:cNvPr>
              <p:cNvSpPr/>
              <p:nvPr/>
            </p:nvSpPr>
            <p:spPr>
              <a:xfrm>
                <a:off x="364598" y="2619024"/>
                <a:ext cx="1100219" cy="36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矩形 76">
                <a:extLst>
                  <a:ext uri="{FF2B5EF4-FFF2-40B4-BE49-F238E27FC236}">
                    <a16:creationId xmlns:a16="http://schemas.microsoft.com/office/drawing/2014/main" id="{CD5DF643-7FD1-7144-B0A9-1748852F362A}"/>
                  </a:ext>
                </a:extLst>
              </p:cNvPr>
              <p:cNvSpPr/>
              <p:nvPr/>
            </p:nvSpPr>
            <p:spPr>
              <a:xfrm>
                <a:off x="360055" y="3351649"/>
                <a:ext cx="1113061" cy="36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77">
                <a:extLst>
                  <a:ext uri="{FF2B5EF4-FFF2-40B4-BE49-F238E27FC236}">
                    <a16:creationId xmlns:a16="http://schemas.microsoft.com/office/drawing/2014/main" id="{BDC63295-E60D-0343-9684-3D8A4553ECFF}"/>
                  </a:ext>
                </a:extLst>
              </p:cNvPr>
              <p:cNvSpPr/>
              <p:nvPr/>
            </p:nvSpPr>
            <p:spPr>
              <a:xfrm>
                <a:off x="357711" y="3355911"/>
                <a:ext cx="1113727" cy="367456"/>
              </a:xfrm>
              <a:prstGeom prst="rect">
                <a:avLst/>
              </a:prstGeom>
              <a:solidFill>
                <a:srgbClr val="5C307E">
                  <a:alpha val="48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网络层</a:t>
                </a:r>
              </a:p>
            </p:txBody>
          </p:sp>
        </p:grpSp>
        <p:grpSp>
          <p:nvGrpSpPr>
            <p:cNvPr id="10" name="组合 78">
              <a:extLst>
                <a:ext uri="{FF2B5EF4-FFF2-40B4-BE49-F238E27FC236}">
                  <a16:creationId xmlns:a16="http://schemas.microsoft.com/office/drawing/2014/main" id="{0489E725-B744-0A4C-A85F-190C7C5CBBE8}"/>
                </a:ext>
              </a:extLst>
            </p:cNvPr>
            <p:cNvGrpSpPr/>
            <p:nvPr/>
          </p:nvGrpSpPr>
          <p:grpSpPr>
            <a:xfrm>
              <a:off x="3333" y="3816"/>
              <a:ext cx="12445" cy="4278"/>
              <a:chOff x="1280664" y="3160857"/>
              <a:chExt cx="9581222" cy="3333678"/>
            </a:xfrm>
          </p:grpSpPr>
          <p:grpSp>
            <p:nvGrpSpPr>
              <p:cNvPr id="12" name="组合 79">
                <a:extLst>
                  <a:ext uri="{FF2B5EF4-FFF2-40B4-BE49-F238E27FC236}">
                    <a16:creationId xmlns:a16="http://schemas.microsoft.com/office/drawing/2014/main" id="{29769FCE-D9E8-9B41-89D2-5FAF6F153249}"/>
                  </a:ext>
                </a:extLst>
              </p:cNvPr>
              <p:cNvGrpSpPr/>
              <p:nvPr/>
            </p:nvGrpSpPr>
            <p:grpSpPr>
              <a:xfrm>
                <a:off x="1546275" y="3160857"/>
                <a:ext cx="9041239" cy="2843922"/>
                <a:chOff x="1546275" y="3160857"/>
                <a:chExt cx="9041239" cy="2843922"/>
              </a:xfrm>
            </p:grpSpPr>
            <p:cxnSp>
              <p:nvCxnSpPr>
                <p:cNvPr id="20" name="直接连接符 80">
                  <a:extLst>
                    <a:ext uri="{FF2B5EF4-FFF2-40B4-BE49-F238E27FC236}">
                      <a16:creationId xmlns:a16="http://schemas.microsoft.com/office/drawing/2014/main" id="{AEFB7E50-0DEC-334D-98F7-1F9557CCF7DE}"/>
                    </a:ext>
                  </a:extLst>
                </p:cNvPr>
                <p:cNvCxnSpPr/>
                <p:nvPr/>
              </p:nvCxnSpPr>
              <p:spPr>
                <a:xfrm>
                  <a:off x="2042438" y="3866383"/>
                  <a:ext cx="1858443" cy="677352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81">
                  <a:extLst>
                    <a:ext uri="{FF2B5EF4-FFF2-40B4-BE49-F238E27FC236}">
                      <a16:creationId xmlns:a16="http://schemas.microsoft.com/office/drawing/2014/main" id="{92BE951C-8697-7442-AD68-A48A94D9524C}"/>
                    </a:ext>
                  </a:extLst>
                </p:cNvPr>
                <p:cNvCxnSpPr/>
                <p:nvPr/>
              </p:nvCxnSpPr>
              <p:spPr>
                <a:xfrm flipV="1">
                  <a:off x="4009938" y="3429000"/>
                  <a:ext cx="2189526" cy="97522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82">
                  <a:extLst>
                    <a:ext uri="{FF2B5EF4-FFF2-40B4-BE49-F238E27FC236}">
                      <a16:creationId xmlns:a16="http://schemas.microsoft.com/office/drawing/2014/main" id="{A69291BA-DB9F-D945-BF42-7BCCCFCE4738}"/>
                    </a:ext>
                  </a:extLst>
                </p:cNvPr>
                <p:cNvCxnSpPr/>
                <p:nvPr/>
              </p:nvCxnSpPr>
              <p:spPr>
                <a:xfrm>
                  <a:off x="6441987" y="3399201"/>
                  <a:ext cx="1541004" cy="107697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83">
                  <a:extLst>
                    <a:ext uri="{FF2B5EF4-FFF2-40B4-BE49-F238E27FC236}">
                      <a16:creationId xmlns:a16="http://schemas.microsoft.com/office/drawing/2014/main" id="{85C9C0E7-B825-D44D-9D74-FD5AE049B73D}"/>
                    </a:ext>
                  </a:extLst>
                </p:cNvPr>
                <p:cNvCxnSpPr/>
                <p:nvPr/>
              </p:nvCxnSpPr>
              <p:spPr>
                <a:xfrm>
                  <a:off x="4009938" y="4532281"/>
                  <a:ext cx="1887918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84">
                  <a:extLst>
                    <a:ext uri="{FF2B5EF4-FFF2-40B4-BE49-F238E27FC236}">
                      <a16:creationId xmlns:a16="http://schemas.microsoft.com/office/drawing/2014/main" id="{87F4D198-7D9F-0345-8CC6-F2316CD270D1}"/>
                    </a:ext>
                  </a:extLst>
                </p:cNvPr>
                <p:cNvCxnSpPr/>
                <p:nvPr/>
              </p:nvCxnSpPr>
              <p:spPr>
                <a:xfrm>
                  <a:off x="6095846" y="4543735"/>
                  <a:ext cx="181272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85">
                  <a:extLst>
                    <a:ext uri="{FF2B5EF4-FFF2-40B4-BE49-F238E27FC236}">
                      <a16:creationId xmlns:a16="http://schemas.microsoft.com/office/drawing/2014/main" id="{2C8A4FE3-AA81-2746-AA1D-36E3B4737D69}"/>
                    </a:ext>
                  </a:extLst>
                </p:cNvPr>
                <p:cNvCxnSpPr/>
                <p:nvPr/>
              </p:nvCxnSpPr>
              <p:spPr>
                <a:xfrm flipV="1">
                  <a:off x="8047601" y="3964096"/>
                  <a:ext cx="2038167" cy="568185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86">
                  <a:extLst>
                    <a:ext uri="{FF2B5EF4-FFF2-40B4-BE49-F238E27FC236}">
                      <a16:creationId xmlns:a16="http://schemas.microsoft.com/office/drawing/2014/main" id="{83092691-563E-1D4F-82B4-FF7F5B8308F8}"/>
                    </a:ext>
                  </a:extLst>
                </p:cNvPr>
                <p:cNvCxnSpPr/>
                <p:nvPr/>
              </p:nvCxnSpPr>
              <p:spPr>
                <a:xfrm flipV="1">
                  <a:off x="5919106" y="4682048"/>
                  <a:ext cx="132793" cy="953515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87">
                  <a:extLst>
                    <a:ext uri="{FF2B5EF4-FFF2-40B4-BE49-F238E27FC236}">
                      <a16:creationId xmlns:a16="http://schemas.microsoft.com/office/drawing/2014/main" id="{33ECC382-F61D-1949-A90B-4C9E0040F4E4}"/>
                    </a:ext>
                  </a:extLst>
                </p:cNvPr>
                <p:cNvCxnSpPr/>
                <p:nvPr/>
              </p:nvCxnSpPr>
              <p:spPr>
                <a:xfrm>
                  <a:off x="3972587" y="4584299"/>
                  <a:ext cx="1676794" cy="1198169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88">
                  <a:extLst>
                    <a:ext uri="{FF2B5EF4-FFF2-40B4-BE49-F238E27FC236}">
                      <a16:creationId xmlns:a16="http://schemas.microsoft.com/office/drawing/2014/main" id="{DAC65D16-C780-2443-AF9E-F48FE5FA9549}"/>
                    </a:ext>
                  </a:extLst>
                </p:cNvPr>
                <p:cNvCxnSpPr/>
                <p:nvPr/>
              </p:nvCxnSpPr>
              <p:spPr>
                <a:xfrm flipV="1">
                  <a:off x="5793465" y="4532281"/>
                  <a:ext cx="2189526" cy="1274527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29" name="Picture 57" descr="通用路由器">
                  <a:extLst>
                    <a:ext uri="{FF2B5EF4-FFF2-40B4-BE49-F238E27FC236}">
                      <a16:creationId xmlns:a16="http://schemas.microsoft.com/office/drawing/2014/main" id="{A995BDDC-58F7-ED4B-B785-6298C5A54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0604" y="4233839"/>
                  <a:ext cx="657604" cy="484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9" descr="服务器终端">
                  <a:extLst>
                    <a:ext uri="{FF2B5EF4-FFF2-40B4-BE49-F238E27FC236}">
                      <a16:creationId xmlns:a16="http://schemas.microsoft.com/office/drawing/2014/main" id="{DD09D469-7A5F-734F-AA89-325B6806F5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6275" y="3417875"/>
                  <a:ext cx="822310" cy="872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9" descr="服务器终端">
                  <a:extLst>
                    <a:ext uri="{FF2B5EF4-FFF2-40B4-BE49-F238E27FC236}">
                      <a16:creationId xmlns:a16="http://schemas.microsoft.com/office/drawing/2014/main" id="{57BD6CB0-E7AF-E044-B516-E948C103A6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65204" y="3555213"/>
                  <a:ext cx="822310" cy="872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57" descr="通用路由器">
                  <a:extLst>
                    <a:ext uri="{FF2B5EF4-FFF2-40B4-BE49-F238E27FC236}">
                      <a16:creationId xmlns:a16="http://schemas.microsoft.com/office/drawing/2014/main" id="{4DBC7467-BA04-E64E-9399-E3CBCB0DCB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06913" y="3160857"/>
                  <a:ext cx="657604" cy="484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57" descr="通用路由器">
                  <a:extLst>
                    <a:ext uri="{FF2B5EF4-FFF2-40B4-BE49-F238E27FC236}">
                      <a16:creationId xmlns:a16="http://schemas.microsoft.com/office/drawing/2014/main" id="{30A104AF-4D94-0240-ACBE-ACAE305BFF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54189" y="4233838"/>
                  <a:ext cx="657604" cy="484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57" descr="通用路由器">
                  <a:extLst>
                    <a:ext uri="{FF2B5EF4-FFF2-40B4-BE49-F238E27FC236}">
                      <a16:creationId xmlns:a16="http://schemas.microsoft.com/office/drawing/2014/main" id="{FD20E9CD-D2E1-6B4C-AEC0-9FF0F765DB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40899" y="5520096"/>
                  <a:ext cx="657604" cy="484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57" descr="通用路由器">
                  <a:extLst>
                    <a:ext uri="{FF2B5EF4-FFF2-40B4-BE49-F238E27FC236}">
                      <a16:creationId xmlns:a16="http://schemas.microsoft.com/office/drawing/2014/main" id="{5D5D3FD5-F979-D847-A68D-15C525F12F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81292" y="4289940"/>
                  <a:ext cx="657604" cy="484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3" name="文本框 96">
                <a:extLst>
                  <a:ext uri="{FF2B5EF4-FFF2-40B4-BE49-F238E27FC236}">
                    <a16:creationId xmlns:a16="http://schemas.microsoft.com/office/drawing/2014/main" id="{FAED8696-BB71-6B44-8D98-C8B251326A8A}"/>
                  </a:ext>
                </a:extLst>
              </p:cNvPr>
              <p:cNvSpPr txBox="1"/>
              <p:nvPr/>
            </p:nvSpPr>
            <p:spPr>
              <a:xfrm>
                <a:off x="1280664" y="4396765"/>
                <a:ext cx="1558248" cy="48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发送方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97">
                <a:extLst>
                  <a:ext uri="{FF2B5EF4-FFF2-40B4-BE49-F238E27FC236}">
                    <a16:creationId xmlns:a16="http://schemas.microsoft.com/office/drawing/2014/main" id="{A7B0E7F3-3C1A-3240-A796-535EBDED011E}"/>
                  </a:ext>
                </a:extLst>
              </p:cNvPr>
              <p:cNvSpPr txBox="1"/>
              <p:nvPr/>
            </p:nvSpPr>
            <p:spPr>
              <a:xfrm>
                <a:off x="9491490" y="4396765"/>
                <a:ext cx="1370396" cy="48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接收方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98">
                <a:extLst>
                  <a:ext uri="{FF2B5EF4-FFF2-40B4-BE49-F238E27FC236}">
                    <a16:creationId xmlns:a16="http://schemas.microsoft.com/office/drawing/2014/main" id="{9C07CE27-10BC-0C49-BD66-3D87A3ED0595}"/>
                  </a:ext>
                </a:extLst>
              </p:cNvPr>
              <p:cNvSpPr txBox="1"/>
              <p:nvPr/>
            </p:nvSpPr>
            <p:spPr>
              <a:xfrm>
                <a:off x="3640362" y="4645349"/>
                <a:ext cx="768345" cy="48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R1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99">
                <a:extLst>
                  <a:ext uri="{FF2B5EF4-FFF2-40B4-BE49-F238E27FC236}">
                    <a16:creationId xmlns:a16="http://schemas.microsoft.com/office/drawing/2014/main" id="{F930DC33-36B8-3A45-8787-150B45662605}"/>
                  </a:ext>
                </a:extLst>
              </p:cNvPr>
              <p:cNvSpPr txBox="1"/>
              <p:nvPr/>
            </p:nvSpPr>
            <p:spPr>
              <a:xfrm>
                <a:off x="6051643" y="3645557"/>
                <a:ext cx="655172" cy="48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R2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00">
                <a:extLst>
                  <a:ext uri="{FF2B5EF4-FFF2-40B4-BE49-F238E27FC236}">
                    <a16:creationId xmlns:a16="http://schemas.microsoft.com/office/drawing/2014/main" id="{A74A99C0-205A-5949-A027-056F9A21AE33}"/>
                  </a:ext>
                </a:extLst>
              </p:cNvPr>
              <p:cNvSpPr txBox="1"/>
              <p:nvPr/>
            </p:nvSpPr>
            <p:spPr>
              <a:xfrm>
                <a:off x="6051643" y="4625867"/>
                <a:ext cx="702905" cy="48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R3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01">
                <a:extLst>
                  <a:ext uri="{FF2B5EF4-FFF2-40B4-BE49-F238E27FC236}">
                    <a16:creationId xmlns:a16="http://schemas.microsoft.com/office/drawing/2014/main" id="{32882001-DAC6-AF4C-B923-4BC7B726FEC3}"/>
                  </a:ext>
                </a:extLst>
              </p:cNvPr>
              <p:cNvSpPr txBox="1"/>
              <p:nvPr/>
            </p:nvSpPr>
            <p:spPr>
              <a:xfrm>
                <a:off x="5569695" y="6005159"/>
                <a:ext cx="628996" cy="48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R4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02">
                <a:extLst>
                  <a:ext uri="{FF2B5EF4-FFF2-40B4-BE49-F238E27FC236}">
                    <a16:creationId xmlns:a16="http://schemas.microsoft.com/office/drawing/2014/main" id="{1E315507-1BD6-A643-9645-E321858DCDDE}"/>
                  </a:ext>
                </a:extLst>
              </p:cNvPr>
              <p:cNvSpPr txBox="1"/>
              <p:nvPr/>
            </p:nvSpPr>
            <p:spPr>
              <a:xfrm>
                <a:off x="7654544" y="4708469"/>
                <a:ext cx="790672" cy="48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R5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0" name="组合 73">
            <a:extLst>
              <a:ext uri="{FF2B5EF4-FFF2-40B4-BE49-F238E27FC236}">
                <a16:creationId xmlns:a16="http://schemas.microsoft.com/office/drawing/2014/main" id="{8FBD4582-16E9-B442-8551-4312B8CFF455}"/>
              </a:ext>
            </a:extLst>
          </p:cNvPr>
          <p:cNvGrpSpPr/>
          <p:nvPr/>
        </p:nvGrpSpPr>
        <p:grpSpPr>
          <a:xfrm>
            <a:off x="2594528" y="4320680"/>
            <a:ext cx="7208520" cy="2092325"/>
            <a:chOff x="1555630" y="2663153"/>
            <a:chExt cx="9022580" cy="2204325"/>
          </a:xfrm>
        </p:grpSpPr>
        <p:cxnSp>
          <p:nvCxnSpPr>
            <p:cNvPr id="51" name="直接箭头连接符 70">
              <a:extLst>
                <a:ext uri="{FF2B5EF4-FFF2-40B4-BE49-F238E27FC236}">
                  <a16:creationId xmlns:a16="http://schemas.microsoft.com/office/drawing/2014/main" id="{0D694196-B5F0-2647-A4F2-16CFE4BE48B2}"/>
                </a:ext>
              </a:extLst>
            </p:cNvPr>
            <p:cNvCxnSpPr/>
            <p:nvPr/>
          </p:nvCxnSpPr>
          <p:spPr>
            <a:xfrm>
              <a:off x="6877617" y="2663153"/>
              <a:ext cx="1026088" cy="624838"/>
            </a:xfrm>
            <a:prstGeom prst="straightConnector1">
              <a:avLst/>
            </a:prstGeom>
            <a:ln w="28575">
              <a:solidFill>
                <a:srgbClr val="E7D1E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直接箭头连接符 71">
              <a:extLst>
                <a:ext uri="{FF2B5EF4-FFF2-40B4-BE49-F238E27FC236}">
                  <a16:creationId xmlns:a16="http://schemas.microsoft.com/office/drawing/2014/main" id="{369E084D-517C-444D-85D3-0DDF4CECEE44}"/>
                </a:ext>
              </a:extLst>
            </p:cNvPr>
            <p:cNvCxnSpPr/>
            <p:nvPr/>
          </p:nvCxnSpPr>
          <p:spPr>
            <a:xfrm>
              <a:off x="6528699" y="3539531"/>
              <a:ext cx="1243863" cy="0"/>
            </a:xfrm>
            <a:prstGeom prst="straightConnector1">
              <a:avLst/>
            </a:prstGeom>
            <a:ln w="28575">
              <a:solidFill>
                <a:srgbClr val="E7D1E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直接箭头连接符 66">
              <a:extLst>
                <a:ext uri="{FF2B5EF4-FFF2-40B4-BE49-F238E27FC236}">
                  <a16:creationId xmlns:a16="http://schemas.microsoft.com/office/drawing/2014/main" id="{C3EC07DC-6AA9-504E-B007-B51E775CCC17}"/>
                </a:ext>
              </a:extLst>
            </p:cNvPr>
            <p:cNvCxnSpPr/>
            <p:nvPr/>
          </p:nvCxnSpPr>
          <p:spPr>
            <a:xfrm flipV="1">
              <a:off x="4297693" y="2725369"/>
              <a:ext cx="1437795" cy="528503"/>
            </a:xfrm>
            <a:prstGeom prst="straightConnector1">
              <a:avLst/>
            </a:prstGeom>
            <a:ln w="28575">
              <a:solidFill>
                <a:srgbClr val="E7D1E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直接箭头连接符 68">
              <a:extLst>
                <a:ext uri="{FF2B5EF4-FFF2-40B4-BE49-F238E27FC236}">
                  <a16:creationId xmlns:a16="http://schemas.microsoft.com/office/drawing/2014/main" id="{916D8B2D-434A-D34F-BF72-1E8DA7847742}"/>
                </a:ext>
              </a:extLst>
            </p:cNvPr>
            <p:cNvCxnSpPr/>
            <p:nvPr/>
          </p:nvCxnSpPr>
          <p:spPr>
            <a:xfrm>
              <a:off x="4414119" y="3530514"/>
              <a:ext cx="1204987" cy="8483"/>
            </a:xfrm>
            <a:prstGeom prst="straightConnector1">
              <a:avLst/>
            </a:prstGeom>
            <a:ln w="28575">
              <a:solidFill>
                <a:srgbClr val="E7D1E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直接箭头连接符 20">
              <a:extLst>
                <a:ext uri="{FF2B5EF4-FFF2-40B4-BE49-F238E27FC236}">
                  <a16:creationId xmlns:a16="http://schemas.microsoft.com/office/drawing/2014/main" id="{308EA00C-4D26-5C4B-A28B-A85D139C6EB2}"/>
                </a:ext>
              </a:extLst>
            </p:cNvPr>
            <p:cNvCxnSpPr/>
            <p:nvPr/>
          </p:nvCxnSpPr>
          <p:spPr>
            <a:xfrm>
              <a:off x="1555630" y="3249858"/>
              <a:ext cx="1990976" cy="624169"/>
            </a:xfrm>
            <a:prstGeom prst="straightConnector1">
              <a:avLst/>
            </a:prstGeom>
            <a:ln w="28575">
              <a:solidFill>
                <a:srgbClr val="E7D1E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直接箭头连接符 46">
              <a:extLst>
                <a:ext uri="{FF2B5EF4-FFF2-40B4-BE49-F238E27FC236}">
                  <a16:creationId xmlns:a16="http://schemas.microsoft.com/office/drawing/2014/main" id="{8857F6B9-D3BB-2248-87D9-2166F0732C0D}"/>
                </a:ext>
              </a:extLst>
            </p:cNvPr>
            <p:cNvCxnSpPr/>
            <p:nvPr/>
          </p:nvCxnSpPr>
          <p:spPr>
            <a:xfrm>
              <a:off x="4187216" y="4164135"/>
              <a:ext cx="1180279" cy="703343"/>
            </a:xfrm>
            <a:prstGeom prst="straightConnector1">
              <a:avLst/>
            </a:prstGeom>
            <a:ln w="28575">
              <a:solidFill>
                <a:srgbClr val="E7D1E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直接箭头连接符 47">
              <a:extLst>
                <a:ext uri="{FF2B5EF4-FFF2-40B4-BE49-F238E27FC236}">
                  <a16:creationId xmlns:a16="http://schemas.microsoft.com/office/drawing/2014/main" id="{DCE68F98-3C8D-C34F-A530-C0C8E6D7C9D6}"/>
                </a:ext>
              </a:extLst>
            </p:cNvPr>
            <p:cNvCxnSpPr/>
            <p:nvPr/>
          </p:nvCxnSpPr>
          <p:spPr>
            <a:xfrm flipV="1">
              <a:off x="6422196" y="4159285"/>
              <a:ext cx="1224788" cy="645828"/>
            </a:xfrm>
            <a:prstGeom prst="straightConnector1">
              <a:avLst/>
            </a:prstGeom>
            <a:ln w="28575">
              <a:solidFill>
                <a:srgbClr val="E7D1E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直接箭头连接符 48">
              <a:extLst>
                <a:ext uri="{FF2B5EF4-FFF2-40B4-BE49-F238E27FC236}">
                  <a16:creationId xmlns:a16="http://schemas.microsoft.com/office/drawing/2014/main" id="{C94BF9ED-63A1-E745-AB99-9CADD6F37A53}"/>
                </a:ext>
              </a:extLst>
            </p:cNvPr>
            <p:cNvCxnSpPr/>
            <p:nvPr/>
          </p:nvCxnSpPr>
          <p:spPr>
            <a:xfrm flipV="1">
              <a:off x="8545109" y="3358929"/>
              <a:ext cx="2033101" cy="489915"/>
            </a:xfrm>
            <a:prstGeom prst="straightConnector1">
              <a:avLst/>
            </a:prstGeom>
            <a:ln w="28575">
              <a:solidFill>
                <a:srgbClr val="E7D1E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9" name="矩形 49">
            <a:extLst>
              <a:ext uri="{FF2B5EF4-FFF2-40B4-BE49-F238E27FC236}">
                <a16:creationId xmlns:a16="http://schemas.microsoft.com/office/drawing/2014/main" id="{645F4CD7-30CC-A240-8CA4-BD8266325A90}"/>
              </a:ext>
            </a:extLst>
          </p:cNvPr>
          <p:cNvSpPr/>
          <p:nvPr/>
        </p:nvSpPr>
        <p:spPr>
          <a:xfrm>
            <a:off x="3977982" y="4994481"/>
            <a:ext cx="189902" cy="317060"/>
          </a:xfrm>
          <a:prstGeom prst="rect">
            <a:avLst/>
          </a:prstGeom>
          <a:solidFill>
            <a:srgbClr val="FA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0">
            <a:extLst>
              <a:ext uri="{FF2B5EF4-FFF2-40B4-BE49-F238E27FC236}">
                <a16:creationId xmlns:a16="http://schemas.microsoft.com/office/drawing/2014/main" id="{58E2C6FE-74C2-204F-AA5B-94D1271B7E59}"/>
              </a:ext>
            </a:extLst>
          </p:cNvPr>
          <p:cNvSpPr/>
          <p:nvPr/>
        </p:nvSpPr>
        <p:spPr>
          <a:xfrm>
            <a:off x="3643910" y="4877580"/>
            <a:ext cx="189902" cy="317060"/>
          </a:xfrm>
          <a:prstGeom prst="rect">
            <a:avLst/>
          </a:prstGeom>
          <a:solidFill>
            <a:srgbClr val="E7D1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51">
            <a:extLst>
              <a:ext uri="{FF2B5EF4-FFF2-40B4-BE49-F238E27FC236}">
                <a16:creationId xmlns:a16="http://schemas.microsoft.com/office/drawing/2014/main" id="{2DC3C185-7D94-B943-85C9-CE42950F8C5B}"/>
              </a:ext>
            </a:extLst>
          </p:cNvPr>
          <p:cNvSpPr/>
          <p:nvPr/>
        </p:nvSpPr>
        <p:spPr>
          <a:xfrm>
            <a:off x="3331224" y="4740617"/>
            <a:ext cx="189902" cy="317060"/>
          </a:xfrm>
          <a:prstGeom prst="rect">
            <a:avLst/>
          </a:prstGeom>
          <a:solidFill>
            <a:srgbClr val="D9A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52">
            <a:extLst>
              <a:ext uri="{FF2B5EF4-FFF2-40B4-BE49-F238E27FC236}">
                <a16:creationId xmlns:a16="http://schemas.microsoft.com/office/drawing/2014/main" id="{23C7460E-FF21-2F44-9152-296EB9B03D50}"/>
              </a:ext>
            </a:extLst>
          </p:cNvPr>
          <p:cNvSpPr/>
          <p:nvPr/>
        </p:nvSpPr>
        <p:spPr>
          <a:xfrm>
            <a:off x="3011997" y="4596860"/>
            <a:ext cx="189902" cy="317060"/>
          </a:xfrm>
          <a:prstGeom prst="rect">
            <a:avLst/>
          </a:prstGeom>
          <a:solidFill>
            <a:srgbClr val="5C30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74">
            <a:extLst>
              <a:ext uri="{FF2B5EF4-FFF2-40B4-BE49-F238E27FC236}">
                <a16:creationId xmlns:a16="http://schemas.microsoft.com/office/drawing/2014/main" id="{3C4C8669-0770-094A-9378-7DCEAFAFF8B1}"/>
              </a:ext>
            </a:extLst>
          </p:cNvPr>
          <p:cNvSpPr txBox="1"/>
          <p:nvPr/>
        </p:nvSpPr>
        <p:spPr>
          <a:xfrm>
            <a:off x="8377604" y="432087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失序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6ED53B-2AE8-6649-AA77-F3D55E4340E2}"/>
              </a:ext>
            </a:extLst>
          </p:cNvPr>
          <p:cNvSpPr txBox="1"/>
          <p:nvPr/>
        </p:nvSpPr>
        <p:spPr>
          <a:xfrm>
            <a:off x="7583243" y="620916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由链路层和物理层提供支持</a:t>
            </a:r>
          </a:p>
        </p:txBody>
      </p:sp>
    </p:spTree>
    <p:extLst>
      <p:ext uri="{BB962C8B-B14F-4D97-AF65-F5344CB8AC3E}">
        <p14:creationId xmlns:p14="http://schemas.microsoft.com/office/powerpoint/2010/main" val="27283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-4.375E-6 0.00023 C 0.00456 0.01551 0.0017 0.0125 0.00599 0.01551 C 0.00691 0.0169 0.00769 0.01805 0.0086 0.01944 C 0.00899 0.02014 0.00938 0.0213 0.00977 0.02199 C 0.01055 0.02315 0.01133 0.02361 0.01211 0.02454 C 0.01407 0.02685 0.0142 0.02847 0.01641 0.02847 L 0.15183 0.02986 C 0.16342 0.03472 0.15131 0.02986 0.17943 0.03241 C 0.18138 0.03264 0.18321 0.03333 0.18516 0.0338 L 0.29388 0.03241 C 0.2948 0.03241 0.29558 0.03148 0.29649 0.03102 C 0.29805 0.03055 0.29974 0.03032 0.30144 0.02986 L 0.30573 0.02847 C 0.30925 0.02592 0.30586 0.02824 0.3112 0.02592 C 0.32162 0.02153 0.31224 0.02384 0.32722 0.02199 C 0.32878 0.02153 0.33047 0.0213 0.33204 0.02083 C 0.33399 0.02014 0.33568 0.01875 0.3375 0.01805 C 0.33998 0.01736 0.34219 0.01736 0.34441 0.0169 C 0.34558 0.01667 0.34688 0.01597 0.34818 0.01551 C 0.34987 0.01505 0.35183 0.01481 0.35365 0.01435 C 0.35808 0.01111 0.35261 0.01505 0.35795 0.01157 C 0.3586 0.01134 0.35912 0.01065 0.3599 0.01042 C 0.36081 0.00995 0.36185 0.00972 0.3629 0.00903 C 0.36342 0.0088 0.3642 0.0081 0.36485 0.00787 C 0.36615 0.00717 0.36758 0.00694 0.36915 0.00648 C 0.37006 0.00625 0.37097 0.00555 0.37214 0.00532 C 0.37253 0.0044 0.37279 0.00301 0.37344 0.00255 C 0.37774 -0.00116 0.37553 0.00463 0.38008 -0.00116 C 0.38125 -0.00255 0.38204 -0.00417 0.38321 -0.00509 C 0.38438 -0.00625 0.38568 -0.00695 0.38685 -0.00764 L 0.38868 -0.00903 C 0.38907 -0.00995 0.38933 -0.01088 0.38998 -0.01158 C 0.39102 -0.01273 0.39349 -0.01458 0.39493 -0.01551 C 0.39662 -0.01898 0.39545 -0.01806 0.39805 -0.01806 " pathEditMode="relative" rAng="0" ptsTypes="AAAAAAAAAAAAAAAAAAAAAAAAAAAAAAAAAAA">
                                      <p:cBhvr>
                                        <p:cTn id="25" dur="26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76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26 -0.01227 L 0.0026 -0.01204 C 0.01393 -0.00046 0.00313 -0.0125 0.01185 -0.00046 C 0.0168 0.00602 0.01302 0.00023 0.0181 0.00532 C 0.0194 0.00671 0.02044 0.00926 0.02188 0.00995 L 0.02565 0.01227 C 0.02604 0.01319 0.02643 0.01435 0.02695 0.01481 C 0.04063 0.02755 0.02852 0.01551 0.03568 0.0206 C 0.03659 0.0213 0.03724 0.02268 0.03802 0.02292 C 0.04102 0.02407 0.04401 0.02454 0.04688 0.02546 C 0.05287 0.02477 0.05964 0.02523 0.06563 0.02176 C 0.06706 0.02106 0.0681 0.01944 0.0694 0.01829 C 0.0707 0.01713 0.07201 0.0169 0.07305 0.01597 C 0.075 0.01458 0.07643 0.0125 0.07813 0.01111 C 0.0793 0.01042 0.08034 0.00972 0.08125 0.0088 C 0.08255 0.00764 0.08385 0.00625 0.08516 0.00532 C 0.08646 0.0044 0.08789 0.00393 0.08945 0.00301 C 0.09037 0.00231 0.09102 0.00116 0.09193 0.00046 C 0.09349 -0.00046 0.09688 -0.00139 0.09818 -0.00185 C 0.10169 -0.00625 0.09974 -0.00417 0.10638 -0.00764 C 0.11107 -0.01019 0.11094 -0.00972 0.11497 -0.01111 C 0.11654 -0.01227 0.11797 -0.01366 0.1194 -0.01482 C 0.12109 -0.01574 0.12292 -0.01597 0.12448 -0.01713 C 0.1263 -0.01829 0.12774 -0.02037 0.12956 -0.02176 C 0.13099 -0.02315 0.13242 -0.02431 0.13385 -0.02546 C 0.13581 -0.02685 0.13633 -0.02593 0.13828 -0.02778 C 0.14076 -0.03009 0.14336 -0.03241 0.1457 -0.03495 C 0.14701 -0.03588 0.14831 -0.03704 0.14948 -0.0382 C 0.15925 -0.04931 0.14714 -0.03565 0.15508 -0.04421 C 0.15625 -0.04537 0.15716 -0.04676 0.1582 -0.04769 C 0.16237 -0.0507 0.16367 -0.04907 0.16758 -0.05232 C 0.16914 -0.0537 0.17044 -0.05579 0.17201 -0.05718 C 0.17357 -0.05857 0.17539 -0.05926 0.17708 -0.06088 C 0.17878 -0.06204 0.18034 -0.06412 0.18203 -0.06551 C 0.18385 -0.0669 0.18581 -0.06759 0.18776 -0.06898 C 0.18893 -0.06991 0.1901 -0.07153 0.19128 -0.07269 C 0.19284 -0.07338 0.19427 -0.07407 0.19583 -0.075 C 0.19909 -0.07639 0.2026 -0.07755 0.20586 -0.07963 C 0.20872 -0.08125 0.21276 -0.08333 0.21589 -0.08542 C 0.21693 -0.08611 0.21784 -0.08704 0.21888 -0.08773 C 0.22031 -0.08866 0.22188 -0.08935 0.22331 -0.09005 C 0.22422 -0.09051 0.225 -0.09074 0.22578 -0.09144 C 0.22669 -0.0919 0.22747 -0.09306 0.22839 -0.09375 C 0.22982 -0.09468 0.23242 -0.09537 0.23399 -0.09607 C 0.23516 -0.09653 0.23646 -0.09769 0.23776 -0.09838 C 0.24557 -0.09699 0.25938 -0.09861 0.26823 -0.09005 C 0.26914 -0.08935 0.27409 -0.08264 0.27526 -0.08195 C 0.27682 -0.08079 0.27826 -0.08009 0.27969 -0.07824 C 0.28151 -0.0757 0.28333 -0.07269 0.28516 -0.07014 C 0.28646 -0.06852 0.28776 -0.06713 0.28906 -0.06551 C 0.28984 -0.06389 0.2905 -0.06204 0.29154 -0.06088 C 0.29232 -0.05972 0.29323 -0.05926 0.29401 -0.05833 C 0.29596 -0.05602 0.29792 -0.0537 0.29961 -0.05139 C 0.30065 -0.04954 0.30169 -0.04792 0.30274 -0.04676 C 0.30391 -0.04514 0.30534 -0.04445 0.30651 -0.04306 C 0.30807 -0.04097 0.30938 -0.0382 0.31094 -0.03588 C 0.31615 -0.02847 0.31302 -0.0338 0.31849 -0.02778 C 0.32279 -0.02292 0.31927 -0.0257 0.32279 -0.0206 C 0.32331 -0.01991 0.32878 -0.0132 0.32969 -0.01227 C 0.33073 -0.01157 0.33164 -0.01111 0.33281 -0.00995 C 0.34063 -0.00255 0.33242 -0.00972 0.33776 -0.00417 C 0.34271 0.00093 0.34141 7.40741E-7 0.34518 0.00185 C 0.34622 0.00301 0.34701 0.0044 0.34792 0.00532 C 0.34857 0.00625 0.34948 0.00671 0.35039 0.00764 C 0.35456 0.01319 0.35 0.00995 0.35391 0.01227 C 0.35469 0.01319 0.35534 0.01412 0.35599 0.01481 C 0.35651 0.01528 0.35729 0.01528 0.35781 0.01597 C 0.35859 0.0169 0.35912 0.01829 0.35977 0.01944 C 0.3681 0.01921 0.3763 0.01944 0.38464 0.01829 C 0.38581 0.01805 0.39167 0.01435 0.39284 0.01366 C 0.40208 0.0081 0.39206 0.01435 0.40221 0.0088 C 0.41276 0.00301 0.40078 0.00903 0.40846 0.00532 C 0.40951 0.00417 0.41055 0.00255 0.41159 0.00185 C 0.41289 0.00093 0.41458 0.00093 0.41602 0.00046 C 0.41719 0.00023 0.41849 -0.00023 0.41979 -0.00046 C 0.42305 -0.00301 0.42396 -0.00417 0.42787 -0.00532 C 0.42995 -0.00602 0.43216 -0.00625 0.43412 -0.00648 C 0.43997 -0.01019 0.43568 -0.00787 0.44102 -0.00995 C 0.44284 -0.01088 0.44479 -0.01204 0.44662 -0.01227 C 0.44753 -0.0125 0.44831 -0.01227 0.44922 -0.01227 " pathEditMode="relative" rAng="0" ptsTypes="AAAAAAAAAAAAAAAAAAAAAAAAAAAAAAAAAAA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13 0.00093 C 0.00156 0.00162 0.00443 0.00185 0.00729 0.00324 C 0.0082 0.00371 0.00872 0.00579 0.00964 0.00648 C 0.01133 0.00834 0.01328 0.00972 0.0151 0.01134 C 0.02318 0.01829 0.0168 0.01389 0.02552 0.01945 C 0.02943 0.02431 0.03424 0.03056 0.03828 0.03334 C 0.04075 0.03496 0.04336 0.03588 0.0457 0.03796 C 0.04753 0.03959 0.04935 0.04121 0.05104 0.04259 C 0.05169 0.04306 0.05234 0.04329 0.05299 0.04375 C 0.05716 0.04769 0.05221 0.04491 0.05716 0.04722 C 0.05846 0.04884 0.05964 0.05046 0.06094 0.05185 C 0.06224 0.05324 0.0638 0.05417 0.06523 0.05533 C 0.06641 0.05648 0.06771 0.05741 0.06888 0.0588 C 0.0707 0.06065 0.07253 0.06296 0.07435 0.06459 C 0.0832 0.07292 0.07396 0.0632 0.08346 0.07153 C 0.0849 0.07292 0.08633 0.07454 0.08776 0.07616 C 0.08867 0.07709 0.08932 0.07894 0.0901 0.07963 C 0.09089 0.08033 0.0918 0.08056 0.09271 0.08079 C 0.09427 0.08241 0.09583 0.08403 0.09753 0.08542 C 0.09896 0.08681 0.10039 0.0875 0.10182 0.08889 C 0.11784 0.10509 0.10117 0.08866 0.11107 0.10046 C 0.11211 0.10185 0.11354 0.10255 0.11458 0.10394 C 0.11589 0.10579 0.11706 0.1081 0.11836 0.10972 C 0.11901 0.11065 0.11992 0.11111 0.1207 0.11227 C 0.12187 0.11343 0.12266 0.11551 0.12383 0.11667 C 0.12526 0.11852 0.12721 0.11945 0.12865 0.1213 C 0.12995 0.12292 0.13099 0.12546 0.13229 0.12709 C 0.13555 0.13171 0.13932 0.13449 0.14206 0.13982 C 0.14727 0.14977 0.14479 0.14537 0.15299 0.15834 C 0.15417 0.15996 0.15508 0.16134 0.15612 0.1632 C 0.15742 0.16505 0.15833 0.16736 0.15977 0.16898 C 0.16081 0.16991 0.16185 0.17107 0.16289 0.17246 C 0.16367 0.17361 0.16432 0.1757 0.16523 0.17709 C 0.16654 0.17894 0.16823 0.17986 0.16953 0.18148 C 0.17174 0.18449 0.17357 0.18796 0.17565 0.19097 C 0.17708 0.19283 0.17852 0.19468 0.17982 0.19676 C 0.18047 0.19722 0.1806 0.19838 0.18125 0.19884 C 0.1832 0.20139 0.18529 0.20324 0.18724 0.20602 C 0.18802 0.20695 0.18893 0.2081 0.18971 0.20949 C 0.19036 0.21065 0.19075 0.21204 0.19154 0.21273 C 0.19232 0.21389 0.19323 0.21435 0.19401 0.21528 C 0.19583 0.21713 0.19596 0.21852 0.19818 0.21991 C 0.19922 0.22037 0.20026 0.2206 0.2013 0.22107 C 0.20547 0.21898 0.20247 0.2213 0.20612 0.21528 C 0.2082 0.21204 0.20768 0.21412 0.20924 0.21065 C 0.20964 0.20949 0.21003 0.20834 0.21042 0.20695 C 0.2112 0.20509 0.21211 0.20324 0.21289 0.20116 C 0.21302 0.19977 0.21315 0.19815 0.21354 0.19676 C 0.2138 0.19537 0.21458 0.19468 0.21471 0.19306 C 0.21523 0.18773 0.21497 0.18241 0.21536 0.17709 C 0.21602 0.16528 0.21628 0.16158 0.21771 0.15162 C 0.21849 0.14607 0.21901 0.14051 0.22031 0.13519 C 0.22383 0.11806 0.21862 0.14352 0.22266 0.1213 C 0.2237 0.11505 0.2263 0.10278 0.2263 0.10301 C 0.22734 0.09121 0.22604 0.10023 0.22878 0.09005 C 0.23034 0.08449 0.22943 0.08426 0.23177 0.07963 C 0.23398 0.07546 0.23594 0.07685 0.23919 0.07616 C 0.24154 0.07546 0.24388 0.07384 0.24648 0.07384 L 0.28737 0.07269 L 0.31419 0.07153 C 0.31667 0.07084 0.31901 0.06968 0.32148 0.06921 C 0.32474 0.06852 0.32812 0.06852 0.33125 0.06806 L 0.33984 0.0669 C 0.35104 0.06088 0.33424 0.06945 0.35508 0.06227 C 0.36341 0.05926 0.3595 0.06042 0.36667 0.0588 C 0.36745 0.05834 0.36836 0.05787 0.36914 0.05764 C 0.3724 0.05648 0.37422 0.05625 0.3776 0.05533 C 0.38203 0.05417 0.38672 0.05347 0.39102 0.05185 C 0.39557 0.05 0.3931 0.05093 0.39844 0.04931 C 0.40195 0.04607 0.4 0.04722 0.40456 0.04722 " pathEditMode="relative" rAng="0" ptsTypes="AAAAAAAAAAAAAAAAAAAAAAAAAAAAAAAAAAAAAAAAAAAAAAAAAAAAAAAAAAAAAAAAAAAAAA">
                                      <p:cBhvr>
                                        <p:cTn id="29" dur="27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86" y="1099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13 -0.00996 L -0.0013 -0.00973 C 0.00117 -0.0081 0.00351 -0.00602 0.00612 -0.00417 C 0.0069 -0.00324 0.00768 -0.00232 0.00859 -0.00139 C 0.01094 0.00046 0.01354 0.00254 0.01601 0.00463 C 0.01758 0.00602 0.0194 0.0081 0.02109 0.00949 C 0.02422 0.01273 0.02747 0.01597 0.03086 0.01805 C 0.03151 0.01852 0.03229 0.01875 0.03281 0.01944 L 0.05026 0.03426 C 0.05234 0.03611 0.05456 0.03703 0.05651 0.03912 C 0.05807 0.04097 0.05963 0.04305 0.06146 0.04421 C 0.06354 0.0456 0.06614 0.0456 0.06836 0.04652 C 0.07096 0.04791 0.07383 0.04953 0.07643 0.05139 C 0.07929 0.0537 0.08229 0.05578 0.08502 0.05902 C 0.08737 0.06134 0.08945 0.06412 0.09179 0.0662 C 0.09505 0.06875 0.0987 0.06967 0.10182 0.07245 C 0.10403 0.0743 0.10599 0.07754 0.10807 0.07986 C 0.10989 0.08194 0.11172 0.08379 0.11367 0.08611 C 0.11471 0.08727 0.11562 0.08889 0.11679 0.08958 C 0.11927 0.09143 0.11966 0.09143 0.12239 0.09467 C 0.13307 0.10717 0.12734 0.10416 0.13424 0.10694 C 0.13567 0.10995 0.13685 0.11296 0.13867 0.11551 C 0.14023 0.11852 0.14232 0.12037 0.14414 0.12291 C 0.15247 0.13472 0.1457 0.12639 0.15351 0.13518 C 0.15521 0.14074 0.15469 0.13935 0.15781 0.14514 C 0.15937 0.14768 0.16081 0.14977 0.16211 0.15254 C 0.16276 0.15347 0.16289 0.15532 0.16341 0.15625 C 0.16536 0.15995 0.16562 0.15972 0.16784 0.16111 C 0.16888 0.16319 0.16966 0.16551 0.17083 0.16736 C 0.17135 0.16805 0.17226 0.16805 0.17278 0.16852 C 0.1737 0.16944 0.17435 0.17014 0.17526 0.17083 C 0.1763 0.17222 0.17721 0.17384 0.17838 0.17453 C 0.17916 0.17523 0.18008 0.17546 0.18086 0.17592 C 0.1819 0.17754 0.18281 0.1794 0.18398 0.18078 C 0.18554 0.18287 0.18763 0.18333 0.18893 0.18588 C 0.18997 0.18796 0.19075 0.19027 0.19219 0.19213 C 0.19349 0.19398 0.19544 0.19514 0.19687 0.19699 C 0.19804 0.19791 0.19909 0.1993 0.20013 0.20069 C 0.20104 0.20162 0.20182 0.20208 0.2026 0.20301 C 0.20429 0.20532 0.20586 0.20856 0.20755 0.21041 L 0.21263 0.21551 C 0.21562 0.22152 0.21159 0.21435 0.21562 0.21921 C 0.21614 0.21967 0.2164 0.22083 0.21679 0.22152 C 0.21745 0.22245 0.2181 0.22315 0.21888 0.22407 C 0.21927 0.22477 0.21953 0.22569 0.22005 0.22639 C 0.22057 0.22708 0.22135 0.22731 0.22187 0.22777 C 0.22643 0.23102 0.22331 0.22963 0.22812 0.23148 L 0.25482 0.22777 C 0.2569 0.22731 0.25911 0.22754 0.26107 0.22639 C 0.26224 0.22569 0.26315 0.22384 0.26406 0.22268 C 0.26706 0.22014 0.26784 0.21944 0.27031 0.21782 C 0.28086 0.20393 0.26536 0.2243 0.28047 0.20694 C 0.28086 0.20625 0.28099 0.20486 0.28164 0.20416 C 0.29075 0.19629 0.28086 0.20879 0.29088 0.19699 C 0.29258 0.19514 0.29375 0.19282 0.29531 0.19074 C 0.29831 0.1868 0.30156 0.18333 0.30456 0.17963 C 0.30612 0.17801 0.30768 0.17662 0.30898 0.17453 C 0.31054 0.17222 0.31211 0.16898 0.31406 0.16736 C 0.31536 0.16597 0.31679 0.16504 0.31836 0.16365 C 0.31901 0.16296 0.31953 0.1618 0.32018 0.16111 C 0.32174 0.15972 0.32357 0.15926 0.32513 0.1574 C 0.32695 0.15555 0.32838 0.15231 0.33008 0.15 C 0.33177 0.14768 0.33333 0.14583 0.33515 0.14375 C 0.33567 0.14328 0.33633 0.14328 0.33698 0.14259 C 0.33854 0.1412 0.33997 0.13958 0.3414 0.13796 C 0.34271 0.13588 0.34401 0.13333 0.3457 0.13171 C 0.34883 0.12801 0.35234 0.125 0.3556 0.12176 C 0.35638 0.12083 0.35716 0.1199 0.35807 0.11944 C 0.35911 0.11852 0.36015 0.11759 0.3612 0.11666 C 0.36185 0.1162 0.3625 0.1162 0.36302 0.11551 C 0.36406 0.11458 0.36523 0.11296 0.36614 0.1118 C 0.36784 0.11018 0.3694 0.10949 0.37109 0.1081 C 0.37383 0.10578 0.37409 0.10486 0.37669 0.10185 C 0.37838 0.10023 0.38021 0.09884 0.38177 0.09699 C 0.38281 0.09606 0.38372 0.09444 0.38476 0.09328 C 0.38607 0.0919 0.38737 0.0912 0.38854 0.08958 C 0.39023 0.08773 0.39192 0.08541 0.39349 0.08333 C 0.40221 0.0743 0.39401 0.08356 0.40104 0.07847 C 0.41562 0.06805 0.4069 0.07152 0.41523 0.06875 C 0.41627 0.06805 0.42239 0.06342 0.42396 0.0625 C 0.42552 0.0618 0.42695 0.0618 0.42838 0.06134 C 0.42982 0.05995 0.43112 0.05833 0.43281 0.05764 C 0.4345 0.05671 0.43646 0.05694 0.43841 0.05625 C 0.44752 0.05347 0.44179 0.05532 0.44648 0.05277 C 0.44739 0.05208 0.44974 0.05115 0.45078 0.05023 C 0.45091 0.05 0.45117 0.04953 0.45156 0.04907 " pathEditMode="relative" rAng="0" ptsTypes="AAAAAAAAAAAAAAAAAAAAAAAAAAAAAAAAAAAAAAAAAAAAAAAAAAAAAAAAAAAAAAAAAAAAAAAAAAAAAAAAAAAAAA">
                                      <p:cBhvr>
                                        <p:cTn id="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43" y="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59" grpId="1" animBg="1"/>
      <p:bldP spid="60" grpId="0" bldLvl="0" animBg="1"/>
      <p:bldP spid="60" grpId="1" animBg="1"/>
      <p:bldP spid="61" grpId="0" bldLvl="0" animBg="1"/>
      <p:bldP spid="61" grpId="1" animBg="1"/>
      <p:bldP spid="62" grpId="0" bldLvl="0" animBg="1"/>
      <p:bldP spid="62" grpId="1" animBg="1"/>
      <p:bldP spid="63" grpId="0"/>
      <p:bldP spid="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9A2A3AF9-CDEC-3848-A96C-B567FF60266F}"/>
              </a:ext>
            </a:extLst>
          </p:cNvPr>
          <p:cNvSpPr txBox="1"/>
          <p:nvPr/>
        </p:nvSpPr>
        <p:spPr>
          <a:xfrm>
            <a:off x="262241" y="1231931"/>
            <a:ext cx="7298303" cy="335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= 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网络地址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+ 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主机号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子网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subnet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：有相同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网络地址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网络接口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子网内的接口可以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不需要路由器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就可以进行数据传输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通过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链路层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技术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（交换机）</a:t>
            </a:r>
            <a:endParaRPr lang="zh-TW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作用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将一个网络块进行划分以供多个内部网络使用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将网络层模块化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使得网络的组织更加灵活、便于维护和管理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3D6A214-841E-604C-B947-17D731BA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30" y="989036"/>
            <a:ext cx="4913796" cy="822229"/>
          </a:xfrm>
          <a:prstGeom prst="rect">
            <a:avLst/>
          </a:prstGeom>
        </p:spPr>
      </p:pic>
      <p:sp>
        <p:nvSpPr>
          <p:cNvPr id="76" name="Text Box 56">
            <a:extLst>
              <a:ext uri="{FF2B5EF4-FFF2-40B4-BE49-F238E27FC236}">
                <a16:creationId xmlns:a16="http://schemas.microsoft.com/office/drawing/2014/main" id="{F395C46D-711F-C749-8521-FA0992B81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628" y="5487245"/>
            <a:ext cx="3124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zh-CN" altLang="en-US" sz="1800" dirty="0">
                <a:latin typeface="+mn-lt"/>
                <a:ea typeface="DengXian" panose="02010600030101010101" pitchFamily="2" charset="-122"/>
              </a:rPr>
              <a:t>例：</a:t>
            </a:r>
            <a:r>
              <a:rPr lang="en-US" altLang="zh-CN" sz="1800" dirty="0">
                <a:latin typeface="+mn-lt"/>
                <a:ea typeface="DengXian" panose="02010600030101010101" pitchFamily="2" charset="-122"/>
              </a:rPr>
              <a:t>3</a:t>
            </a:r>
            <a:r>
              <a:rPr lang="zh-CN" altLang="en-US" sz="1800" dirty="0">
                <a:latin typeface="+mn-lt"/>
                <a:ea typeface="DengXian" panose="02010600030101010101" pitchFamily="2" charset="-122"/>
              </a:rPr>
              <a:t>个子网构成的网络</a:t>
            </a:r>
            <a:br>
              <a:rPr lang="en-US" altLang="zh-CN" sz="1800" dirty="0">
                <a:latin typeface="+mn-lt"/>
                <a:ea typeface="DengXian" panose="02010600030101010101" pitchFamily="2" charset="-122"/>
              </a:rPr>
            </a:br>
            <a:r>
              <a:rPr lang="zh-CN" altLang="en-US" sz="1800" dirty="0">
                <a:latin typeface="+mn-lt"/>
                <a:ea typeface="DengXian" panose="02010600030101010101" pitchFamily="2" charset="-122"/>
              </a:rPr>
              <a:t>（假设网络地址长度</a:t>
            </a:r>
            <a:r>
              <a:rPr lang="en-US" altLang="zh-CN" sz="1800" dirty="0">
                <a:latin typeface="+mn-lt"/>
                <a:ea typeface="DengXian" panose="02010600030101010101" pitchFamily="2" charset="-122"/>
              </a:rPr>
              <a:t>24</a:t>
            </a:r>
            <a:r>
              <a:rPr lang="zh-CN" altLang="en-US" sz="1800" dirty="0">
                <a:latin typeface="+mn-lt"/>
                <a:ea typeface="DengXian" panose="02010600030101010101" pitchFamily="2" charset="-122"/>
              </a:rPr>
              <a:t>）</a:t>
            </a:r>
            <a:endParaRPr lang="en-US" altLang="zh-CN" sz="1800" dirty="0">
              <a:latin typeface="+mn-lt"/>
              <a:ea typeface="DengXian" panose="02010600030101010101" pitchFamily="2" charset="-122"/>
            </a:endParaRPr>
          </a:p>
        </p:txBody>
      </p:sp>
      <p:sp>
        <p:nvSpPr>
          <p:cNvPr id="138" name="Freeform 140">
            <a:extLst>
              <a:ext uri="{FF2B5EF4-FFF2-40B4-BE49-F238E27FC236}">
                <a16:creationId xmlns:a16="http://schemas.microsoft.com/office/drawing/2014/main" id="{702A1824-3D51-D342-AE71-C75AC6D78EC6}"/>
              </a:ext>
            </a:extLst>
          </p:cNvPr>
          <p:cNvSpPr>
            <a:spLocks/>
          </p:cNvSpPr>
          <p:nvPr/>
        </p:nvSpPr>
        <p:spPr bwMode="auto">
          <a:xfrm rot="16200000">
            <a:off x="8983392" y="3856991"/>
            <a:ext cx="634603" cy="1195388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defTabSz="685800">
              <a:defRPr/>
            </a:pPr>
            <a:endParaRPr lang="en-US" sz="1350" b="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9" name="Freeform 140">
            <a:extLst>
              <a:ext uri="{FF2B5EF4-FFF2-40B4-BE49-F238E27FC236}">
                <a16:creationId xmlns:a16="http://schemas.microsoft.com/office/drawing/2014/main" id="{DB225993-3B0A-DF49-AC7B-68E10E41B6D5}"/>
              </a:ext>
            </a:extLst>
          </p:cNvPr>
          <p:cNvSpPr>
            <a:spLocks/>
          </p:cNvSpPr>
          <p:nvPr/>
        </p:nvSpPr>
        <p:spPr bwMode="auto">
          <a:xfrm rot="10800000">
            <a:off x="9731700" y="2862224"/>
            <a:ext cx="634604" cy="1195388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defTabSz="685800">
              <a:defRPr/>
            </a:pPr>
            <a:endParaRPr lang="en-US" sz="1350" b="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0" name="Freeform 140">
            <a:extLst>
              <a:ext uri="{FF2B5EF4-FFF2-40B4-BE49-F238E27FC236}">
                <a16:creationId xmlns:a16="http://schemas.microsoft.com/office/drawing/2014/main" id="{25852050-746F-B841-B5F0-85519FC2D7A4}"/>
              </a:ext>
            </a:extLst>
          </p:cNvPr>
          <p:cNvSpPr>
            <a:spLocks/>
          </p:cNvSpPr>
          <p:nvPr/>
        </p:nvSpPr>
        <p:spPr bwMode="auto">
          <a:xfrm>
            <a:off x="8205319" y="2549090"/>
            <a:ext cx="778669" cy="1445419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defTabSz="685800">
              <a:defRPr/>
            </a:pPr>
            <a:endParaRPr lang="en-US" sz="1350" b="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1" name="Text Box 26">
            <a:extLst>
              <a:ext uri="{FF2B5EF4-FFF2-40B4-BE49-F238E27FC236}">
                <a16:creationId xmlns:a16="http://schemas.microsoft.com/office/drawing/2014/main" id="{0492A4E4-B1BD-4F4B-83AF-E243A539D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167" y="2421693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223.1.1.1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142" name="Group 27">
            <a:extLst>
              <a:ext uri="{FF2B5EF4-FFF2-40B4-BE49-F238E27FC236}">
                <a16:creationId xmlns:a16="http://schemas.microsoft.com/office/drawing/2014/main" id="{398DDFE0-0A96-9A4D-A050-9634853BA6B1}"/>
              </a:ext>
            </a:extLst>
          </p:cNvPr>
          <p:cNvGrpSpPr>
            <a:grpSpLocks/>
          </p:cNvGrpSpPr>
          <p:nvPr/>
        </p:nvGrpSpPr>
        <p:grpSpPr bwMode="auto">
          <a:xfrm>
            <a:off x="7192097" y="3142022"/>
            <a:ext cx="690563" cy="230981"/>
            <a:chOff x="3251" y="608"/>
            <a:chExt cx="580" cy="194"/>
          </a:xfrm>
        </p:grpSpPr>
        <p:sp>
          <p:nvSpPr>
            <p:cNvPr id="143" name="Rectangle 28">
              <a:extLst>
                <a:ext uri="{FF2B5EF4-FFF2-40B4-BE49-F238E27FC236}">
                  <a16:creationId xmlns:a16="http://schemas.microsoft.com/office/drawing/2014/main" id="{2CCC8E51-5C3F-A248-827C-2212D37AE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900" b="0" kern="0" dirty="0">
                <a:solidFill>
                  <a:srgbClr val="000000"/>
                </a:solidFill>
              </a:endParaRPr>
            </a:p>
          </p:txBody>
        </p:sp>
        <p:sp>
          <p:nvSpPr>
            <p:cNvPr id="144" name="Text Box 29">
              <a:extLst>
                <a:ext uri="{FF2B5EF4-FFF2-40B4-BE49-F238E27FC236}">
                  <a16:creationId xmlns:a16="http://schemas.microsoft.com/office/drawing/2014/main" id="{3874406C-0694-C049-8761-E13CF027C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900" b="0" kern="0" dirty="0">
                  <a:solidFill>
                    <a:srgbClr val="000000"/>
                  </a:solidFill>
                </a:rPr>
                <a:t>223.1.1.2</a:t>
              </a:r>
              <a:endParaRPr lang="en-US" altLang="en-US" sz="900" b="0" kern="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5" name="Text Box 30">
            <a:extLst>
              <a:ext uri="{FF2B5EF4-FFF2-40B4-BE49-F238E27FC236}">
                <a16:creationId xmlns:a16="http://schemas.microsoft.com/office/drawing/2014/main" id="{F1A6E9B0-A9E2-1C40-AD4A-AF880F3D0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0748" y="3888543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223.1.1.3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46" name="Text Box 31">
            <a:extLst>
              <a:ext uri="{FF2B5EF4-FFF2-40B4-BE49-F238E27FC236}">
                <a16:creationId xmlns:a16="http://schemas.microsoft.com/office/drawing/2014/main" id="{C552C161-58B4-6944-B499-1C01826FA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7880" y="3278943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223.1.1.4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47" name="Text Box 33">
            <a:extLst>
              <a:ext uri="{FF2B5EF4-FFF2-40B4-BE49-F238E27FC236}">
                <a16:creationId xmlns:a16="http://schemas.microsoft.com/office/drawing/2014/main" id="{BC01CF5F-22FF-9942-A877-40823EEBB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7687" y="3279962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223.1.2.9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48" name="Text Box 41">
            <a:extLst>
              <a:ext uri="{FF2B5EF4-FFF2-40B4-BE49-F238E27FC236}">
                <a16:creationId xmlns:a16="http://schemas.microsoft.com/office/drawing/2014/main" id="{4352139A-E197-6040-ACDA-270BD5204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4781" y="3987195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223.1.2.2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49" name="Text Box 44">
            <a:extLst>
              <a:ext uri="{FF2B5EF4-FFF2-40B4-BE49-F238E27FC236}">
                <a16:creationId xmlns:a16="http://schemas.microsoft.com/office/drawing/2014/main" id="{C9685B87-FA9C-F640-8F3C-F9ADA4C90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4335" y="2849637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223.1.2.1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50" name="Line 45">
            <a:extLst>
              <a:ext uri="{FF2B5EF4-FFF2-40B4-BE49-F238E27FC236}">
                <a16:creationId xmlns:a16="http://schemas.microsoft.com/office/drawing/2014/main" id="{586A235C-2F8D-B449-87BC-068509B1437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3550" y="3623371"/>
            <a:ext cx="0" cy="6592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1" name="Text Box 53">
            <a:extLst>
              <a:ext uri="{FF2B5EF4-FFF2-40B4-BE49-F238E27FC236}">
                <a16:creationId xmlns:a16="http://schemas.microsoft.com/office/drawing/2014/main" id="{E522D22C-DA32-AC46-855E-D5E104B03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0035" y="4718409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223.1.3.2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52" name="Text Box 56">
            <a:extLst>
              <a:ext uri="{FF2B5EF4-FFF2-40B4-BE49-F238E27FC236}">
                <a16:creationId xmlns:a16="http://schemas.microsoft.com/office/drawing/2014/main" id="{0EF01B47-AD5D-6444-BE8A-9070B862A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776" y="4721980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900" b="0" kern="0" dirty="0">
                <a:solidFill>
                  <a:srgbClr val="000000"/>
                </a:solidFill>
              </a:rPr>
              <a:t>223.1.3.1</a:t>
            </a:r>
            <a:endParaRPr lang="en-US" altLang="en-US" sz="900" b="0" kern="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153" name="Group 57">
            <a:extLst>
              <a:ext uri="{FF2B5EF4-FFF2-40B4-BE49-F238E27FC236}">
                <a16:creationId xmlns:a16="http://schemas.microsoft.com/office/drawing/2014/main" id="{FC2A87F3-8ABE-CB41-96F8-760F1F27262C}"/>
              </a:ext>
            </a:extLst>
          </p:cNvPr>
          <p:cNvGrpSpPr>
            <a:grpSpLocks/>
          </p:cNvGrpSpPr>
          <p:nvPr/>
        </p:nvGrpSpPr>
        <p:grpSpPr bwMode="auto">
          <a:xfrm>
            <a:off x="8937551" y="3819491"/>
            <a:ext cx="729853" cy="230982"/>
            <a:chOff x="4550" y="1257"/>
            <a:chExt cx="613" cy="194"/>
          </a:xfrm>
        </p:grpSpPr>
        <p:sp>
          <p:nvSpPr>
            <p:cNvPr id="154" name="Rectangle 58">
              <a:extLst>
                <a:ext uri="{FF2B5EF4-FFF2-40B4-BE49-F238E27FC236}">
                  <a16:creationId xmlns:a16="http://schemas.microsoft.com/office/drawing/2014/main" id="{65A822C4-7A15-F341-A585-04CC78958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900" b="0" kern="0" dirty="0">
                <a:solidFill>
                  <a:srgbClr val="000000"/>
                </a:solidFill>
              </a:endParaRPr>
            </a:p>
          </p:txBody>
        </p:sp>
        <p:sp>
          <p:nvSpPr>
            <p:cNvPr id="155" name="Text Box 59">
              <a:extLst>
                <a:ext uri="{FF2B5EF4-FFF2-40B4-BE49-F238E27FC236}">
                  <a16:creationId xmlns:a16="http://schemas.microsoft.com/office/drawing/2014/main" id="{8CE1A740-8146-E848-BE6A-6126F4AC5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61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900" b="0" kern="0" dirty="0">
                  <a:solidFill>
                    <a:srgbClr val="000000"/>
                  </a:solidFill>
                </a:rPr>
                <a:t>223.1.3.27</a:t>
              </a:r>
              <a:endParaRPr lang="en-US" altLang="en-US" sz="900" b="0" kern="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E9BCA2A-0D8F-0546-A4A1-2806AF82D5D9}"/>
              </a:ext>
            </a:extLst>
          </p:cNvPr>
          <p:cNvCxnSpPr/>
          <p:nvPr/>
        </p:nvCxnSpPr>
        <p:spPr>
          <a:xfrm>
            <a:off x="8046668" y="2911548"/>
            <a:ext cx="2571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FB4A00F1-7470-4C4E-9108-92A85F6BDE6C}"/>
              </a:ext>
            </a:extLst>
          </p:cNvPr>
          <p:cNvCxnSpPr/>
          <p:nvPr/>
        </p:nvCxnSpPr>
        <p:spPr>
          <a:xfrm>
            <a:off x="8047743" y="3360711"/>
            <a:ext cx="2571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CDB2FB9-8F7F-B348-A868-8100AA4A7D66}"/>
              </a:ext>
            </a:extLst>
          </p:cNvPr>
          <p:cNvCxnSpPr/>
          <p:nvPr/>
        </p:nvCxnSpPr>
        <p:spPr>
          <a:xfrm>
            <a:off x="8053109" y="3820590"/>
            <a:ext cx="2571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57A62825-8F3C-CC40-8980-016EB094CDC1}"/>
              </a:ext>
            </a:extLst>
          </p:cNvPr>
          <p:cNvCxnSpPr>
            <a:cxnSpLocks/>
          </p:cNvCxnSpPr>
          <p:nvPr/>
        </p:nvCxnSpPr>
        <p:spPr>
          <a:xfrm>
            <a:off x="10246051" y="3028910"/>
            <a:ext cx="1958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9C64180-4AF5-7F4C-BC30-28C74C23FE0F}"/>
              </a:ext>
            </a:extLst>
          </p:cNvPr>
          <p:cNvCxnSpPr>
            <a:cxnSpLocks/>
          </p:cNvCxnSpPr>
          <p:nvPr/>
        </p:nvCxnSpPr>
        <p:spPr>
          <a:xfrm>
            <a:off x="10247071" y="3988241"/>
            <a:ext cx="1958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030A4CE-F0CA-1444-A164-2BE0F268B203}"/>
              </a:ext>
            </a:extLst>
          </p:cNvPr>
          <p:cNvCxnSpPr/>
          <p:nvPr/>
        </p:nvCxnSpPr>
        <p:spPr>
          <a:xfrm>
            <a:off x="8829284" y="4708585"/>
            <a:ext cx="0" cy="174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1E11600-A0D2-564F-96EF-05CBA0777E1F}"/>
              </a:ext>
            </a:extLst>
          </p:cNvPr>
          <p:cNvCxnSpPr/>
          <p:nvPr/>
        </p:nvCxnSpPr>
        <p:spPr>
          <a:xfrm>
            <a:off x="9688377" y="4680318"/>
            <a:ext cx="0" cy="174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D2B4261-307D-4347-AEBB-410226609E24}"/>
              </a:ext>
            </a:extLst>
          </p:cNvPr>
          <p:cNvCxnSpPr>
            <a:cxnSpLocks/>
          </p:cNvCxnSpPr>
          <p:nvPr/>
        </p:nvCxnSpPr>
        <p:spPr>
          <a:xfrm>
            <a:off x="8547009" y="3506061"/>
            <a:ext cx="5956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7111E43-CE56-E84C-A6B8-8E9C87376BF9}"/>
              </a:ext>
            </a:extLst>
          </p:cNvPr>
          <p:cNvCxnSpPr>
            <a:cxnSpLocks/>
          </p:cNvCxnSpPr>
          <p:nvPr/>
        </p:nvCxnSpPr>
        <p:spPr>
          <a:xfrm>
            <a:off x="9434342" y="3510525"/>
            <a:ext cx="7316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8BC00BC-6697-2D42-972A-8730ECCD6083}"/>
              </a:ext>
            </a:extLst>
          </p:cNvPr>
          <p:cNvGrpSpPr/>
          <p:nvPr/>
        </p:nvGrpSpPr>
        <p:grpSpPr>
          <a:xfrm>
            <a:off x="7607625" y="2606240"/>
            <a:ext cx="3257550" cy="2670572"/>
            <a:chOff x="7112000" y="1378861"/>
            <a:chExt cx="4343400" cy="3560762"/>
          </a:xfrm>
        </p:grpSpPr>
        <p:grpSp>
          <p:nvGrpSpPr>
            <p:cNvPr id="166" name="Group 73">
              <a:extLst>
                <a:ext uri="{FF2B5EF4-FFF2-40B4-BE49-F238E27FC236}">
                  <a16:creationId xmlns:a16="http://schemas.microsoft.com/office/drawing/2014/main" id="{A908E75A-0803-A749-9348-39735E3452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6763" y="1378861"/>
              <a:ext cx="641350" cy="558800"/>
              <a:chOff x="-44" y="1473"/>
              <a:chExt cx="981" cy="1105"/>
            </a:xfrm>
          </p:grpSpPr>
          <p:pic>
            <p:nvPicPr>
              <p:cNvPr id="193" name="Picture 74" descr="desktop_computer_stylized_medium">
                <a:extLst>
                  <a:ext uri="{FF2B5EF4-FFF2-40B4-BE49-F238E27FC236}">
                    <a16:creationId xmlns:a16="http://schemas.microsoft.com/office/drawing/2014/main" id="{E8F066A7-4DCB-E445-9316-8F9B049AC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4" name="Freeform 75">
                <a:extLst>
                  <a:ext uri="{FF2B5EF4-FFF2-40B4-BE49-F238E27FC236}">
                    <a16:creationId xmlns:a16="http://schemas.microsoft.com/office/drawing/2014/main" id="{B369D308-40A3-E243-B0D8-8218DF3A2A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7" name="Group 80">
              <a:extLst>
                <a:ext uri="{FF2B5EF4-FFF2-40B4-BE49-F238E27FC236}">
                  <a16:creationId xmlns:a16="http://schemas.microsoft.com/office/drawing/2014/main" id="{29FE8F12-AA1B-E049-992A-B247BA46F7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2000" y="1977348"/>
              <a:ext cx="641350" cy="558800"/>
              <a:chOff x="-44" y="1473"/>
              <a:chExt cx="981" cy="1105"/>
            </a:xfrm>
          </p:grpSpPr>
          <p:pic>
            <p:nvPicPr>
              <p:cNvPr id="191" name="Picture 81" descr="desktop_computer_stylized_medium">
                <a:extLst>
                  <a:ext uri="{FF2B5EF4-FFF2-40B4-BE49-F238E27FC236}">
                    <a16:creationId xmlns:a16="http://schemas.microsoft.com/office/drawing/2014/main" id="{112FC47F-37AF-2947-8857-23540D303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2" name="Freeform 82">
                <a:extLst>
                  <a:ext uri="{FF2B5EF4-FFF2-40B4-BE49-F238E27FC236}">
                    <a16:creationId xmlns:a16="http://schemas.microsoft.com/office/drawing/2014/main" id="{48726EF5-E625-D946-8CEF-D81DA9F035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8" name="Group 83">
              <a:extLst>
                <a:ext uri="{FF2B5EF4-FFF2-40B4-BE49-F238E27FC236}">
                  <a16:creationId xmlns:a16="http://schemas.microsoft.com/office/drawing/2014/main" id="{343D0DD3-E1A2-8740-8E5B-57B83469CC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0575" y="2586948"/>
              <a:ext cx="641350" cy="558800"/>
              <a:chOff x="-44" y="1473"/>
              <a:chExt cx="981" cy="1105"/>
            </a:xfrm>
          </p:grpSpPr>
          <p:pic>
            <p:nvPicPr>
              <p:cNvPr id="189" name="Picture 84" descr="desktop_computer_stylized_medium">
                <a:extLst>
                  <a:ext uri="{FF2B5EF4-FFF2-40B4-BE49-F238E27FC236}">
                    <a16:creationId xmlns:a16="http://schemas.microsoft.com/office/drawing/2014/main" id="{249F1E3B-CE19-4847-82C9-39AAD93FD6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0" name="Freeform 85">
                <a:extLst>
                  <a:ext uri="{FF2B5EF4-FFF2-40B4-BE49-F238E27FC236}">
                    <a16:creationId xmlns:a16="http://schemas.microsoft.com/office/drawing/2014/main" id="{61FB5DD0-2EF8-BD4A-9E66-EFE334D713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9" name="Group 87">
              <a:extLst>
                <a:ext uri="{FF2B5EF4-FFF2-40B4-BE49-F238E27FC236}">
                  <a16:creationId xmlns:a16="http://schemas.microsoft.com/office/drawing/2014/main" id="{F64D5604-2DFA-E84B-85CD-5F50006B80E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99763" y="1536023"/>
              <a:ext cx="641350" cy="558800"/>
              <a:chOff x="-44" y="1473"/>
              <a:chExt cx="981" cy="1105"/>
            </a:xfrm>
          </p:grpSpPr>
          <p:pic>
            <p:nvPicPr>
              <p:cNvPr id="187" name="Picture 88" descr="desktop_computer_stylized_medium">
                <a:extLst>
                  <a:ext uri="{FF2B5EF4-FFF2-40B4-BE49-F238E27FC236}">
                    <a16:creationId xmlns:a16="http://schemas.microsoft.com/office/drawing/2014/main" id="{E7FD080C-3BD0-2346-8847-39207D0E4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8" name="Freeform 89">
                <a:extLst>
                  <a:ext uri="{FF2B5EF4-FFF2-40B4-BE49-F238E27FC236}">
                    <a16:creationId xmlns:a16="http://schemas.microsoft.com/office/drawing/2014/main" id="{3EE4FE65-B337-C643-8461-C22DD424B7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0" name="Group 90">
              <a:extLst>
                <a:ext uri="{FF2B5EF4-FFF2-40B4-BE49-F238E27FC236}">
                  <a16:creationId xmlns:a16="http://schemas.microsoft.com/office/drawing/2014/main" id="{36F6775F-918D-8943-80CD-FDFB6150680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814050" y="2815548"/>
              <a:ext cx="641350" cy="558800"/>
              <a:chOff x="-44" y="1473"/>
              <a:chExt cx="981" cy="1105"/>
            </a:xfrm>
          </p:grpSpPr>
          <p:pic>
            <p:nvPicPr>
              <p:cNvPr id="185" name="Picture 91" descr="desktop_computer_stylized_medium">
                <a:extLst>
                  <a:ext uri="{FF2B5EF4-FFF2-40B4-BE49-F238E27FC236}">
                    <a16:creationId xmlns:a16="http://schemas.microsoft.com/office/drawing/2014/main" id="{B7814F23-1C58-2842-88C0-2CB9548E0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Freeform 92">
                <a:extLst>
                  <a:ext uri="{FF2B5EF4-FFF2-40B4-BE49-F238E27FC236}">
                    <a16:creationId xmlns:a16="http://schemas.microsoft.com/office/drawing/2014/main" id="{D6682E77-D62C-6D4B-B5F6-0C6973E631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1" name="Group 93">
              <a:extLst>
                <a:ext uri="{FF2B5EF4-FFF2-40B4-BE49-F238E27FC236}">
                  <a16:creationId xmlns:a16="http://schemas.microsoft.com/office/drawing/2014/main" id="{3A4F6E61-69B6-D54E-8390-09DA3EC86C1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715500" y="4339548"/>
              <a:ext cx="641350" cy="558800"/>
              <a:chOff x="-44" y="1473"/>
              <a:chExt cx="981" cy="1105"/>
            </a:xfrm>
          </p:grpSpPr>
          <p:pic>
            <p:nvPicPr>
              <p:cNvPr id="183" name="Picture 94" descr="desktop_computer_stylized_medium">
                <a:extLst>
                  <a:ext uri="{FF2B5EF4-FFF2-40B4-BE49-F238E27FC236}">
                    <a16:creationId xmlns:a16="http://schemas.microsoft.com/office/drawing/2014/main" id="{4CF7ABAE-D45C-6F4E-A1F9-B31700EB92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" name="Freeform 95">
                <a:extLst>
                  <a:ext uri="{FF2B5EF4-FFF2-40B4-BE49-F238E27FC236}">
                    <a16:creationId xmlns:a16="http://schemas.microsoft.com/office/drawing/2014/main" id="{A8D422FF-E02D-A44B-95B5-6D9A644C3E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2" name="Group 96">
              <a:extLst>
                <a:ext uri="{FF2B5EF4-FFF2-40B4-BE49-F238E27FC236}">
                  <a16:creationId xmlns:a16="http://schemas.microsoft.com/office/drawing/2014/main" id="{29399BF0-9BF5-B84C-B590-7FE9A76A5C2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51863" y="4380823"/>
              <a:ext cx="641350" cy="558800"/>
              <a:chOff x="-44" y="1473"/>
              <a:chExt cx="981" cy="1105"/>
            </a:xfrm>
          </p:grpSpPr>
          <p:pic>
            <p:nvPicPr>
              <p:cNvPr id="181" name="Picture 97" descr="desktop_computer_stylized_medium">
                <a:extLst>
                  <a:ext uri="{FF2B5EF4-FFF2-40B4-BE49-F238E27FC236}">
                    <a16:creationId xmlns:a16="http://schemas.microsoft.com/office/drawing/2014/main" id="{A57F50E9-AAA8-2E46-8BA1-93B64F17A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" name="Freeform 98">
                <a:extLst>
                  <a:ext uri="{FF2B5EF4-FFF2-40B4-BE49-F238E27FC236}">
                    <a16:creationId xmlns:a16="http://schemas.microsoft.com/office/drawing/2014/main" id="{24B6EC64-FE5C-2A47-A7EA-EC921458E8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44A064F0-054A-004E-A79B-E12F0354161C}"/>
                </a:ext>
              </a:extLst>
            </p:cNvPr>
            <p:cNvGrpSpPr/>
            <p:nvPr/>
          </p:nvGrpSpPr>
          <p:grpSpPr>
            <a:xfrm>
              <a:off x="9053641" y="2438501"/>
              <a:ext cx="632991" cy="300938"/>
              <a:chOff x="7493876" y="2774731"/>
              <a:chExt cx="1481958" cy="894622"/>
            </a:xfrm>
          </p:grpSpPr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FEBB025-A9CE-CD4D-9C25-2E04C93442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5959FB94-3B23-BF40-BD3E-CEC56B1276A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96601C6C-96E9-354A-8C8C-C8C7B96F839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5616EF57-8739-5C47-A9DF-6A07FCA0B07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8" name="Freeform 177">
                  <a:extLst>
                    <a:ext uri="{FF2B5EF4-FFF2-40B4-BE49-F238E27FC236}">
                      <a16:creationId xmlns:a16="http://schemas.microsoft.com/office/drawing/2014/main" id="{105FB2BC-F512-B340-A942-8DAAFA45479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9" name="Freeform 178">
                  <a:extLst>
                    <a:ext uri="{FF2B5EF4-FFF2-40B4-BE49-F238E27FC236}">
                      <a16:creationId xmlns:a16="http://schemas.microsoft.com/office/drawing/2014/main" id="{F345ADA6-476A-FC40-A3C5-3294043D864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0" name="Freeform 179">
                  <a:extLst>
                    <a:ext uri="{FF2B5EF4-FFF2-40B4-BE49-F238E27FC236}">
                      <a16:creationId xmlns:a16="http://schemas.microsoft.com/office/drawing/2014/main" id="{3C4AD772-CD0B-0241-941A-EA95CC35309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5EDF1CB-8B1C-6C4C-9289-5578087065CC}"/>
              </a:ext>
            </a:extLst>
          </p:cNvPr>
          <p:cNvGrpSpPr/>
          <p:nvPr/>
        </p:nvGrpSpPr>
        <p:grpSpPr>
          <a:xfrm>
            <a:off x="6903830" y="4466786"/>
            <a:ext cx="1980458" cy="553998"/>
            <a:chOff x="6173606" y="3859589"/>
            <a:chExt cx="2640611" cy="738663"/>
          </a:xfrm>
        </p:grpSpPr>
        <p:sp>
          <p:nvSpPr>
            <p:cNvPr id="196" name="Text Box 193">
              <a:extLst>
                <a:ext uri="{FF2B5EF4-FFF2-40B4-BE49-F238E27FC236}">
                  <a16:creationId xmlns:a16="http://schemas.microsoft.com/office/drawing/2014/main" id="{BBBB68A4-9280-8243-87B3-0CC73F56E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3606" y="3859589"/>
              <a:ext cx="1673964" cy="73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500" b="0" i="1" dirty="0">
                  <a:solidFill>
                    <a:srgbClr val="CC0000"/>
                  </a:solidFill>
                </a:rPr>
                <a:t>subnet</a:t>
              </a:r>
            </a:p>
            <a:p>
              <a:pPr algn="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500" b="0" i="1" dirty="0">
                  <a:solidFill>
                    <a:srgbClr val="CC0000"/>
                  </a:solidFill>
                </a:rPr>
                <a:t>223.1.3.0/24</a:t>
              </a: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DF289F9-2599-AC43-96B1-09B9DD8F0199}"/>
                </a:ext>
              </a:extLst>
            </p:cNvPr>
            <p:cNvCxnSpPr/>
            <p:nvPr/>
          </p:nvCxnSpPr>
          <p:spPr>
            <a:xfrm>
              <a:off x="7794885" y="4062334"/>
              <a:ext cx="1019332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0174623-FE0B-5347-B550-499A98391DB7}"/>
              </a:ext>
            </a:extLst>
          </p:cNvPr>
          <p:cNvGrpSpPr/>
          <p:nvPr/>
        </p:nvGrpSpPr>
        <p:grpSpPr>
          <a:xfrm>
            <a:off x="7715242" y="2027975"/>
            <a:ext cx="1887055" cy="1106843"/>
            <a:chOff x="7255489" y="607842"/>
            <a:chExt cx="2516074" cy="1475790"/>
          </a:xfrm>
        </p:grpSpPr>
        <p:sp>
          <p:nvSpPr>
            <p:cNvPr id="199" name="Text Box 191">
              <a:extLst>
                <a:ext uri="{FF2B5EF4-FFF2-40B4-BE49-F238E27FC236}">
                  <a16:creationId xmlns:a16="http://schemas.microsoft.com/office/drawing/2014/main" id="{CACE514B-52BF-1445-8025-43DA3F676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5489" y="607842"/>
              <a:ext cx="2516074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500" b="0" i="1" dirty="0">
                  <a:solidFill>
                    <a:srgbClr val="CC0000"/>
                  </a:solidFill>
                </a:rPr>
                <a:t>subnet 223.1.1.0/24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EFB01F5-0321-984A-BD81-613133288247}"/>
                </a:ext>
              </a:extLst>
            </p:cNvPr>
            <p:cNvCxnSpPr/>
            <p:nvPr/>
          </p:nvCxnSpPr>
          <p:spPr>
            <a:xfrm>
              <a:off x="8289561" y="944379"/>
              <a:ext cx="0" cy="11392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3E5D2BA-890E-DC4F-B146-06EB0BFEE177}"/>
              </a:ext>
            </a:extLst>
          </p:cNvPr>
          <p:cNvGrpSpPr/>
          <p:nvPr/>
        </p:nvGrpSpPr>
        <p:grpSpPr>
          <a:xfrm>
            <a:off x="9421974" y="2322568"/>
            <a:ext cx="1887055" cy="1106432"/>
            <a:chOff x="9531133" y="1000631"/>
            <a:chExt cx="2516074" cy="1475243"/>
          </a:xfrm>
        </p:grpSpPr>
        <p:sp>
          <p:nvSpPr>
            <p:cNvPr id="202" name="Text Box 192">
              <a:extLst>
                <a:ext uri="{FF2B5EF4-FFF2-40B4-BE49-F238E27FC236}">
                  <a16:creationId xmlns:a16="http://schemas.microsoft.com/office/drawing/2014/main" id="{FF03FC20-63BF-A148-97F5-62561D22D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1133" y="1000631"/>
              <a:ext cx="251607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500" b="0" i="1" dirty="0">
                  <a:solidFill>
                    <a:srgbClr val="CC0000"/>
                  </a:solidFill>
                </a:rPr>
                <a:t>subnet 223.1.2.0/24</a:t>
              </a: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A52CBE5-629F-D947-86D5-0D0EBA867F57}"/>
                </a:ext>
              </a:extLst>
            </p:cNvPr>
            <p:cNvCxnSpPr/>
            <p:nvPr/>
          </p:nvCxnSpPr>
          <p:spPr>
            <a:xfrm>
              <a:off x="10630525" y="1336621"/>
              <a:ext cx="0" cy="11392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6A07C03-5F64-D745-A9B3-03ABE97CC43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地址与子网</a:t>
            </a:r>
          </a:p>
        </p:txBody>
      </p:sp>
    </p:spTree>
    <p:extLst>
      <p:ext uri="{BB962C8B-B14F-4D97-AF65-F5344CB8AC3E}">
        <p14:creationId xmlns:p14="http://schemas.microsoft.com/office/powerpoint/2010/main" val="2831047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2">
            <a:extLst>
              <a:ext uri="{FF2B5EF4-FFF2-40B4-BE49-F238E27FC236}">
                <a16:creationId xmlns:a16="http://schemas.microsoft.com/office/drawing/2014/main" id="{0B2EE026-0A33-144E-AEEB-C60C08C3A766}"/>
              </a:ext>
            </a:extLst>
          </p:cNvPr>
          <p:cNvSpPr>
            <a:spLocks/>
          </p:cNvSpPr>
          <p:nvPr/>
        </p:nvSpPr>
        <p:spPr bwMode="auto">
          <a:xfrm>
            <a:off x="8805938" y="3056475"/>
            <a:ext cx="951310" cy="1097756"/>
          </a:xfrm>
          <a:custGeom>
            <a:avLst/>
            <a:gdLst>
              <a:gd name="T0" fmla="*/ 2147483647 w 799"/>
              <a:gd name="T1" fmla="*/ 2147483647 h 922"/>
              <a:gd name="T2" fmla="*/ 2147483647 w 799"/>
              <a:gd name="T3" fmla="*/ 2147483647 h 922"/>
              <a:gd name="T4" fmla="*/ 2147483647 w 799"/>
              <a:gd name="T5" fmla="*/ 2147483647 h 922"/>
              <a:gd name="T6" fmla="*/ 2147483647 w 799"/>
              <a:gd name="T7" fmla="*/ 2147483647 h 922"/>
              <a:gd name="T8" fmla="*/ 2147483647 w 799"/>
              <a:gd name="T9" fmla="*/ 2147483647 h 922"/>
              <a:gd name="T10" fmla="*/ 2147483647 w 799"/>
              <a:gd name="T11" fmla="*/ 0 h 922"/>
              <a:gd name="T12" fmla="*/ 2147483647 w 799"/>
              <a:gd name="T13" fmla="*/ 2147483647 h 9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9"/>
              <a:gd name="T22" fmla="*/ 0 h 922"/>
              <a:gd name="T23" fmla="*/ 799 w 799"/>
              <a:gd name="T24" fmla="*/ 922 h 9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9" h="922">
                <a:moveTo>
                  <a:pt x="6" y="66"/>
                </a:moveTo>
                <a:cubicBezTo>
                  <a:pt x="13" y="117"/>
                  <a:pt x="234" y="314"/>
                  <a:pt x="341" y="446"/>
                </a:cubicBezTo>
                <a:cubicBezTo>
                  <a:pt x="448" y="578"/>
                  <a:pt x="577" y="794"/>
                  <a:pt x="648" y="858"/>
                </a:cubicBezTo>
                <a:cubicBezTo>
                  <a:pt x="719" y="922"/>
                  <a:pt x="799" y="912"/>
                  <a:pt x="768" y="828"/>
                </a:cubicBezTo>
                <a:cubicBezTo>
                  <a:pt x="737" y="744"/>
                  <a:pt x="581" y="492"/>
                  <a:pt x="463" y="354"/>
                </a:cubicBezTo>
                <a:cubicBezTo>
                  <a:pt x="345" y="216"/>
                  <a:pt x="136" y="48"/>
                  <a:pt x="60" y="0"/>
                </a:cubicBezTo>
                <a:cubicBezTo>
                  <a:pt x="25" y="47"/>
                  <a:pt x="0" y="15"/>
                  <a:pt x="6" y="6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6" name="Freeform 3">
            <a:extLst>
              <a:ext uri="{FF2B5EF4-FFF2-40B4-BE49-F238E27FC236}">
                <a16:creationId xmlns:a16="http://schemas.microsoft.com/office/drawing/2014/main" id="{634446A6-CA03-C24E-A281-883F4BEF3EDF}"/>
              </a:ext>
            </a:extLst>
          </p:cNvPr>
          <p:cNvSpPr>
            <a:spLocks/>
          </p:cNvSpPr>
          <p:nvPr/>
        </p:nvSpPr>
        <p:spPr bwMode="auto">
          <a:xfrm>
            <a:off x="7907230" y="4189950"/>
            <a:ext cx="1573967" cy="270916"/>
          </a:xfrm>
          <a:custGeom>
            <a:avLst/>
            <a:gdLst>
              <a:gd name="T0" fmla="*/ 2147483647 w 1422"/>
              <a:gd name="T1" fmla="*/ 2147483647 h 206"/>
              <a:gd name="T2" fmla="*/ 2147483647 w 1422"/>
              <a:gd name="T3" fmla="*/ 2147483647 h 206"/>
              <a:gd name="T4" fmla="*/ 2147483647 w 1422"/>
              <a:gd name="T5" fmla="*/ 2147483647 h 206"/>
              <a:gd name="T6" fmla="*/ 2147483647 w 1422"/>
              <a:gd name="T7" fmla="*/ 2147483647 h 206"/>
              <a:gd name="T8" fmla="*/ 2147483647 w 1422"/>
              <a:gd name="T9" fmla="*/ 2147483647 h 206"/>
              <a:gd name="T10" fmla="*/ 2147483647 w 1422"/>
              <a:gd name="T11" fmla="*/ 2147483647 h 206"/>
              <a:gd name="T12" fmla="*/ 2147483647 w 1422"/>
              <a:gd name="T13" fmla="*/ 2147483647 h 2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22"/>
              <a:gd name="T22" fmla="*/ 0 h 206"/>
              <a:gd name="T23" fmla="*/ 1422 w 1422"/>
              <a:gd name="T24" fmla="*/ 206 h 2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22" h="206">
                <a:moveTo>
                  <a:pt x="42" y="176"/>
                </a:moveTo>
                <a:cubicBezTo>
                  <a:pt x="84" y="206"/>
                  <a:pt x="437" y="167"/>
                  <a:pt x="641" y="166"/>
                </a:cubicBezTo>
                <a:cubicBezTo>
                  <a:pt x="845" y="165"/>
                  <a:pt x="1153" y="192"/>
                  <a:pt x="1266" y="170"/>
                </a:cubicBezTo>
                <a:cubicBezTo>
                  <a:pt x="1379" y="148"/>
                  <a:pt x="1422" y="58"/>
                  <a:pt x="1320" y="32"/>
                </a:cubicBezTo>
                <a:cubicBezTo>
                  <a:pt x="1218" y="6"/>
                  <a:pt x="869" y="15"/>
                  <a:pt x="657" y="14"/>
                </a:cubicBezTo>
                <a:cubicBezTo>
                  <a:pt x="445" y="13"/>
                  <a:pt x="147" y="0"/>
                  <a:pt x="45" y="27"/>
                </a:cubicBezTo>
                <a:cubicBezTo>
                  <a:pt x="56" y="84"/>
                  <a:pt x="0" y="146"/>
                  <a:pt x="42" y="17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Freeform 4">
            <a:extLst>
              <a:ext uri="{FF2B5EF4-FFF2-40B4-BE49-F238E27FC236}">
                <a16:creationId xmlns:a16="http://schemas.microsoft.com/office/drawing/2014/main" id="{F194F7C1-0A7C-7F4F-80F6-1806F67AD486}"/>
              </a:ext>
            </a:extLst>
          </p:cNvPr>
          <p:cNvSpPr>
            <a:spLocks/>
          </p:cNvSpPr>
          <p:nvPr/>
        </p:nvSpPr>
        <p:spPr bwMode="auto">
          <a:xfrm>
            <a:off x="7641507" y="2999325"/>
            <a:ext cx="869156" cy="1160860"/>
          </a:xfrm>
          <a:custGeom>
            <a:avLst/>
            <a:gdLst>
              <a:gd name="T0" fmla="*/ 2147483647 w 730"/>
              <a:gd name="T1" fmla="*/ 2147483647 h 975"/>
              <a:gd name="T2" fmla="*/ 2147483647 w 730"/>
              <a:gd name="T3" fmla="*/ 2147483647 h 975"/>
              <a:gd name="T4" fmla="*/ 2147483647 w 730"/>
              <a:gd name="T5" fmla="*/ 2147483647 h 975"/>
              <a:gd name="T6" fmla="*/ 2147483647 w 730"/>
              <a:gd name="T7" fmla="*/ 2147483647 h 975"/>
              <a:gd name="T8" fmla="*/ 2147483647 w 730"/>
              <a:gd name="T9" fmla="*/ 2147483647 h 975"/>
              <a:gd name="T10" fmla="*/ 0 w 730"/>
              <a:gd name="T11" fmla="*/ 2147483647 h 975"/>
              <a:gd name="T12" fmla="*/ 2147483647 w 730"/>
              <a:gd name="T13" fmla="*/ 2147483647 h 9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975"/>
              <a:gd name="T23" fmla="*/ 730 w 730"/>
              <a:gd name="T24" fmla="*/ 975 h 9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975">
                <a:moveTo>
                  <a:pt x="157" y="952"/>
                </a:moveTo>
                <a:cubicBezTo>
                  <a:pt x="272" y="930"/>
                  <a:pt x="357" y="644"/>
                  <a:pt x="462" y="498"/>
                </a:cubicBezTo>
                <a:cubicBezTo>
                  <a:pt x="554" y="363"/>
                  <a:pt x="686" y="220"/>
                  <a:pt x="708" y="144"/>
                </a:cubicBezTo>
                <a:cubicBezTo>
                  <a:pt x="730" y="68"/>
                  <a:pt x="654" y="0"/>
                  <a:pt x="594" y="42"/>
                </a:cubicBezTo>
                <a:cubicBezTo>
                  <a:pt x="534" y="84"/>
                  <a:pt x="447" y="253"/>
                  <a:pt x="348" y="396"/>
                </a:cubicBezTo>
                <a:cubicBezTo>
                  <a:pt x="249" y="539"/>
                  <a:pt x="32" y="807"/>
                  <a:pt x="0" y="900"/>
                </a:cubicBezTo>
                <a:cubicBezTo>
                  <a:pt x="53" y="924"/>
                  <a:pt x="43" y="975"/>
                  <a:pt x="157" y="952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Freeform 5">
            <a:extLst>
              <a:ext uri="{FF2B5EF4-FFF2-40B4-BE49-F238E27FC236}">
                <a16:creationId xmlns:a16="http://schemas.microsoft.com/office/drawing/2014/main" id="{8EFC3ABA-D1D6-E447-A278-A8ACE5F9D3D1}"/>
              </a:ext>
            </a:extLst>
          </p:cNvPr>
          <p:cNvSpPr>
            <a:spLocks/>
          </p:cNvSpPr>
          <p:nvPr/>
        </p:nvSpPr>
        <p:spPr bwMode="auto">
          <a:xfrm rot="5265760">
            <a:off x="8383461" y="1466997"/>
            <a:ext cx="808679" cy="1621631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9" name="Line 14">
            <a:extLst>
              <a:ext uri="{FF2B5EF4-FFF2-40B4-BE49-F238E27FC236}">
                <a16:creationId xmlns:a16="http://schemas.microsoft.com/office/drawing/2014/main" id="{0C604505-8FAE-5043-9F22-4E0451ED67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1866" y="2284950"/>
            <a:ext cx="2381" cy="44410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 Box 15">
            <a:extLst>
              <a:ext uri="{FF2B5EF4-FFF2-40B4-BE49-F238E27FC236}">
                <a16:creationId xmlns:a16="http://schemas.microsoft.com/office/drawing/2014/main" id="{4656445B-6460-0044-9A04-4E01934D3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940" y="1870416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223.1.1.1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Rectangle 16">
            <a:extLst>
              <a:ext uri="{FF2B5EF4-FFF2-40B4-BE49-F238E27FC236}">
                <a16:creationId xmlns:a16="http://schemas.microsoft.com/office/drawing/2014/main" id="{69C866BF-6310-2C48-9944-D1117141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277" y="2481404"/>
            <a:ext cx="232172" cy="135731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Text Box 17">
            <a:extLst>
              <a:ext uri="{FF2B5EF4-FFF2-40B4-BE49-F238E27FC236}">
                <a16:creationId xmlns:a16="http://schemas.microsoft.com/office/drawing/2014/main" id="{EC86EBB9-E510-B548-806D-A3D30A28C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1233" y="2413253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223.1.1.3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Text Box 18">
            <a:extLst>
              <a:ext uri="{FF2B5EF4-FFF2-40B4-BE49-F238E27FC236}">
                <a16:creationId xmlns:a16="http://schemas.microsoft.com/office/drawing/2014/main" id="{F15DC23D-96E5-284F-96CA-2F78E7E9A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7542" y="1953338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223.1.1.4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Freeform 19">
            <a:extLst>
              <a:ext uri="{FF2B5EF4-FFF2-40B4-BE49-F238E27FC236}">
                <a16:creationId xmlns:a16="http://schemas.microsoft.com/office/drawing/2014/main" id="{3EE92320-7103-DE4C-83C5-7E08A70EC9E9}"/>
              </a:ext>
            </a:extLst>
          </p:cNvPr>
          <p:cNvSpPr>
            <a:spLocks/>
          </p:cNvSpPr>
          <p:nvPr/>
        </p:nvSpPr>
        <p:spPr bwMode="auto">
          <a:xfrm>
            <a:off x="6936657" y="4453200"/>
            <a:ext cx="1154906" cy="802699"/>
          </a:xfrm>
          <a:custGeom>
            <a:avLst/>
            <a:gdLst>
              <a:gd name="T0" fmla="*/ 2147483647 w 970"/>
              <a:gd name="T1" fmla="*/ 2147483647 h 939"/>
              <a:gd name="T2" fmla="*/ 2147483647 w 970"/>
              <a:gd name="T3" fmla="*/ 2147483647 h 939"/>
              <a:gd name="T4" fmla="*/ 2147483647 w 970"/>
              <a:gd name="T5" fmla="*/ 2147483647 h 939"/>
              <a:gd name="T6" fmla="*/ 2147483647 w 970"/>
              <a:gd name="T7" fmla="*/ 2147483647 h 939"/>
              <a:gd name="T8" fmla="*/ 2147483647 w 970"/>
              <a:gd name="T9" fmla="*/ 2147483647 h 939"/>
              <a:gd name="T10" fmla="*/ 2147483647 w 970"/>
              <a:gd name="T11" fmla="*/ 2147483647 h 939"/>
              <a:gd name="T12" fmla="*/ 2147483647 w 970"/>
              <a:gd name="T13" fmla="*/ 2147483647 h 939"/>
              <a:gd name="T14" fmla="*/ 2147483647 w 970"/>
              <a:gd name="T15" fmla="*/ 2147483647 h 939"/>
              <a:gd name="T16" fmla="*/ 2147483647 w 970"/>
              <a:gd name="T17" fmla="*/ 2147483647 h 939"/>
              <a:gd name="T18" fmla="*/ 2147483647 w 970"/>
              <a:gd name="T19" fmla="*/ 2147483647 h 939"/>
              <a:gd name="T20" fmla="*/ 2147483647 w 970"/>
              <a:gd name="T21" fmla="*/ 2147483647 h 939"/>
              <a:gd name="T22" fmla="*/ 2147483647 w 970"/>
              <a:gd name="T23" fmla="*/ 2147483647 h 939"/>
              <a:gd name="T24" fmla="*/ 2147483647 w 970"/>
              <a:gd name="T25" fmla="*/ 2147483647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5" name="Line 34">
            <a:extLst>
              <a:ext uri="{FF2B5EF4-FFF2-40B4-BE49-F238E27FC236}">
                <a16:creationId xmlns:a16="http://schemas.microsoft.com/office/drawing/2014/main" id="{9A7C730B-FC52-5D41-B90C-09438E60D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3393" y="4442363"/>
            <a:ext cx="5954" cy="4214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6" name="Text Box 40">
            <a:extLst>
              <a:ext uri="{FF2B5EF4-FFF2-40B4-BE49-F238E27FC236}">
                <a16:creationId xmlns:a16="http://schemas.microsoft.com/office/drawing/2014/main" id="{53990164-3042-7641-B875-7BCB466E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073" y="4988968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223.1.2.2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Rectangle 42">
            <a:extLst>
              <a:ext uri="{FF2B5EF4-FFF2-40B4-BE49-F238E27FC236}">
                <a16:creationId xmlns:a16="http://schemas.microsoft.com/office/drawing/2014/main" id="{A04C985D-EE7F-1B49-9C29-666A96BF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784" y="4536423"/>
            <a:ext cx="96440" cy="135731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8" name="Text Box 43">
            <a:extLst>
              <a:ext uri="{FF2B5EF4-FFF2-40B4-BE49-F238E27FC236}">
                <a16:creationId xmlns:a16="http://schemas.microsoft.com/office/drawing/2014/main" id="{6968AC8C-E308-5449-B24A-B3686F935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5306" y="4474479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223.1.2.6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Freeform 45">
            <a:extLst>
              <a:ext uri="{FF2B5EF4-FFF2-40B4-BE49-F238E27FC236}">
                <a16:creationId xmlns:a16="http://schemas.microsoft.com/office/drawing/2014/main" id="{6B0ACD25-8101-DD42-BB01-77E7C3BE84AB}"/>
              </a:ext>
            </a:extLst>
          </p:cNvPr>
          <p:cNvSpPr>
            <a:spLocks/>
          </p:cNvSpPr>
          <p:nvPr/>
        </p:nvSpPr>
        <p:spPr bwMode="auto">
          <a:xfrm>
            <a:off x="9200035" y="4461701"/>
            <a:ext cx="1154906" cy="847333"/>
          </a:xfrm>
          <a:custGeom>
            <a:avLst/>
            <a:gdLst>
              <a:gd name="T0" fmla="*/ 2147483647 w 970"/>
              <a:gd name="T1" fmla="*/ 2147483647 h 939"/>
              <a:gd name="T2" fmla="*/ 2147483647 w 970"/>
              <a:gd name="T3" fmla="*/ 2147483647 h 939"/>
              <a:gd name="T4" fmla="*/ 2147483647 w 970"/>
              <a:gd name="T5" fmla="*/ 2147483647 h 939"/>
              <a:gd name="T6" fmla="*/ 2147483647 w 970"/>
              <a:gd name="T7" fmla="*/ 2147483647 h 939"/>
              <a:gd name="T8" fmla="*/ 2147483647 w 970"/>
              <a:gd name="T9" fmla="*/ 2147483647 h 939"/>
              <a:gd name="T10" fmla="*/ 2147483647 w 970"/>
              <a:gd name="T11" fmla="*/ 2147483647 h 939"/>
              <a:gd name="T12" fmla="*/ 2147483647 w 970"/>
              <a:gd name="T13" fmla="*/ 2147483647 h 939"/>
              <a:gd name="T14" fmla="*/ 2147483647 w 970"/>
              <a:gd name="T15" fmla="*/ 2147483647 h 939"/>
              <a:gd name="T16" fmla="*/ 2147483647 w 970"/>
              <a:gd name="T17" fmla="*/ 2147483647 h 939"/>
              <a:gd name="T18" fmla="*/ 2147483647 w 970"/>
              <a:gd name="T19" fmla="*/ 2147483647 h 939"/>
              <a:gd name="T20" fmla="*/ 2147483647 w 970"/>
              <a:gd name="T21" fmla="*/ 2147483647 h 939"/>
              <a:gd name="T22" fmla="*/ 2147483647 w 970"/>
              <a:gd name="T23" fmla="*/ 2147483647 h 939"/>
              <a:gd name="T24" fmla="*/ 2147483647 w 970"/>
              <a:gd name="T25" fmla="*/ 2147483647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0" name="Line 60">
            <a:extLst>
              <a:ext uri="{FF2B5EF4-FFF2-40B4-BE49-F238E27FC236}">
                <a16:creationId xmlns:a16="http://schemas.microsoft.com/office/drawing/2014/main" id="{C282D1B4-915A-AF45-B7F5-CBABBAD6486A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5106" y="4456650"/>
            <a:ext cx="1191" cy="390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1" name="Text Box 66">
            <a:extLst>
              <a:ext uri="{FF2B5EF4-FFF2-40B4-BE49-F238E27FC236}">
                <a16:creationId xmlns:a16="http://schemas.microsoft.com/office/drawing/2014/main" id="{65AEACEC-5D58-9E4C-9910-A7BC8A615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3683" y="5135739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223.1.3.2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Text Box 67">
            <a:extLst>
              <a:ext uri="{FF2B5EF4-FFF2-40B4-BE49-F238E27FC236}">
                <a16:creationId xmlns:a16="http://schemas.microsoft.com/office/drawing/2014/main" id="{F807AAFC-054F-8C4C-ACB1-0C93D39BC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5595" y="5062029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223.1.3.1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Rectangle 68">
            <a:extLst>
              <a:ext uri="{FF2B5EF4-FFF2-40B4-BE49-F238E27FC236}">
                <a16:creationId xmlns:a16="http://schemas.microsoft.com/office/drawing/2014/main" id="{48804BC5-F14A-0F4A-8ECB-E0CC5BDA4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054" y="4531660"/>
            <a:ext cx="96440" cy="135731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4" name="Text Box 69">
            <a:extLst>
              <a:ext uri="{FF2B5EF4-FFF2-40B4-BE49-F238E27FC236}">
                <a16:creationId xmlns:a16="http://schemas.microsoft.com/office/drawing/2014/main" id="{559B6BF3-EDEA-F14C-9301-D01DC9D62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8764" y="4465792"/>
            <a:ext cx="8499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223.1.3.27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Text Box 86">
            <a:extLst>
              <a:ext uri="{FF2B5EF4-FFF2-40B4-BE49-F238E27FC236}">
                <a16:creationId xmlns:a16="http://schemas.microsoft.com/office/drawing/2014/main" id="{40D0D566-CE8C-124D-89C8-893D8E681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3272" y="1236168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223.1.1.2</a:t>
            </a:r>
          </a:p>
        </p:txBody>
      </p:sp>
      <p:sp>
        <p:nvSpPr>
          <p:cNvPr id="126" name="Line 87">
            <a:extLst>
              <a:ext uri="{FF2B5EF4-FFF2-40B4-BE49-F238E27FC236}">
                <a16:creationId xmlns:a16="http://schemas.microsoft.com/office/drawing/2014/main" id="{2ADFC8E3-93BB-6C4F-AF0D-8BB13D8647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62938" y="3013612"/>
            <a:ext cx="835819" cy="11572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Line 88">
            <a:extLst>
              <a:ext uri="{FF2B5EF4-FFF2-40B4-BE49-F238E27FC236}">
                <a16:creationId xmlns:a16="http://schemas.microsoft.com/office/drawing/2014/main" id="{2363676E-BE1C-3646-8C3B-3C04F02D736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98793" y="2999325"/>
            <a:ext cx="957263" cy="11572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8" name="Line 89">
            <a:extLst>
              <a:ext uri="{FF2B5EF4-FFF2-40B4-BE49-F238E27FC236}">
                <a16:creationId xmlns:a16="http://schemas.microsoft.com/office/drawing/2014/main" id="{27DD6323-CD58-9D44-A204-897357AD24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05812" y="4320919"/>
            <a:ext cx="1728788" cy="7144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9" name="Text Box 90">
            <a:extLst>
              <a:ext uri="{FF2B5EF4-FFF2-40B4-BE49-F238E27FC236}">
                <a16:creationId xmlns:a16="http://schemas.microsoft.com/office/drawing/2014/main" id="{1B9C5709-78AC-0E40-8B20-0DFAA3667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325" y="293384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223.1.7.0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0" name="Text Box 91">
            <a:extLst>
              <a:ext uri="{FF2B5EF4-FFF2-40B4-BE49-F238E27FC236}">
                <a16:creationId xmlns:a16="http://schemas.microsoft.com/office/drawing/2014/main" id="{1D04F7EE-7A17-FB46-9472-D9BF2A2DE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5569" y="3898248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223.1.7.1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1" name="Text Box 92">
            <a:extLst>
              <a:ext uri="{FF2B5EF4-FFF2-40B4-BE49-F238E27FC236}">
                <a16:creationId xmlns:a16="http://schemas.microsoft.com/office/drawing/2014/main" id="{73268668-CE87-B244-8B1D-6BD19569B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6881" y="4091129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223.1.8.0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Text Box 93">
            <a:extLst>
              <a:ext uri="{FF2B5EF4-FFF2-40B4-BE49-F238E27FC236}">
                <a16:creationId xmlns:a16="http://schemas.microsoft.com/office/drawing/2014/main" id="{A2ACD1E5-FE39-E845-AA7A-C74BCDC28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1050" y="4091129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223.1.8.1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3" name="Text Box 94">
            <a:extLst>
              <a:ext uri="{FF2B5EF4-FFF2-40B4-BE49-F238E27FC236}">
                <a16:creationId xmlns:a16="http://schemas.microsoft.com/office/drawing/2014/main" id="{45B46A5B-2500-824F-9DDD-8ADA2BE56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806" y="3869673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223.1.9.1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4" name="Text Box 95">
            <a:extLst>
              <a:ext uri="{FF2B5EF4-FFF2-40B4-BE49-F238E27FC236}">
                <a16:creationId xmlns:a16="http://schemas.microsoft.com/office/drawing/2014/main" id="{4D8C32C7-FBF0-F244-99A2-AF333F865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888" y="2940985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223.1.9.2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8186C4E-186C-9743-910F-53BC10116097}"/>
              </a:ext>
            </a:extLst>
          </p:cNvPr>
          <p:cNvCxnSpPr>
            <a:cxnSpLocks/>
          </p:cNvCxnSpPr>
          <p:nvPr/>
        </p:nvCxnSpPr>
        <p:spPr>
          <a:xfrm>
            <a:off x="8813143" y="1817688"/>
            <a:ext cx="0" cy="1672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125630-6518-3F48-8BAC-8D56B1879E46}"/>
              </a:ext>
            </a:extLst>
          </p:cNvPr>
          <p:cNvCxnSpPr>
            <a:cxnSpLocks/>
          </p:cNvCxnSpPr>
          <p:nvPr/>
        </p:nvCxnSpPr>
        <p:spPr>
          <a:xfrm>
            <a:off x="8190634" y="1861141"/>
            <a:ext cx="0" cy="1672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A25DBDB-78AE-6F48-A37B-4631E72F9947}"/>
              </a:ext>
            </a:extLst>
          </p:cNvPr>
          <p:cNvCxnSpPr>
            <a:cxnSpLocks/>
          </p:cNvCxnSpPr>
          <p:nvPr/>
        </p:nvCxnSpPr>
        <p:spPr>
          <a:xfrm>
            <a:off x="9443211" y="1829968"/>
            <a:ext cx="0" cy="1672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725D433-6956-D145-9EF5-5B4B42C5726E}"/>
              </a:ext>
            </a:extLst>
          </p:cNvPr>
          <p:cNvCxnSpPr>
            <a:cxnSpLocks/>
          </p:cNvCxnSpPr>
          <p:nvPr/>
        </p:nvCxnSpPr>
        <p:spPr>
          <a:xfrm>
            <a:off x="10173172" y="5201818"/>
            <a:ext cx="0" cy="1672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528CD34-96F8-2E4C-967B-8B826A4D5DE5}"/>
              </a:ext>
            </a:extLst>
          </p:cNvPr>
          <p:cNvCxnSpPr>
            <a:cxnSpLocks/>
          </p:cNvCxnSpPr>
          <p:nvPr/>
        </p:nvCxnSpPr>
        <p:spPr>
          <a:xfrm>
            <a:off x="9523741" y="5191427"/>
            <a:ext cx="0" cy="1672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1B36408-E699-7547-A4CA-B3FE11D9411A}"/>
              </a:ext>
            </a:extLst>
          </p:cNvPr>
          <p:cNvCxnSpPr>
            <a:cxnSpLocks/>
          </p:cNvCxnSpPr>
          <p:nvPr/>
        </p:nvCxnSpPr>
        <p:spPr>
          <a:xfrm>
            <a:off x="7778068" y="5105702"/>
            <a:ext cx="0" cy="1672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3FAC179-B874-BB4C-806C-0511A8BA2E38}"/>
              </a:ext>
            </a:extLst>
          </p:cNvPr>
          <p:cNvCxnSpPr>
            <a:cxnSpLocks/>
          </p:cNvCxnSpPr>
          <p:nvPr/>
        </p:nvCxnSpPr>
        <p:spPr>
          <a:xfrm>
            <a:off x="7183188" y="5134277"/>
            <a:ext cx="0" cy="1672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AD91D87-E9FA-FF43-ACC2-17C8A4FD8F64}"/>
              </a:ext>
            </a:extLst>
          </p:cNvPr>
          <p:cNvGrpSpPr/>
          <p:nvPr/>
        </p:nvGrpSpPr>
        <p:grpSpPr>
          <a:xfrm>
            <a:off x="6834805" y="1441073"/>
            <a:ext cx="3428812" cy="4310279"/>
            <a:chOff x="3921589" y="800442"/>
            <a:chExt cx="4571749" cy="5747039"/>
          </a:xfrm>
        </p:grpSpPr>
        <p:grpSp>
          <p:nvGrpSpPr>
            <p:cNvPr id="143" name="Group 127">
              <a:extLst>
                <a:ext uri="{FF2B5EF4-FFF2-40B4-BE49-F238E27FC236}">
                  <a16:creationId xmlns:a16="http://schemas.microsoft.com/office/drawing/2014/main" id="{49EF8D30-54DC-6B4A-B5B7-1855947EC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2267" y="813299"/>
              <a:ext cx="641350" cy="558800"/>
              <a:chOff x="-44" y="1473"/>
              <a:chExt cx="981" cy="1105"/>
            </a:xfrm>
          </p:grpSpPr>
          <p:pic>
            <p:nvPicPr>
              <p:cNvPr id="186" name="Picture 128" descr="desktop_computer_stylized_medium">
                <a:extLst>
                  <a:ext uri="{FF2B5EF4-FFF2-40B4-BE49-F238E27FC236}">
                    <a16:creationId xmlns:a16="http://schemas.microsoft.com/office/drawing/2014/main" id="{50A110FD-6ED5-1940-9B9B-E56A2EFCD7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7" name="Freeform 129">
                <a:extLst>
                  <a:ext uri="{FF2B5EF4-FFF2-40B4-BE49-F238E27FC236}">
                    <a16:creationId xmlns:a16="http://schemas.microsoft.com/office/drawing/2014/main" id="{144A488A-464D-F747-A686-BC82AB91CE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4" name="Group 130">
              <a:extLst>
                <a:ext uri="{FF2B5EF4-FFF2-40B4-BE49-F238E27FC236}">
                  <a16:creationId xmlns:a16="http://schemas.microsoft.com/office/drawing/2014/main" id="{7E38BA26-8828-ED46-93D6-6B21F5ACA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3214" y="845876"/>
              <a:ext cx="641350" cy="558800"/>
              <a:chOff x="-44" y="1473"/>
              <a:chExt cx="981" cy="1105"/>
            </a:xfrm>
          </p:grpSpPr>
          <p:pic>
            <p:nvPicPr>
              <p:cNvPr id="184" name="Picture 131" descr="desktop_computer_stylized_medium">
                <a:extLst>
                  <a:ext uri="{FF2B5EF4-FFF2-40B4-BE49-F238E27FC236}">
                    <a16:creationId xmlns:a16="http://schemas.microsoft.com/office/drawing/2014/main" id="{DD310A04-AFFF-FB46-8A4E-A74A77DF35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5" name="Freeform 132">
                <a:extLst>
                  <a:ext uri="{FF2B5EF4-FFF2-40B4-BE49-F238E27FC236}">
                    <a16:creationId xmlns:a16="http://schemas.microsoft.com/office/drawing/2014/main" id="{3C5BE454-ED98-454A-BD18-DEFC135871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5" name="Group 133">
              <a:extLst>
                <a:ext uri="{FF2B5EF4-FFF2-40B4-BE49-F238E27FC236}">
                  <a16:creationId xmlns:a16="http://schemas.microsoft.com/office/drawing/2014/main" id="{7072D1FE-1ED7-FF41-BD70-A82FE655CE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5064" y="800442"/>
              <a:ext cx="641350" cy="558800"/>
              <a:chOff x="-44" y="1473"/>
              <a:chExt cx="981" cy="1105"/>
            </a:xfrm>
          </p:grpSpPr>
          <p:pic>
            <p:nvPicPr>
              <p:cNvPr id="182" name="Picture 134" descr="desktop_computer_stylized_medium">
                <a:extLst>
                  <a:ext uri="{FF2B5EF4-FFF2-40B4-BE49-F238E27FC236}">
                    <a16:creationId xmlns:a16="http://schemas.microsoft.com/office/drawing/2014/main" id="{6215DAD4-858C-1243-8F20-F76292F27F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3" name="Freeform 135">
                <a:extLst>
                  <a:ext uri="{FF2B5EF4-FFF2-40B4-BE49-F238E27FC236}">
                    <a16:creationId xmlns:a16="http://schemas.microsoft.com/office/drawing/2014/main" id="{342C3F78-31D4-B640-A35F-34E132BF6B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33E8CFB7-FE2F-844D-AAAF-9960E3051F0A}"/>
                </a:ext>
              </a:extLst>
            </p:cNvPr>
            <p:cNvGrpSpPr/>
            <p:nvPr/>
          </p:nvGrpSpPr>
          <p:grpSpPr>
            <a:xfrm>
              <a:off x="5951096" y="2488367"/>
              <a:ext cx="764498" cy="449705"/>
              <a:chOff x="7493876" y="2774731"/>
              <a:chExt cx="1481958" cy="894622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3E236CDA-C1E5-B74D-837E-D7AB21A9546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rgbClr val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60C3556-C873-9246-BC23-0780C0E01FD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738A1FB1-F39F-B641-961E-E7B522F91F5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8" name="Freeform 177">
                  <a:extLst>
                    <a:ext uri="{FF2B5EF4-FFF2-40B4-BE49-F238E27FC236}">
                      <a16:creationId xmlns:a16="http://schemas.microsoft.com/office/drawing/2014/main" id="{16220CA7-94CA-AF46-9022-C15490376C9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178">
                  <a:extLst>
                    <a:ext uri="{FF2B5EF4-FFF2-40B4-BE49-F238E27FC236}">
                      <a16:creationId xmlns:a16="http://schemas.microsoft.com/office/drawing/2014/main" id="{32EA05B7-EB9E-0748-942D-A4736BB15C1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179">
                  <a:extLst>
                    <a:ext uri="{FF2B5EF4-FFF2-40B4-BE49-F238E27FC236}">
                      <a16:creationId xmlns:a16="http://schemas.microsoft.com/office/drawing/2014/main" id="{D75B20E5-283E-374F-B79D-678F6E5BB1F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13BE735F-7AED-3A4B-A08B-673805CAD20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00CC99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68E2221-98BF-F048-B5F2-E025E1BE66DA}"/>
                </a:ext>
              </a:extLst>
            </p:cNvPr>
            <p:cNvGrpSpPr/>
            <p:nvPr/>
          </p:nvGrpSpPr>
          <p:grpSpPr>
            <a:xfrm>
              <a:off x="7452610" y="4364636"/>
              <a:ext cx="764498" cy="449705"/>
              <a:chOff x="7493876" y="2774731"/>
              <a:chExt cx="1481958" cy="894622"/>
            </a:xfrm>
          </p:grpSpPr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170BA4C7-0EC0-0840-A7A5-528DD86B9C7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rgbClr val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A73A5994-C0D7-A740-AF5B-5D0D2188E11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AC7866CA-6FA1-EE4E-A458-C87EFC88168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AA4E00A6-BADB-D140-96D0-0041E0876FF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171">
                  <a:extLst>
                    <a:ext uri="{FF2B5EF4-FFF2-40B4-BE49-F238E27FC236}">
                      <a16:creationId xmlns:a16="http://schemas.microsoft.com/office/drawing/2014/main" id="{A0D11DC7-4011-1449-8EDC-CFA392F9B70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172">
                  <a:extLst>
                    <a:ext uri="{FF2B5EF4-FFF2-40B4-BE49-F238E27FC236}">
                      <a16:creationId xmlns:a16="http://schemas.microsoft.com/office/drawing/2014/main" id="{D46CC746-E909-014E-A67A-DFB8FDB52CB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5D03550F-DF7A-134F-86F8-ACBEFF6CA08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00CC99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BAB8F1A7-BA91-CE4C-B1B8-62541DA61C99}"/>
                </a:ext>
              </a:extLst>
            </p:cNvPr>
            <p:cNvGrpSpPr/>
            <p:nvPr/>
          </p:nvGrpSpPr>
          <p:grpSpPr>
            <a:xfrm>
              <a:off x="4517036" y="4382125"/>
              <a:ext cx="764498" cy="449705"/>
              <a:chOff x="7493876" y="2774731"/>
              <a:chExt cx="1481958" cy="894622"/>
            </a:xfrm>
          </p:grpSpPr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F88A8EE2-FE72-DA4A-914D-4DD020FD057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rgbClr val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8FDB24D-E88B-0B4B-914A-01A145BA87E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584ACD12-F8E0-3043-99A9-655DE9CCDEF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FD2BD8B0-C54F-3645-B423-502BC40ADB5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164">
                  <a:extLst>
                    <a:ext uri="{FF2B5EF4-FFF2-40B4-BE49-F238E27FC236}">
                      <a16:creationId xmlns:a16="http://schemas.microsoft.com/office/drawing/2014/main" id="{B42157CF-D5E7-5943-A268-D281A39E2E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165">
                  <a:extLst>
                    <a:ext uri="{FF2B5EF4-FFF2-40B4-BE49-F238E27FC236}">
                      <a16:creationId xmlns:a16="http://schemas.microsoft.com/office/drawing/2014/main" id="{53465069-67EE-2444-96BB-690E3C7DFBF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166">
                  <a:extLst>
                    <a:ext uri="{FF2B5EF4-FFF2-40B4-BE49-F238E27FC236}">
                      <a16:creationId xmlns:a16="http://schemas.microsoft.com/office/drawing/2014/main" id="{0FDBD97C-7466-8D4A-BC33-13AF8840639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00CC99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9" name="Group 136">
              <a:extLst>
                <a:ext uri="{FF2B5EF4-FFF2-40B4-BE49-F238E27FC236}">
                  <a16:creationId xmlns:a16="http://schemas.microsoft.com/office/drawing/2014/main" id="{413E017D-C66E-804E-954F-CD1736A930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1988" y="5988681"/>
              <a:ext cx="641350" cy="558800"/>
              <a:chOff x="-44" y="1473"/>
              <a:chExt cx="981" cy="1105"/>
            </a:xfrm>
          </p:grpSpPr>
          <p:pic>
            <p:nvPicPr>
              <p:cNvPr id="159" name="Picture 137" descr="desktop_computer_stylized_medium">
                <a:extLst>
                  <a:ext uri="{FF2B5EF4-FFF2-40B4-BE49-F238E27FC236}">
                    <a16:creationId xmlns:a16="http://schemas.microsoft.com/office/drawing/2014/main" id="{96C73056-7BD2-A74A-A02E-CD1F7E6C9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0" name="Freeform 138">
                <a:extLst>
                  <a:ext uri="{FF2B5EF4-FFF2-40B4-BE49-F238E27FC236}">
                    <a16:creationId xmlns:a16="http://schemas.microsoft.com/office/drawing/2014/main" id="{5D7E2205-AA91-8A46-AAE1-0BAD42A844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0" name="Group 139">
              <a:extLst>
                <a:ext uri="{FF2B5EF4-FFF2-40B4-BE49-F238E27FC236}">
                  <a16:creationId xmlns:a16="http://schemas.microsoft.com/office/drawing/2014/main" id="{7BA1E418-1C8F-CC41-B450-8FDE789BA2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6190" y="5955947"/>
              <a:ext cx="641350" cy="558800"/>
              <a:chOff x="-44" y="1473"/>
              <a:chExt cx="981" cy="1105"/>
            </a:xfrm>
          </p:grpSpPr>
          <p:pic>
            <p:nvPicPr>
              <p:cNvPr id="157" name="Picture 140" descr="desktop_computer_stylized_medium">
                <a:extLst>
                  <a:ext uri="{FF2B5EF4-FFF2-40B4-BE49-F238E27FC236}">
                    <a16:creationId xmlns:a16="http://schemas.microsoft.com/office/drawing/2014/main" id="{5330922D-E8BB-1E4D-BB61-579F0504C5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8" name="Freeform 141">
                <a:extLst>
                  <a:ext uri="{FF2B5EF4-FFF2-40B4-BE49-F238E27FC236}">
                    <a16:creationId xmlns:a16="http://schemas.microsoft.com/office/drawing/2014/main" id="{02BB7AB4-73BD-254E-9576-63DAA5F626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1" name="Group 142">
              <a:extLst>
                <a:ext uri="{FF2B5EF4-FFF2-40B4-BE49-F238E27FC236}">
                  <a16:creationId xmlns:a16="http://schemas.microsoft.com/office/drawing/2014/main" id="{676F7D74-1DB2-1A4A-BD2C-ECF9A6E993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1589" y="5865644"/>
              <a:ext cx="641350" cy="558800"/>
              <a:chOff x="-44" y="1473"/>
              <a:chExt cx="981" cy="1105"/>
            </a:xfrm>
          </p:grpSpPr>
          <p:pic>
            <p:nvPicPr>
              <p:cNvPr id="155" name="Picture 143" descr="desktop_computer_stylized_medium">
                <a:extLst>
                  <a:ext uri="{FF2B5EF4-FFF2-40B4-BE49-F238E27FC236}">
                    <a16:creationId xmlns:a16="http://schemas.microsoft.com/office/drawing/2014/main" id="{DE500F89-2929-174B-9C18-F188439942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6" name="Freeform 144">
                <a:extLst>
                  <a:ext uri="{FF2B5EF4-FFF2-40B4-BE49-F238E27FC236}">
                    <a16:creationId xmlns:a16="http://schemas.microsoft.com/office/drawing/2014/main" id="{9389746D-429A-D64C-807C-D0190DD937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2" name="Group 145">
              <a:extLst>
                <a:ext uri="{FF2B5EF4-FFF2-40B4-BE49-F238E27FC236}">
                  <a16:creationId xmlns:a16="http://schemas.microsoft.com/office/drawing/2014/main" id="{9BF88289-BAD2-2F4C-90C9-178B9070D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3534" y="5813400"/>
              <a:ext cx="641350" cy="558800"/>
              <a:chOff x="-44" y="1473"/>
              <a:chExt cx="981" cy="1105"/>
            </a:xfrm>
          </p:grpSpPr>
          <p:pic>
            <p:nvPicPr>
              <p:cNvPr id="153" name="Picture 146" descr="desktop_computer_stylized_medium">
                <a:extLst>
                  <a:ext uri="{FF2B5EF4-FFF2-40B4-BE49-F238E27FC236}">
                    <a16:creationId xmlns:a16="http://schemas.microsoft.com/office/drawing/2014/main" id="{D356CF9A-43A7-E248-8A26-F96CBE5C0A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4" name="Freeform 147">
                <a:extLst>
                  <a:ext uri="{FF2B5EF4-FFF2-40B4-BE49-F238E27FC236}">
                    <a16:creationId xmlns:a16="http://schemas.microsoft.com/office/drawing/2014/main" id="{3D5B6D86-8E3A-D941-9DEF-4E57580EB3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88" name="Text Box 41">
            <a:extLst>
              <a:ext uri="{FF2B5EF4-FFF2-40B4-BE49-F238E27FC236}">
                <a16:creationId xmlns:a16="http://schemas.microsoft.com/office/drawing/2014/main" id="{7D35A470-8C8F-7643-A5C6-48E45D4F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91" y="4974154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200" dirty="0">
                <a:solidFill>
                  <a:prstClr val="black"/>
                </a:solidFill>
                <a:latin typeface="Calibri" panose="020F0502020204030204"/>
              </a:rPr>
              <a:t>223.1.2.1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DB612A4-BFA0-3042-A233-0FBFFC57CFCD}"/>
              </a:ext>
            </a:extLst>
          </p:cNvPr>
          <p:cNvGrpSpPr/>
          <p:nvPr/>
        </p:nvGrpSpPr>
        <p:grpSpPr>
          <a:xfrm>
            <a:off x="5110001" y="1517473"/>
            <a:ext cx="6844533" cy="3527183"/>
            <a:chOff x="2970204" y="933306"/>
            <a:chExt cx="9126043" cy="4702911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D652596-8B91-E548-BF7C-85FB39D8F3E5}"/>
                </a:ext>
              </a:extLst>
            </p:cNvPr>
            <p:cNvGrpSpPr/>
            <p:nvPr/>
          </p:nvGrpSpPr>
          <p:grpSpPr>
            <a:xfrm>
              <a:off x="8152109" y="933306"/>
              <a:ext cx="3313877" cy="864497"/>
              <a:chOff x="6090834" y="607842"/>
              <a:chExt cx="3313877" cy="864497"/>
            </a:xfrm>
          </p:grpSpPr>
          <p:sp>
            <p:nvSpPr>
              <p:cNvPr id="206" name="Text Box 191">
                <a:extLst>
                  <a:ext uri="{FF2B5EF4-FFF2-40B4-BE49-F238E27FC236}">
                    <a16:creationId xmlns:a16="http://schemas.microsoft.com/office/drawing/2014/main" id="{28D5A786-70B0-D046-8D1A-F23EF00754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5489" y="607842"/>
                <a:ext cx="214922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</a:rPr>
                  <a:t>subnet 223.1.1/24</a:t>
                </a:r>
              </a:p>
            </p:txBody>
          </p: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FA9EF177-9B0E-7245-ACBE-1C264FAD04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4" y="866887"/>
                <a:ext cx="1222333" cy="605452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8A1DF09F-7AC6-4E4E-8C2C-F984DAD27AA1}"/>
                </a:ext>
              </a:extLst>
            </p:cNvPr>
            <p:cNvGrpSpPr/>
            <p:nvPr/>
          </p:nvGrpSpPr>
          <p:grpSpPr>
            <a:xfrm>
              <a:off x="8567981" y="2945502"/>
              <a:ext cx="2786930" cy="632023"/>
              <a:chOff x="6090835" y="840316"/>
              <a:chExt cx="2786930" cy="632023"/>
            </a:xfrm>
          </p:grpSpPr>
          <p:sp>
            <p:nvSpPr>
              <p:cNvPr id="204" name="Text Box 191">
                <a:extLst>
                  <a:ext uri="{FF2B5EF4-FFF2-40B4-BE49-F238E27FC236}">
                    <a16:creationId xmlns:a16="http://schemas.microsoft.com/office/drawing/2014/main" id="{5E58CD12-FBB6-2B4C-A2F9-C7B8129648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8544" y="840316"/>
                <a:ext cx="2149221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</a:rPr>
                  <a:t>subnet 223.1.7/24</a:t>
                </a: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E117ACB-0F41-5B43-AD8F-11DB6C0B02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5" y="1102963"/>
                <a:ext cx="700005" cy="36937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E0A43AA9-6D0B-E740-B4CF-A915F32B6389}"/>
                </a:ext>
              </a:extLst>
            </p:cNvPr>
            <p:cNvGrpSpPr/>
            <p:nvPr/>
          </p:nvGrpSpPr>
          <p:grpSpPr>
            <a:xfrm>
              <a:off x="9262822" y="5019691"/>
              <a:ext cx="2833425" cy="616526"/>
              <a:chOff x="6090835" y="855813"/>
              <a:chExt cx="2833425" cy="616526"/>
            </a:xfrm>
          </p:grpSpPr>
          <p:sp>
            <p:nvSpPr>
              <p:cNvPr id="202" name="Text Box 191">
                <a:extLst>
                  <a:ext uri="{FF2B5EF4-FFF2-40B4-BE49-F238E27FC236}">
                    <a16:creationId xmlns:a16="http://schemas.microsoft.com/office/drawing/2014/main" id="{DD5252CF-E511-3248-8759-FF190E6D41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75038" y="855813"/>
                <a:ext cx="214922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</a:rPr>
                  <a:t>subnet 223.1.3/24</a:t>
                </a:r>
              </a:p>
            </p:txBody>
          </p: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5692D7C-0DC8-3148-A22F-8880AD272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5" y="1102963"/>
                <a:ext cx="700005" cy="36937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E960C24-8FF0-3B42-89B5-D46C21180F00}"/>
                </a:ext>
              </a:extLst>
            </p:cNvPr>
            <p:cNvGrpSpPr/>
            <p:nvPr/>
          </p:nvGrpSpPr>
          <p:grpSpPr>
            <a:xfrm>
              <a:off x="2970204" y="4924121"/>
              <a:ext cx="2681511" cy="616523"/>
              <a:chOff x="2350272" y="4955118"/>
              <a:chExt cx="2681511" cy="616523"/>
            </a:xfrm>
          </p:grpSpPr>
          <p:sp>
            <p:nvSpPr>
              <p:cNvPr id="200" name="Text Box 191">
                <a:extLst>
                  <a:ext uri="{FF2B5EF4-FFF2-40B4-BE49-F238E27FC236}">
                    <a16:creationId xmlns:a16="http://schemas.microsoft.com/office/drawing/2014/main" id="{1842B30C-D786-F94D-98A5-CF56CA001C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0272" y="4955118"/>
                <a:ext cx="214922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</a:rPr>
                  <a:t>subnet 223.1.2/24</a:t>
                </a:r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08BF388D-1F36-7B4C-B6E1-BB5AB9B032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1778" y="5202265"/>
                <a:ext cx="700005" cy="36937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C343C2B-D9C2-7D49-B093-D3D47CD09C01}"/>
                </a:ext>
              </a:extLst>
            </p:cNvPr>
            <p:cNvGrpSpPr/>
            <p:nvPr/>
          </p:nvGrpSpPr>
          <p:grpSpPr>
            <a:xfrm>
              <a:off x="4362467" y="3185728"/>
              <a:ext cx="2495532" cy="492537"/>
              <a:chOff x="2536251" y="5079104"/>
              <a:chExt cx="2495532" cy="492537"/>
            </a:xfrm>
          </p:grpSpPr>
          <p:sp>
            <p:nvSpPr>
              <p:cNvPr id="198" name="Text Box 191">
                <a:extLst>
                  <a:ext uri="{FF2B5EF4-FFF2-40B4-BE49-F238E27FC236}">
                    <a16:creationId xmlns:a16="http://schemas.microsoft.com/office/drawing/2014/main" id="{AD547396-DD63-ED42-9AE2-9BEF081E4D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6251" y="5079104"/>
                <a:ext cx="2149221" cy="430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</a:rPr>
                  <a:t>subnet 223.1.9/24</a:t>
                </a:r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6F4964C7-4E88-C742-86F4-C7E81A08A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9085" y="5349499"/>
                <a:ext cx="472698" cy="222142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A560F70-4CF7-7647-B39C-994FB53B9D1F}"/>
                </a:ext>
              </a:extLst>
            </p:cNvPr>
            <p:cNvGrpSpPr/>
            <p:nvPr/>
          </p:nvGrpSpPr>
          <p:grpSpPr>
            <a:xfrm>
              <a:off x="6605504" y="4602997"/>
              <a:ext cx="2149221" cy="678860"/>
              <a:chOff x="1320582" y="5594888"/>
              <a:chExt cx="2149221" cy="678860"/>
            </a:xfrm>
          </p:grpSpPr>
          <p:sp>
            <p:nvSpPr>
              <p:cNvPr id="196" name="Text Box 191">
                <a:extLst>
                  <a:ext uri="{FF2B5EF4-FFF2-40B4-BE49-F238E27FC236}">
                    <a16:creationId xmlns:a16="http://schemas.microsoft.com/office/drawing/2014/main" id="{6286947E-50E8-4244-BEA0-C2B88B47C9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0582" y="5842861"/>
                <a:ext cx="2149221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</a:rPr>
                  <a:t>subnet 223.1.8/24</a:t>
                </a:r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F9ACE2B5-0D39-304E-AF3D-5BB170E78B0B}"/>
                  </a:ext>
                </a:extLst>
              </p:cNvPr>
              <p:cNvCxnSpPr/>
              <p:nvPr/>
            </p:nvCxnSpPr>
            <p:spPr>
              <a:xfrm flipV="1">
                <a:off x="2355742" y="5594888"/>
                <a:ext cx="0" cy="340963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2242DD44-037F-544B-932F-EC7A688933C7}"/>
              </a:ext>
            </a:extLst>
          </p:cNvPr>
          <p:cNvSpPr txBox="1"/>
          <p:nvPr/>
        </p:nvSpPr>
        <p:spPr>
          <a:xfrm>
            <a:off x="274668" y="1246340"/>
            <a:ext cx="7298303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子网由</a:t>
            </a: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接口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组成，与主机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路由器等设备无关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一个子网内的接口，可能来自不同设备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一个设备的多个接口，可能属于不同子网</a:t>
            </a:r>
          </a:p>
        </p:txBody>
      </p:sp>
      <p:sp>
        <p:nvSpPr>
          <p:cNvPr id="211" name="Text Box 56">
            <a:extLst>
              <a:ext uri="{FF2B5EF4-FFF2-40B4-BE49-F238E27FC236}">
                <a16:creationId xmlns:a16="http://schemas.microsoft.com/office/drawing/2014/main" id="{9FD22794-CF17-6546-8526-91884883D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9712" y="5824404"/>
            <a:ext cx="3124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zh-CN" altLang="en-US" sz="1800" dirty="0">
                <a:latin typeface="+mn-lt"/>
                <a:ea typeface="DengXian" panose="02010600030101010101" pitchFamily="2" charset="-122"/>
              </a:rPr>
              <a:t>例：</a:t>
            </a:r>
            <a:r>
              <a:rPr lang="en-US" altLang="zh-CN" sz="1800" dirty="0">
                <a:latin typeface="+mn-lt"/>
                <a:ea typeface="DengXian" panose="02010600030101010101" pitchFamily="2" charset="-122"/>
              </a:rPr>
              <a:t>6</a:t>
            </a:r>
            <a:r>
              <a:rPr lang="zh-CN" altLang="en-US" sz="1800" dirty="0">
                <a:latin typeface="+mn-lt"/>
                <a:ea typeface="DengXian" panose="02010600030101010101" pitchFamily="2" charset="-122"/>
              </a:rPr>
              <a:t>个子网构成的网络</a:t>
            </a:r>
            <a:br>
              <a:rPr lang="en-US" altLang="zh-CN" sz="1800" dirty="0">
                <a:latin typeface="+mn-lt"/>
                <a:ea typeface="DengXian" panose="02010600030101010101" pitchFamily="2" charset="-122"/>
              </a:rPr>
            </a:br>
            <a:r>
              <a:rPr lang="zh-CN" altLang="en-US" sz="1800" dirty="0">
                <a:latin typeface="+mn-lt"/>
                <a:ea typeface="DengXian" panose="02010600030101010101" pitchFamily="2" charset="-122"/>
              </a:rPr>
              <a:t>（假设网络地址长度</a:t>
            </a:r>
            <a:r>
              <a:rPr lang="en-US" altLang="zh-CN" sz="1800" dirty="0">
                <a:latin typeface="+mn-lt"/>
                <a:ea typeface="DengXian" panose="02010600030101010101" pitchFamily="2" charset="-122"/>
              </a:rPr>
              <a:t>24</a:t>
            </a:r>
            <a:r>
              <a:rPr lang="zh-CN" altLang="en-US" sz="1800" dirty="0">
                <a:latin typeface="+mn-lt"/>
                <a:ea typeface="DengXian" panose="02010600030101010101" pitchFamily="2" charset="-122"/>
              </a:rPr>
              <a:t>）</a:t>
            </a:r>
            <a:endParaRPr lang="en-US" altLang="zh-CN" sz="1800" dirty="0">
              <a:latin typeface="+mn-lt"/>
              <a:ea typeface="DengXian" panose="02010600030101010101" pitchFamily="2" charset="-122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C59FAE2-E40B-1E40-84FB-79C1066EA38D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地址与子网</a:t>
            </a:r>
          </a:p>
        </p:txBody>
      </p:sp>
    </p:spTree>
    <p:extLst>
      <p:ext uri="{BB962C8B-B14F-4D97-AF65-F5344CB8AC3E}">
        <p14:creationId xmlns:p14="http://schemas.microsoft.com/office/powerpoint/2010/main" val="3587509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Put together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7F15FAC8-DFE7-4B48-A8EB-DB7F4B3A618C}"/>
              </a:ext>
            </a:extLst>
          </p:cNvPr>
          <p:cNvSpPr txBox="1"/>
          <p:nvPr/>
        </p:nvSpPr>
        <p:spPr>
          <a:xfrm>
            <a:off x="268438" y="1232876"/>
            <a:ext cx="12112538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用户打开浏览器，输入网址（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URL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，包含域名）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浏览器：接收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URL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并申请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内核进行域名解析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DNS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完成域名解析，得到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Web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Web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服务器进程交互，建立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连接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（三次握手）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浏览器：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构造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请求报文并发送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Web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收到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请求报文，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服务静态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动态内容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构造响应报文并发送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浏览器接收到响应报文，解析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Web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内容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Web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内容显示在显示器上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[Optional]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缓存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用户看到页面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C6914-EF9A-894B-B580-EACF72C4F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43"/>
          <a:stretch/>
        </p:blipFill>
        <p:spPr>
          <a:xfrm>
            <a:off x="8019479" y="703442"/>
            <a:ext cx="2823795" cy="578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1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Put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together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241" name="表格 5">
            <a:extLst>
              <a:ext uri="{FF2B5EF4-FFF2-40B4-BE49-F238E27FC236}">
                <a16:creationId xmlns:a16="http://schemas.microsoft.com/office/drawing/2014/main" id="{714EDDC0-6E7D-304D-97B1-F3D2DFCBC9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531461"/>
              </p:ext>
            </p:extLst>
          </p:nvPr>
        </p:nvGraphicFramePr>
        <p:xfrm>
          <a:off x="3078192" y="2160733"/>
          <a:ext cx="1154430" cy="2857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4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应用层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传输层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网络层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链路层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物理层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2" name="内容占位符 2">
            <a:extLst>
              <a:ext uri="{FF2B5EF4-FFF2-40B4-BE49-F238E27FC236}">
                <a16:creationId xmlns:a16="http://schemas.microsoft.com/office/drawing/2014/main" id="{5866AE80-E894-3441-8614-6C6AB83E5B07}"/>
              </a:ext>
            </a:extLst>
          </p:cNvPr>
          <p:cNvSpPr>
            <a:spLocks noGrp="1"/>
          </p:cNvSpPr>
          <p:nvPr/>
        </p:nvSpPr>
        <p:spPr>
          <a:xfrm>
            <a:off x="2542887" y="1664163"/>
            <a:ext cx="155067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发送：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hello</a:t>
            </a:r>
          </a:p>
        </p:txBody>
      </p:sp>
      <p:pic>
        <p:nvPicPr>
          <p:cNvPr id="243" name="图片 8">
            <a:extLst>
              <a:ext uri="{FF2B5EF4-FFF2-40B4-BE49-F238E27FC236}">
                <a16:creationId xmlns:a16="http://schemas.microsoft.com/office/drawing/2014/main" id="{26BDB8D2-CD25-D340-908D-FCB1D988A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047" y="1549863"/>
            <a:ext cx="396240" cy="536575"/>
          </a:xfrm>
          <a:prstGeom prst="rect">
            <a:avLst/>
          </a:prstGeom>
        </p:spPr>
      </p:pic>
      <p:graphicFrame>
        <p:nvGraphicFramePr>
          <p:cNvPr id="244" name="表格 15">
            <a:extLst>
              <a:ext uri="{FF2B5EF4-FFF2-40B4-BE49-F238E27FC236}">
                <a16:creationId xmlns:a16="http://schemas.microsoft.com/office/drawing/2014/main" id="{5A65432A-C5F6-6B48-9C66-B734A65A5B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5104336"/>
              </p:ext>
            </p:extLst>
          </p:nvPr>
        </p:nvGraphicFramePr>
        <p:xfrm>
          <a:off x="2111087" y="2305513"/>
          <a:ext cx="87693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5" name="表格 17">
            <a:extLst>
              <a:ext uri="{FF2B5EF4-FFF2-40B4-BE49-F238E27FC236}">
                <a16:creationId xmlns:a16="http://schemas.microsoft.com/office/drawing/2014/main" id="{B87BBC7C-C4BD-A849-BB3E-C7993A012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575495"/>
              </p:ext>
            </p:extLst>
          </p:nvPr>
        </p:nvGraphicFramePr>
        <p:xfrm>
          <a:off x="1729452" y="2826213"/>
          <a:ext cx="1271270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4"/>
                          </a:solidFill>
                        </a:rPr>
                        <a:t>H</a:t>
                      </a:r>
                      <a:r>
                        <a:rPr lang="en-US" altLang="zh-CN" sz="2800" baseline="-25000" dirty="0" err="1">
                          <a:solidFill>
                            <a:schemeClr val="accent4"/>
                          </a:solidFill>
                        </a:rPr>
                        <a:t>t</a:t>
                      </a:r>
                      <a:endParaRPr lang="en-US" altLang="zh-CN" sz="2800" baseline="-250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6" name="表格 18">
            <a:extLst>
              <a:ext uri="{FF2B5EF4-FFF2-40B4-BE49-F238E27FC236}">
                <a16:creationId xmlns:a16="http://schemas.microsoft.com/office/drawing/2014/main" id="{D607C8C2-FAAC-E545-B98F-BF2038DD85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554523"/>
              </p:ext>
            </p:extLst>
          </p:nvPr>
        </p:nvGraphicFramePr>
        <p:xfrm>
          <a:off x="1311622" y="3424383"/>
          <a:ext cx="1689100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4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4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4"/>
                          </a:solidFill>
                          <a:sym typeface="+mn-ea"/>
                        </a:rPr>
                        <a:t>n</a:t>
                      </a:r>
                      <a:endParaRPr lang="en-US" altLang="zh-CN" sz="2000" baseline="-25000" dirty="0">
                        <a:solidFill>
                          <a:schemeClr val="accent4"/>
                        </a:solidFill>
                        <a:sym typeface="+mn-ea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5"/>
                          </a:solidFill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5"/>
                          </a:solidFill>
                        </a:rPr>
                        <a:t>t</a:t>
                      </a:r>
                      <a:endParaRPr lang="en-US" altLang="zh-CN" sz="2000" baseline="-250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7" name="表格 19">
            <a:extLst>
              <a:ext uri="{FF2B5EF4-FFF2-40B4-BE49-F238E27FC236}">
                <a16:creationId xmlns:a16="http://schemas.microsoft.com/office/drawing/2014/main" id="{6B498946-2A06-5F4B-A50E-FF8A12B0BA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654796"/>
              </p:ext>
            </p:extLst>
          </p:nvPr>
        </p:nvGraphicFramePr>
        <p:xfrm>
          <a:off x="918557" y="4008583"/>
          <a:ext cx="209486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accent4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>
                          <a:solidFill>
                            <a:schemeClr val="accent4"/>
                          </a:solidFill>
                          <a:sym typeface="+mn-ea"/>
                        </a:rPr>
                        <a:t>l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5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5"/>
                          </a:solidFill>
                          <a:sym typeface="+mn-ea"/>
                        </a:rPr>
                        <a:t>n</a:t>
                      </a:r>
                      <a:endParaRPr lang="en-US" altLang="zh-CN" sz="2000" baseline="-25000" dirty="0">
                        <a:solidFill>
                          <a:schemeClr val="accent5"/>
                        </a:solidFill>
                        <a:sym typeface="+mn-ea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5"/>
                          </a:solidFill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5"/>
                          </a:solidFill>
                        </a:rPr>
                        <a:t>t</a:t>
                      </a:r>
                      <a:endParaRPr lang="en-US" altLang="zh-CN" sz="2000" baseline="-250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8" name="表格 20">
            <a:extLst>
              <a:ext uri="{FF2B5EF4-FFF2-40B4-BE49-F238E27FC236}">
                <a16:creationId xmlns:a16="http://schemas.microsoft.com/office/drawing/2014/main" id="{36F5CA4F-7C93-A041-B48C-6ADDFFE32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857637"/>
              </p:ext>
            </p:extLst>
          </p:nvPr>
        </p:nvGraphicFramePr>
        <p:xfrm>
          <a:off x="8809067" y="2160733"/>
          <a:ext cx="1170940" cy="2857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应用层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传输层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网络层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链路层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物理层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49" name="表格 21">
            <a:extLst>
              <a:ext uri="{FF2B5EF4-FFF2-40B4-BE49-F238E27FC236}">
                <a16:creationId xmlns:a16="http://schemas.microsoft.com/office/drawing/2014/main" id="{7B8DFB9A-8871-F245-9756-16F11B446B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109916"/>
              </p:ext>
            </p:extLst>
          </p:nvPr>
        </p:nvGraphicFramePr>
        <p:xfrm>
          <a:off x="4513292" y="3875233"/>
          <a:ext cx="1121410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链路层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物理层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0" name="表格 22">
            <a:extLst>
              <a:ext uri="{FF2B5EF4-FFF2-40B4-BE49-F238E27FC236}">
                <a16:creationId xmlns:a16="http://schemas.microsoft.com/office/drawing/2014/main" id="{5BF50D4E-C948-644C-9E80-2B6AAAC2B9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974162"/>
              </p:ext>
            </p:extLst>
          </p:nvPr>
        </p:nvGraphicFramePr>
        <p:xfrm>
          <a:off x="7346027" y="3875233"/>
          <a:ext cx="1104265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链路层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物理层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1" name="表格 23">
            <a:extLst>
              <a:ext uri="{FF2B5EF4-FFF2-40B4-BE49-F238E27FC236}">
                <a16:creationId xmlns:a16="http://schemas.microsoft.com/office/drawing/2014/main" id="{F4C1D0E1-305B-C148-AD65-BA1A4B3408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332077"/>
              </p:ext>
            </p:extLst>
          </p:nvPr>
        </p:nvGraphicFramePr>
        <p:xfrm>
          <a:off x="5915372" y="3303733"/>
          <a:ext cx="1095375" cy="171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网络层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链路层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物理层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2" name="内容占位符 2">
            <a:extLst>
              <a:ext uri="{FF2B5EF4-FFF2-40B4-BE49-F238E27FC236}">
                <a16:creationId xmlns:a16="http://schemas.microsoft.com/office/drawing/2014/main" id="{26329B12-971A-5B48-BAE9-DFA91512AFB4}"/>
              </a:ext>
            </a:extLst>
          </p:cNvPr>
          <p:cNvSpPr>
            <a:spLocks noGrp="1"/>
          </p:cNvSpPr>
          <p:nvPr/>
        </p:nvSpPr>
        <p:spPr>
          <a:xfrm>
            <a:off x="8345517" y="1664163"/>
            <a:ext cx="155067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接收：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hello</a:t>
            </a:r>
          </a:p>
        </p:txBody>
      </p:sp>
      <p:pic>
        <p:nvPicPr>
          <p:cNvPr id="253" name="图片 27">
            <a:extLst>
              <a:ext uri="{FF2B5EF4-FFF2-40B4-BE49-F238E27FC236}">
                <a16:creationId xmlns:a16="http://schemas.microsoft.com/office/drawing/2014/main" id="{A80C8816-490C-1F41-B040-C5D62E13CC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7692" y="1549863"/>
            <a:ext cx="396240" cy="536575"/>
          </a:xfrm>
          <a:prstGeom prst="rect">
            <a:avLst/>
          </a:prstGeom>
        </p:spPr>
      </p:pic>
      <p:graphicFrame>
        <p:nvGraphicFramePr>
          <p:cNvPr id="254" name="表格 28">
            <a:extLst>
              <a:ext uri="{FF2B5EF4-FFF2-40B4-BE49-F238E27FC236}">
                <a16:creationId xmlns:a16="http://schemas.microsoft.com/office/drawing/2014/main" id="{066A8C27-AEE4-AB44-B7A8-E3BEEA243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620601"/>
              </p:ext>
            </p:extLst>
          </p:nvPr>
        </p:nvGraphicFramePr>
        <p:xfrm>
          <a:off x="992852" y="4553413"/>
          <a:ext cx="196913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101101010000...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5" name="表格 29">
            <a:extLst>
              <a:ext uri="{FF2B5EF4-FFF2-40B4-BE49-F238E27FC236}">
                <a16:creationId xmlns:a16="http://schemas.microsoft.com/office/drawing/2014/main" id="{B2AFE7F6-D3E1-7146-A4D7-1610B000E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869099"/>
              </p:ext>
            </p:extLst>
          </p:nvPr>
        </p:nvGraphicFramePr>
        <p:xfrm>
          <a:off x="10073987" y="2305513"/>
          <a:ext cx="87693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6" name="表格 30">
            <a:extLst>
              <a:ext uri="{FF2B5EF4-FFF2-40B4-BE49-F238E27FC236}">
                <a16:creationId xmlns:a16="http://schemas.microsoft.com/office/drawing/2014/main" id="{4220FAA3-9865-6747-B205-8A6EE82BA8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4895092"/>
              </p:ext>
            </p:extLst>
          </p:nvPr>
        </p:nvGraphicFramePr>
        <p:xfrm>
          <a:off x="10047952" y="2826213"/>
          <a:ext cx="1271270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4"/>
                          </a:solidFill>
                        </a:rPr>
                        <a:t>H</a:t>
                      </a:r>
                      <a:r>
                        <a:rPr lang="en-US" altLang="zh-CN" sz="2800" baseline="-25000" dirty="0" err="1">
                          <a:solidFill>
                            <a:schemeClr val="accent4"/>
                          </a:solidFill>
                        </a:rPr>
                        <a:t>t</a:t>
                      </a:r>
                      <a:endParaRPr lang="en-US" altLang="zh-CN" sz="2800" baseline="-250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7" name="表格 31">
            <a:extLst>
              <a:ext uri="{FF2B5EF4-FFF2-40B4-BE49-F238E27FC236}">
                <a16:creationId xmlns:a16="http://schemas.microsoft.com/office/drawing/2014/main" id="{49258262-283E-274E-AC10-AF9E268F5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1669738"/>
              </p:ext>
            </p:extLst>
          </p:nvPr>
        </p:nvGraphicFramePr>
        <p:xfrm>
          <a:off x="10049222" y="3424383"/>
          <a:ext cx="1689100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4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4"/>
                          </a:solidFill>
                          <a:sym typeface="+mn-ea"/>
                        </a:rPr>
                        <a:t>n</a:t>
                      </a:r>
                      <a:endParaRPr lang="en-US" altLang="zh-CN" sz="2000" baseline="-25000" dirty="0">
                        <a:solidFill>
                          <a:schemeClr val="accent4"/>
                        </a:solidFill>
                        <a:sym typeface="+mn-ea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5"/>
                          </a:solidFill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5"/>
                          </a:solidFill>
                        </a:rPr>
                        <a:t>t</a:t>
                      </a:r>
                      <a:endParaRPr lang="en-US" altLang="zh-CN" sz="2000" baseline="-250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8" name="表格 32">
            <a:extLst>
              <a:ext uri="{FF2B5EF4-FFF2-40B4-BE49-F238E27FC236}">
                <a16:creationId xmlns:a16="http://schemas.microsoft.com/office/drawing/2014/main" id="{15297982-B336-6E43-9F68-7DA10196E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9357148"/>
              </p:ext>
            </p:extLst>
          </p:nvPr>
        </p:nvGraphicFramePr>
        <p:xfrm>
          <a:off x="10049857" y="4008583"/>
          <a:ext cx="209486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accent4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>
                          <a:solidFill>
                            <a:schemeClr val="accent4"/>
                          </a:solidFill>
                          <a:sym typeface="+mn-ea"/>
                        </a:rPr>
                        <a:t>l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accent5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2000" baseline="-25000" dirty="0" err="1">
                          <a:solidFill>
                            <a:schemeClr val="accent5"/>
                          </a:solidFill>
                          <a:sym typeface="+mn-ea"/>
                        </a:rPr>
                        <a:t>n</a:t>
                      </a:r>
                      <a:endParaRPr lang="en-US" altLang="zh-CN" sz="2000" baseline="-25000" dirty="0">
                        <a:solidFill>
                          <a:schemeClr val="accent5"/>
                        </a:solidFill>
                        <a:sym typeface="+mn-ea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>
                          <a:solidFill>
                            <a:schemeClr val="accent5"/>
                          </a:solidFill>
                        </a:rPr>
                        <a:t> H</a:t>
                      </a:r>
                      <a:r>
                        <a:rPr lang="en-US" altLang="zh-CN" sz="2000" baseline="-25000">
                          <a:solidFill>
                            <a:schemeClr val="accent5"/>
                          </a:solidFill>
                        </a:rPr>
                        <a:t>t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" name="表格 33">
            <a:extLst>
              <a:ext uri="{FF2B5EF4-FFF2-40B4-BE49-F238E27FC236}">
                <a16:creationId xmlns:a16="http://schemas.microsoft.com/office/drawing/2014/main" id="{35260BEF-993F-864C-A9F8-09A92F5D2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8081584"/>
              </p:ext>
            </p:extLst>
          </p:nvPr>
        </p:nvGraphicFramePr>
        <p:xfrm>
          <a:off x="10124152" y="4553413"/>
          <a:ext cx="1969135" cy="33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101101010000...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0" name="直接箭头连接符 41">
            <a:extLst>
              <a:ext uri="{FF2B5EF4-FFF2-40B4-BE49-F238E27FC236}">
                <a16:creationId xmlns:a16="http://schemas.microsoft.com/office/drawing/2014/main" id="{1D39E87C-5E02-E54A-94BE-61E27DD37C4D}"/>
              </a:ext>
            </a:extLst>
          </p:cNvPr>
          <p:cNvCxnSpPr>
            <a:stCxn id="242" idx="3"/>
          </p:cNvCxnSpPr>
          <p:nvPr/>
        </p:nvCxnSpPr>
        <p:spPr>
          <a:xfrm flipH="1">
            <a:off x="4093557" y="1894668"/>
            <a:ext cx="12700" cy="265874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42">
            <a:extLst>
              <a:ext uri="{FF2B5EF4-FFF2-40B4-BE49-F238E27FC236}">
                <a16:creationId xmlns:a16="http://schemas.microsoft.com/office/drawing/2014/main" id="{4E64A561-DA56-3E4D-8D6C-94EAB153BCB0}"/>
              </a:ext>
            </a:extLst>
          </p:cNvPr>
          <p:cNvCxnSpPr/>
          <p:nvPr/>
        </p:nvCxnSpPr>
        <p:spPr>
          <a:xfrm>
            <a:off x="4080857" y="4680413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43">
            <a:extLst>
              <a:ext uri="{FF2B5EF4-FFF2-40B4-BE49-F238E27FC236}">
                <a16:creationId xmlns:a16="http://schemas.microsoft.com/office/drawing/2014/main" id="{0439D355-C504-084F-9616-570093FF4C3F}"/>
              </a:ext>
            </a:extLst>
          </p:cNvPr>
          <p:cNvCxnSpPr/>
          <p:nvPr/>
        </p:nvCxnSpPr>
        <p:spPr>
          <a:xfrm>
            <a:off x="5465157" y="4680413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44">
            <a:extLst>
              <a:ext uri="{FF2B5EF4-FFF2-40B4-BE49-F238E27FC236}">
                <a16:creationId xmlns:a16="http://schemas.microsoft.com/office/drawing/2014/main" id="{0E6583D7-4D5C-7745-B83D-E629C94C3ED3}"/>
              </a:ext>
            </a:extLst>
          </p:cNvPr>
          <p:cNvCxnSpPr/>
          <p:nvPr/>
        </p:nvCxnSpPr>
        <p:spPr>
          <a:xfrm>
            <a:off x="6902162" y="4718513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45">
            <a:extLst>
              <a:ext uri="{FF2B5EF4-FFF2-40B4-BE49-F238E27FC236}">
                <a16:creationId xmlns:a16="http://schemas.microsoft.com/office/drawing/2014/main" id="{914E44DA-8578-884A-996F-B86AF735C6E7}"/>
              </a:ext>
            </a:extLst>
          </p:cNvPr>
          <p:cNvCxnSpPr/>
          <p:nvPr/>
        </p:nvCxnSpPr>
        <p:spPr>
          <a:xfrm>
            <a:off x="8386792" y="4718513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46">
            <a:extLst>
              <a:ext uri="{FF2B5EF4-FFF2-40B4-BE49-F238E27FC236}">
                <a16:creationId xmlns:a16="http://schemas.microsoft.com/office/drawing/2014/main" id="{973E1B58-ADD9-B146-A1E1-515091B19932}"/>
              </a:ext>
            </a:extLst>
          </p:cNvPr>
          <p:cNvCxnSpPr/>
          <p:nvPr/>
        </p:nvCxnSpPr>
        <p:spPr>
          <a:xfrm flipV="1">
            <a:off x="4722207" y="3875233"/>
            <a:ext cx="0" cy="8432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47">
            <a:extLst>
              <a:ext uri="{FF2B5EF4-FFF2-40B4-BE49-F238E27FC236}">
                <a16:creationId xmlns:a16="http://schemas.microsoft.com/office/drawing/2014/main" id="{37197D33-1664-6049-962D-C4C47FF4C623}"/>
              </a:ext>
            </a:extLst>
          </p:cNvPr>
          <p:cNvCxnSpPr/>
          <p:nvPr/>
        </p:nvCxnSpPr>
        <p:spPr>
          <a:xfrm flipV="1">
            <a:off x="6093807" y="3303733"/>
            <a:ext cx="0" cy="14147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48">
            <a:extLst>
              <a:ext uri="{FF2B5EF4-FFF2-40B4-BE49-F238E27FC236}">
                <a16:creationId xmlns:a16="http://schemas.microsoft.com/office/drawing/2014/main" id="{247A7799-BBD2-1044-BB26-0AD19641AFD0}"/>
              </a:ext>
            </a:extLst>
          </p:cNvPr>
          <p:cNvCxnSpPr/>
          <p:nvPr/>
        </p:nvCxnSpPr>
        <p:spPr>
          <a:xfrm flipV="1">
            <a:off x="7554307" y="3875233"/>
            <a:ext cx="0" cy="8432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49">
            <a:extLst>
              <a:ext uri="{FF2B5EF4-FFF2-40B4-BE49-F238E27FC236}">
                <a16:creationId xmlns:a16="http://schemas.microsoft.com/office/drawing/2014/main" id="{3ADF826C-92E4-2140-8006-6BBAA6A461E0}"/>
              </a:ext>
            </a:extLst>
          </p:cNvPr>
          <p:cNvCxnSpPr/>
          <p:nvPr/>
        </p:nvCxnSpPr>
        <p:spPr>
          <a:xfrm>
            <a:off x="4797772" y="3960958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50">
            <a:extLst>
              <a:ext uri="{FF2B5EF4-FFF2-40B4-BE49-F238E27FC236}">
                <a16:creationId xmlns:a16="http://schemas.microsoft.com/office/drawing/2014/main" id="{A359ED3A-C1D9-5F43-82E8-1FE0C4DBA0DD}"/>
              </a:ext>
            </a:extLst>
          </p:cNvPr>
          <p:cNvCxnSpPr/>
          <p:nvPr/>
        </p:nvCxnSpPr>
        <p:spPr>
          <a:xfrm>
            <a:off x="7660352" y="3960958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51">
            <a:extLst>
              <a:ext uri="{FF2B5EF4-FFF2-40B4-BE49-F238E27FC236}">
                <a16:creationId xmlns:a16="http://schemas.microsoft.com/office/drawing/2014/main" id="{A5EE1272-0D51-8842-9A1A-23819F25C4B3}"/>
              </a:ext>
            </a:extLst>
          </p:cNvPr>
          <p:cNvCxnSpPr/>
          <p:nvPr/>
        </p:nvCxnSpPr>
        <p:spPr>
          <a:xfrm>
            <a:off x="6187152" y="3424383"/>
            <a:ext cx="5524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52">
            <a:extLst>
              <a:ext uri="{FF2B5EF4-FFF2-40B4-BE49-F238E27FC236}">
                <a16:creationId xmlns:a16="http://schemas.microsoft.com/office/drawing/2014/main" id="{F84137E5-027D-934E-A2BE-35FF8B881973}"/>
              </a:ext>
            </a:extLst>
          </p:cNvPr>
          <p:cNvCxnSpPr/>
          <p:nvPr/>
        </p:nvCxnSpPr>
        <p:spPr>
          <a:xfrm flipV="1">
            <a:off x="6820882" y="3424383"/>
            <a:ext cx="0" cy="135763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54">
            <a:extLst>
              <a:ext uri="{FF2B5EF4-FFF2-40B4-BE49-F238E27FC236}">
                <a16:creationId xmlns:a16="http://schemas.microsoft.com/office/drawing/2014/main" id="{6EB54E35-3C20-4E4F-BD04-C17F6CBBD3D1}"/>
              </a:ext>
            </a:extLst>
          </p:cNvPr>
          <p:cNvCxnSpPr/>
          <p:nvPr/>
        </p:nvCxnSpPr>
        <p:spPr>
          <a:xfrm flipV="1">
            <a:off x="5427057" y="3926668"/>
            <a:ext cx="0" cy="8432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箭头连接符 55">
            <a:extLst>
              <a:ext uri="{FF2B5EF4-FFF2-40B4-BE49-F238E27FC236}">
                <a16:creationId xmlns:a16="http://schemas.microsoft.com/office/drawing/2014/main" id="{201F17DA-3F77-6A41-AE23-8E8BE8F4CC11}"/>
              </a:ext>
            </a:extLst>
          </p:cNvPr>
          <p:cNvCxnSpPr/>
          <p:nvPr/>
        </p:nvCxnSpPr>
        <p:spPr>
          <a:xfrm flipV="1">
            <a:off x="8289002" y="3960958"/>
            <a:ext cx="0" cy="8432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箭头连接符 56">
            <a:extLst>
              <a:ext uri="{FF2B5EF4-FFF2-40B4-BE49-F238E27FC236}">
                <a16:creationId xmlns:a16="http://schemas.microsoft.com/office/drawing/2014/main" id="{FFE967A3-3B70-BB42-90C4-58BD539AEA71}"/>
              </a:ext>
            </a:extLst>
          </p:cNvPr>
          <p:cNvCxnSpPr/>
          <p:nvPr/>
        </p:nvCxnSpPr>
        <p:spPr>
          <a:xfrm flipV="1">
            <a:off x="8951942" y="1972138"/>
            <a:ext cx="0" cy="270827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内容占位符 2">
            <a:extLst>
              <a:ext uri="{FF2B5EF4-FFF2-40B4-BE49-F238E27FC236}">
                <a16:creationId xmlns:a16="http://schemas.microsoft.com/office/drawing/2014/main" id="{3868304A-22CE-AA40-BDE4-8CD5AD9DC709}"/>
              </a:ext>
            </a:extLst>
          </p:cNvPr>
          <p:cNvSpPr>
            <a:spLocks noGrp="1"/>
          </p:cNvSpPr>
          <p:nvPr/>
        </p:nvSpPr>
        <p:spPr>
          <a:xfrm>
            <a:off x="3216622" y="5030533"/>
            <a:ext cx="1001395" cy="3975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276" name="内容占位符 2">
            <a:extLst>
              <a:ext uri="{FF2B5EF4-FFF2-40B4-BE49-F238E27FC236}">
                <a16:creationId xmlns:a16="http://schemas.microsoft.com/office/drawing/2014/main" id="{34229026-AA46-D641-BC82-58182A7F053E}"/>
              </a:ext>
            </a:extLst>
          </p:cNvPr>
          <p:cNvSpPr>
            <a:spLocks noGrp="1"/>
          </p:cNvSpPr>
          <p:nvPr/>
        </p:nvSpPr>
        <p:spPr>
          <a:xfrm>
            <a:off x="4640292" y="5030533"/>
            <a:ext cx="951230" cy="3975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交换机</a:t>
            </a:r>
          </a:p>
        </p:txBody>
      </p:sp>
      <p:sp>
        <p:nvSpPr>
          <p:cNvPr id="277" name="内容占位符 2">
            <a:extLst>
              <a:ext uri="{FF2B5EF4-FFF2-40B4-BE49-F238E27FC236}">
                <a16:creationId xmlns:a16="http://schemas.microsoft.com/office/drawing/2014/main" id="{AFE7CD2D-4C47-7949-A9FB-E00B1ED8F08F}"/>
              </a:ext>
            </a:extLst>
          </p:cNvPr>
          <p:cNvSpPr>
            <a:spLocks noGrp="1"/>
          </p:cNvSpPr>
          <p:nvPr/>
        </p:nvSpPr>
        <p:spPr>
          <a:xfrm>
            <a:off x="7454612" y="5057203"/>
            <a:ext cx="951230" cy="3975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交换机</a:t>
            </a:r>
          </a:p>
        </p:txBody>
      </p:sp>
      <p:sp>
        <p:nvSpPr>
          <p:cNvPr id="278" name="内容占位符 2">
            <a:extLst>
              <a:ext uri="{FF2B5EF4-FFF2-40B4-BE49-F238E27FC236}">
                <a16:creationId xmlns:a16="http://schemas.microsoft.com/office/drawing/2014/main" id="{C6003501-D9F7-F446-A9AE-996AE4D7E695}"/>
              </a:ext>
            </a:extLst>
          </p:cNvPr>
          <p:cNvSpPr>
            <a:spLocks noGrp="1"/>
          </p:cNvSpPr>
          <p:nvPr/>
        </p:nvSpPr>
        <p:spPr>
          <a:xfrm>
            <a:off x="9017982" y="5055933"/>
            <a:ext cx="1263650" cy="3975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279" name="内容占位符 2">
            <a:extLst>
              <a:ext uri="{FF2B5EF4-FFF2-40B4-BE49-F238E27FC236}">
                <a16:creationId xmlns:a16="http://schemas.microsoft.com/office/drawing/2014/main" id="{52AF8179-1AD9-5845-A624-5B46B21BB2B9}"/>
              </a:ext>
            </a:extLst>
          </p:cNvPr>
          <p:cNvSpPr>
            <a:spLocks noGrp="1"/>
          </p:cNvSpPr>
          <p:nvPr/>
        </p:nvSpPr>
        <p:spPr>
          <a:xfrm>
            <a:off x="6040467" y="5055933"/>
            <a:ext cx="868680" cy="3975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路由器</a:t>
            </a:r>
          </a:p>
        </p:txBody>
      </p:sp>
      <p:sp>
        <p:nvSpPr>
          <p:cNvPr id="280" name="内容占位符 2">
            <a:extLst>
              <a:ext uri="{FF2B5EF4-FFF2-40B4-BE49-F238E27FC236}">
                <a16:creationId xmlns:a16="http://schemas.microsoft.com/office/drawing/2014/main" id="{A32503A9-B515-5741-A601-D1CAAEAB8470}"/>
              </a:ext>
            </a:extLst>
          </p:cNvPr>
          <p:cNvSpPr>
            <a:spLocks noGrp="1"/>
          </p:cNvSpPr>
          <p:nvPr/>
        </p:nvSpPr>
        <p:spPr>
          <a:xfrm>
            <a:off x="3464089" y="5587273"/>
            <a:ext cx="2001321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封装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Encapsulation</a:t>
            </a:r>
          </a:p>
        </p:txBody>
      </p:sp>
      <p:cxnSp>
        <p:nvCxnSpPr>
          <p:cNvPr id="49" name="直接箭头连接符 41">
            <a:extLst>
              <a:ext uri="{FF2B5EF4-FFF2-40B4-BE49-F238E27FC236}">
                <a16:creationId xmlns:a16="http://schemas.microsoft.com/office/drawing/2014/main" id="{78D2D098-F543-2746-BFC7-8BD4FF08DFA6}"/>
              </a:ext>
            </a:extLst>
          </p:cNvPr>
          <p:cNvCxnSpPr>
            <a:cxnSpLocks/>
          </p:cNvCxnSpPr>
          <p:nvPr/>
        </p:nvCxnSpPr>
        <p:spPr>
          <a:xfrm>
            <a:off x="3302062" y="5587273"/>
            <a:ext cx="0" cy="77914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41">
            <a:extLst>
              <a:ext uri="{FF2B5EF4-FFF2-40B4-BE49-F238E27FC236}">
                <a16:creationId xmlns:a16="http://schemas.microsoft.com/office/drawing/2014/main" id="{958E7644-6165-AE45-A7E3-3308FDB7596D}"/>
              </a:ext>
            </a:extLst>
          </p:cNvPr>
          <p:cNvCxnSpPr>
            <a:cxnSpLocks/>
          </p:cNvCxnSpPr>
          <p:nvPr/>
        </p:nvCxnSpPr>
        <p:spPr>
          <a:xfrm flipV="1">
            <a:off x="5694209" y="5620874"/>
            <a:ext cx="0" cy="668567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内容占位符 2">
            <a:extLst>
              <a:ext uri="{FF2B5EF4-FFF2-40B4-BE49-F238E27FC236}">
                <a16:creationId xmlns:a16="http://schemas.microsoft.com/office/drawing/2014/main" id="{7E1AA496-C74A-8849-82A0-B149B1B4941C}"/>
              </a:ext>
            </a:extLst>
          </p:cNvPr>
          <p:cNvSpPr>
            <a:spLocks noGrp="1"/>
          </p:cNvSpPr>
          <p:nvPr/>
        </p:nvSpPr>
        <p:spPr>
          <a:xfrm>
            <a:off x="5802794" y="5606126"/>
            <a:ext cx="2228851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解封装</a:t>
            </a:r>
          </a:p>
          <a:p>
            <a:pPr marL="0" marR="0" lvl="0" indent="0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De-encapsulation</a:t>
            </a:r>
          </a:p>
        </p:txBody>
      </p:sp>
      <p:cxnSp>
        <p:nvCxnSpPr>
          <p:cNvPr id="54" name="直接箭头连接符 41">
            <a:extLst>
              <a:ext uri="{FF2B5EF4-FFF2-40B4-BE49-F238E27FC236}">
                <a16:creationId xmlns:a16="http://schemas.microsoft.com/office/drawing/2014/main" id="{BE454130-2EC9-2E42-B22E-9298BDE95CA2}"/>
              </a:ext>
            </a:extLst>
          </p:cNvPr>
          <p:cNvCxnSpPr>
            <a:cxnSpLocks/>
          </p:cNvCxnSpPr>
          <p:nvPr/>
        </p:nvCxnSpPr>
        <p:spPr>
          <a:xfrm flipV="1">
            <a:off x="7981027" y="5955157"/>
            <a:ext cx="773430" cy="1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内容占位符 2">
            <a:extLst>
              <a:ext uri="{FF2B5EF4-FFF2-40B4-BE49-F238E27FC236}">
                <a16:creationId xmlns:a16="http://schemas.microsoft.com/office/drawing/2014/main" id="{24888884-703A-C145-A8D3-310FDF5EFA0E}"/>
              </a:ext>
            </a:extLst>
          </p:cNvPr>
          <p:cNvSpPr>
            <a:spLocks noGrp="1"/>
          </p:cNvSpPr>
          <p:nvPr/>
        </p:nvSpPr>
        <p:spPr>
          <a:xfrm>
            <a:off x="8841903" y="5760180"/>
            <a:ext cx="2228851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数据传输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EB2269-9D57-554B-AD34-984294431D8B}"/>
              </a:ext>
            </a:extLst>
          </p:cNvPr>
          <p:cNvSpPr txBox="1"/>
          <p:nvPr/>
        </p:nvSpPr>
        <p:spPr>
          <a:xfrm>
            <a:off x="-75802" y="343575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分组</a:t>
            </a:r>
            <a:r>
              <a:rPr kumimoji="1" lang="en-US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包</a:t>
            </a:r>
            <a:r>
              <a:rPr kumimoji="1" lang="en-US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数据报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CAB4CB-EBB2-B543-972B-0B5B23D0A279}"/>
              </a:ext>
            </a:extLst>
          </p:cNvPr>
          <p:cNvSpPr txBox="1"/>
          <p:nvPr/>
        </p:nvSpPr>
        <p:spPr>
          <a:xfrm>
            <a:off x="-73024" y="40284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帧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B9A96A-9C4D-2640-B83D-73F2606F27A1}"/>
              </a:ext>
            </a:extLst>
          </p:cNvPr>
          <p:cNvSpPr txBox="1"/>
          <p:nvPr/>
        </p:nvSpPr>
        <p:spPr>
          <a:xfrm>
            <a:off x="-70155" y="2835718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报文段</a:t>
            </a:r>
            <a:r>
              <a:rPr kumimoji="1" lang="en-US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用户数据报</a:t>
            </a:r>
          </a:p>
        </p:txBody>
      </p:sp>
    </p:spTree>
    <p:extLst>
      <p:ext uri="{BB962C8B-B14F-4D97-AF65-F5344CB8AC3E}">
        <p14:creationId xmlns:p14="http://schemas.microsoft.com/office/powerpoint/2010/main" val="110075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  <p:bldP spid="252" grpId="0"/>
      <p:bldP spid="57" grpId="0"/>
      <p:bldP spid="58" grpId="0"/>
      <p:bldP spid="5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Put together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36B837C-2F99-A342-8E37-3B888997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333" y="1308715"/>
            <a:ext cx="8162777" cy="5184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6BC19-A7E7-5A44-A74A-C302401C2D9F}"/>
              </a:ext>
            </a:extLst>
          </p:cNvPr>
          <p:cNvSpPr txBox="1"/>
          <p:nvPr/>
        </p:nvSpPr>
        <p:spPr>
          <a:xfrm>
            <a:off x="5908138" y="28337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传输层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D09E233-5002-1E42-B1E0-80BBF5071D12}"/>
              </a:ext>
            </a:extLst>
          </p:cNvPr>
          <p:cNvSpPr txBox="1"/>
          <p:nvPr/>
        </p:nvSpPr>
        <p:spPr>
          <a:xfrm>
            <a:off x="5908139" y="18137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应用层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2651A-1A1C-734E-A6A7-A10D6D868519}"/>
              </a:ext>
            </a:extLst>
          </p:cNvPr>
          <p:cNvSpPr txBox="1"/>
          <p:nvPr/>
        </p:nvSpPr>
        <p:spPr>
          <a:xfrm>
            <a:off x="1010886" y="328840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分组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包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3026989-5D67-3D4B-8681-45C4E0859097}"/>
              </a:ext>
            </a:extLst>
          </p:cNvPr>
          <p:cNvSpPr txBox="1"/>
          <p:nvPr/>
        </p:nvSpPr>
        <p:spPr>
          <a:xfrm>
            <a:off x="1299426" y="43221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帧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8E03C-192E-7541-9E69-41614B803156}"/>
              </a:ext>
            </a:extLst>
          </p:cNvPr>
          <p:cNvSpPr txBox="1"/>
          <p:nvPr/>
        </p:nvSpPr>
        <p:spPr>
          <a:xfrm>
            <a:off x="6044929" y="52940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网络层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12497-B373-C644-B3A1-4D622C19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711" y="5058617"/>
            <a:ext cx="1076478" cy="16147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F394EC-4634-264D-A22F-1A8E5BC3182B}"/>
              </a:ext>
            </a:extLst>
          </p:cNvPr>
          <p:cNvSpPr txBox="1"/>
          <p:nvPr/>
        </p:nvSpPr>
        <p:spPr>
          <a:xfrm>
            <a:off x="10347524" y="323573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分组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93EA5-32C6-7E44-9431-BEAD955EC162}"/>
              </a:ext>
            </a:extLst>
          </p:cNvPr>
          <p:cNvSpPr txBox="1"/>
          <p:nvPr/>
        </p:nvSpPr>
        <p:spPr>
          <a:xfrm>
            <a:off x="10636064" y="42694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577028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4B1C3-D769-2A43-8E18-2356B2C5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B4331-4D44-2F42-B8B6-81BD6B464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50" y="1934906"/>
            <a:ext cx="8576100" cy="2988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223DA-BC32-1D41-96F5-BB36FAA3728C}"/>
              </a:ext>
            </a:extLst>
          </p:cNvPr>
          <p:cNvSpPr txBox="1"/>
          <p:nvPr/>
        </p:nvSpPr>
        <p:spPr>
          <a:xfrm>
            <a:off x="4527740" y="3819833"/>
            <a:ext cx="13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web content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858B2-CB13-204A-91AB-66A41776CE4C}"/>
              </a:ext>
            </a:extLst>
          </p:cNvPr>
          <p:cNvSpPr txBox="1"/>
          <p:nvPr/>
        </p:nvSpPr>
        <p:spPr>
          <a:xfrm>
            <a:off x="7084127" y="3819833"/>
            <a:ext cx="112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User code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AD7A1-44D0-4840-AB02-FC9ED959267B}"/>
              </a:ext>
            </a:extLst>
          </p:cNvPr>
          <p:cNvSpPr txBox="1"/>
          <p:nvPr/>
        </p:nvSpPr>
        <p:spPr>
          <a:xfrm>
            <a:off x="1956605" y="4159669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TCP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0E91-FA69-D249-BCB5-66D401A88206}"/>
              </a:ext>
            </a:extLst>
          </p:cNvPr>
          <p:cNvSpPr txBox="1"/>
          <p:nvPr/>
        </p:nvSpPr>
        <p:spPr>
          <a:xfrm>
            <a:off x="1941602" y="449950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UDP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8D4FD-AB9F-814B-A4C4-2DE90486C623}"/>
              </a:ext>
            </a:extLst>
          </p:cNvPr>
          <p:cNvSpPr txBox="1"/>
          <p:nvPr/>
        </p:nvSpPr>
        <p:spPr>
          <a:xfrm>
            <a:off x="4520366" y="4144921"/>
            <a:ext cx="215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Streams (end to end)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1A5E0-F9A3-8648-849C-94FAFBDF8A15}"/>
              </a:ext>
            </a:extLst>
          </p:cNvPr>
          <p:cNvSpPr txBox="1"/>
          <p:nvPr/>
        </p:nvSpPr>
        <p:spPr>
          <a:xfrm>
            <a:off x="4527740" y="4481265"/>
            <a:ext cx="118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Datagrams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94FF1-3F73-CB48-8524-6634A40A47A0}"/>
              </a:ext>
            </a:extLst>
          </p:cNvPr>
          <p:cNvSpPr txBox="1"/>
          <p:nvPr/>
        </p:nvSpPr>
        <p:spPr>
          <a:xfrm>
            <a:off x="7084127" y="4150362"/>
            <a:ext cx="129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Kernel code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5138C3-AF2F-4049-973B-C671C3346E79}"/>
              </a:ext>
            </a:extLst>
          </p:cNvPr>
          <p:cNvSpPr txBox="1"/>
          <p:nvPr/>
        </p:nvSpPr>
        <p:spPr>
          <a:xfrm>
            <a:off x="7084127" y="4484490"/>
            <a:ext cx="129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Kernel code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44F981-787F-F946-9B8B-7747447C15C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214594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2473754" cy="2537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计算机网络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简介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网络的组成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分层架构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WWW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体系结构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网络编程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47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59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因特网连接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7F15FAC8-DFE7-4B48-A8EB-DB7F4B3A618C}"/>
              </a:ext>
            </a:extLst>
          </p:cNvPr>
          <p:cNvSpPr txBox="1"/>
          <p:nvPr/>
        </p:nvSpPr>
        <p:spPr>
          <a:xfrm>
            <a:off x="268438" y="1232876"/>
            <a:ext cx="12112538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其实就是前面讲的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连接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点对点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连接，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不支持广播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全双工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；可靠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标识主机不够，需要加上端口号来区分进程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套接字：将一对进程绑定在一起，以文件读写的形式进行通信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套接字地址：</a:t>
            </a:r>
            <a:r>
              <a:rPr kumimoji="0" lang="en-US" altLang="zh-CN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0" lang="en-US" altLang="zh-CN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client_IP</a:t>
            </a:r>
            <a:r>
              <a:rPr kumimoji="0" lang="en-US" altLang="zh-CN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 </a:t>
            </a:r>
            <a:r>
              <a:rPr kumimoji="0" lang="en-US" altLang="zh-CN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client_port</a:t>
            </a:r>
            <a:r>
              <a:rPr kumimoji="0" lang="en-US" altLang="zh-CN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</a:t>
            </a:r>
            <a:r>
              <a:rPr kumimoji="0" lang="en-US" altLang="zh-CN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server_IP</a:t>
            </a:r>
            <a:r>
              <a:rPr lang="en-US" altLang="zh-CN" i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</a:t>
            </a:r>
            <a:r>
              <a:rPr kumimoji="0" lang="en-US" altLang="zh-CN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0" lang="en-US" altLang="zh-CN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server_port</a:t>
            </a:r>
            <a:r>
              <a:rPr kumimoji="0" lang="en-US" altLang="zh-CN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用户进程能看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到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的只有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socket_fd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在网络层上，数据在路由器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主机（网络接口）间传输（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转发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到达目的主机后再由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分发给对应进程（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port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区分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端口号：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16 bits: 0 – 65535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知名端口号：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 – 1023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，对应知名服务名（前面提到的）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临时端口号：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1024 – 65535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2EDF2-3609-C844-B9B7-ADB5948F4E2B}"/>
              </a:ext>
            </a:extLst>
          </p:cNvPr>
          <p:cNvSpPr/>
          <p:nvPr/>
        </p:nvSpPr>
        <p:spPr>
          <a:xfrm>
            <a:off x="8202900" y="2617934"/>
            <a:ext cx="1498717" cy="6306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Process 1</a:t>
            </a:r>
            <a:endParaRPr kumimoji="1"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BA8A4E-BC5D-5B4D-A096-27DDF469229D}"/>
              </a:ext>
            </a:extLst>
          </p:cNvPr>
          <p:cNvSpPr/>
          <p:nvPr/>
        </p:nvSpPr>
        <p:spPr>
          <a:xfrm>
            <a:off x="8202900" y="3248555"/>
            <a:ext cx="3720661" cy="630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OS</a:t>
            </a:r>
            <a:endParaRPr kumimoji="1"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2908C7-34F8-D34E-A316-6A93C7B8FFB9}"/>
              </a:ext>
            </a:extLst>
          </p:cNvPr>
          <p:cNvSpPr/>
          <p:nvPr/>
        </p:nvSpPr>
        <p:spPr>
          <a:xfrm>
            <a:off x="8202900" y="3879176"/>
            <a:ext cx="3720661" cy="63062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Hardware</a:t>
            </a:r>
            <a:endParaRPr kumimoji="1"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0E4988-ECFE-C74C-9A6D-B05D3D7213EF}"/>
              </a:ext>
            </a:extLst>
          </p:cNvPr>
          <p:cNvSpPr/>
          <p:nvPr/>
        </p:nvSpPr>
        <p:spPr>
          <a:xfrm>
            <a:off x="9680596" y="2617933"/>
            <a:ext cx="1498717" cy="6306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Process 2</a:t>
            </a:r>
            <a:endParaRPr kumimoji="1"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445310-3502-7344-B1AC-EF4730BEFCB5}"/>
              </a:ext>
            </a:extLst>
          </p:cNvPr>
          <p:cNvSpPr/>
          <p:nvPr/>
        </p:nvSpPr>
        <p:spPr>
          <a:xfrm>
            <a:off x="11179314" y="2617933"/>
            <a:ext cx="744248" cy="6306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......</a:t>
            </a:r>
            <a:endParaRPr kumimoji="1"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B2A1B9-AD87-654E-98DB-57EB13467E8F}"/>
              </a:ext>
            </a:extLst>
          </p:cNvPr>
          <p:cNvSpPr/>
          <p:nvPr/>
        </p:nvSpPr>
        <p:spPr>
          <a:xfrm>
            <a:off x="8894452" y="3117175"/>
            <a:ext cx="94593" cy="262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CA741A-AF62-8341-8673-D794B96CDED5}"/>
              </a:ext>
            </a:extLst>
          </p:cNvPr>
          <p:cNvSpPr/>
          <p:nvPr/>
        </p:nvSpPr>
        <p:spPr>
          <a:xfrm>
            <a:off x="10382657" y="3117175"/>
            <a:ext cx="94593" cy="262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6D2547-39B8-2A44-96E8-0B5E69FE23C8}"/>
              </a:ext>
            </a:extLst>
          </p:cNvPr>
          <p:cNvSpPr txBox="1"/>
          <p:nvPr/>
        </p:nvSpPr>
        <p:spPr>
          <a:xfrm>
            <a:off x="8474312" y="218291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Port: 80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311460-678C-8340-ABB9-F2399741E966}"/>
              </a:ext>
            </a:extLst>
          </p:cNvPr>
          <p:cNvSpPr txBox="1"/>
          <p:nvPr/>
        </p:nvSpPr>
        <p:spPr>
          <a:xfrm>
            <a:off x="9904007" y="2182911"/>
            <a:ext cx="104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Port: 443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6929C-E874-4249-80B5-7705814E2A27}"/>
              </a:ext>
            </a:extLst>
          </p:cNvPr>
          <p:cNvSpPr txBox="1"/>
          <p:nvPr/>
        </p:nvSpPr>
        <p:spPr>
          <a:xfrm>
            <a:off x="8550774" y="3388169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socket</a:t>
            </a:r>
            <a:endParaRPr kumimoji="1"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DB42B-75AE-DE4E-AADC-4002C3D12593}"/>
              </a:ext>
            </a:extLst>
          </p:cNvPr>
          <p:cNvSpPr txBox="1"/>
          <p:nvPr/>
        </p:nvSpPr>
        <p:spPr>
          <a:xfrm>
            <a:off x="10336500" y="3377152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socket</a:t>
            </a:r>
            <a:endParaRPr kumimoji="1"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F6C569-3B7D-AC49-B124-2B9E62327D9C}"/>
              </a:ext>
            </a:extLst>
          </p:cNvPr>
          <p:cNvSpPr txBox="1"/>
          <p:nvPr/>
        </p:nvSpPr>
        <p:spPr>
          <a:xfrm>
            <a:off x="8763063" y="4604114"/>
            <a:ext cx="251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Host: </a:t>
            </a:r>
            <a:r>
              <a:rPr lang="en-US" altLang="zh-CN" dirty="0">
                <a:solidFill>
                  <a:srgbClr val="0563C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25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互联网与互连网</a:t>
            </a:r>
          </a:p>
        </p:txBody>
      </p:sp>
      <p:graphicFrame>
        <p:nvGraphicFramePr>
          <p:cNvPr id="521" name="表格 11">
            <a:extLst>
              <a:ext uri="{FF2B5EF4-FFF2-40B4-BE49-F238E27FC236}">
                <a16:creationId xmlns:a16="http://schemas.microsoft.com/office/drawing/2014/main" id="{6CD8D258-6BB7-4348-9446-B7D89C7A5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421231"/>
              </p:ext>
            </p:extLst>
          </p:nvPr>
        </p:nvGraphicFramePr>
        <p:xfrm>
          <a:off x="1202499" y="1799837"/>
          <a:ext cx="9787001" cy="4062997"/>
        </p:xfrm>
        <a:graphic>
          <a:graphicData uri="http://schemas.openxmlformats.org/drawingml/2006/table">
            <a:tbl>
              <a:tblPr/>
              <a:tblGrid>
                <a:gridCol w="4908935">
                  <a:extLst>
                    <a:ext uri="{9D8B030D-6E8A-4147-A177-3AD203B41FA5}">
                      <a16:colId xmlns:a16="http://schemas.microsoft.com/office/drawing/2014/main" val="2514713391"/>
                    </a:ext>
                  </a:extLst>
                </a:gridCol>
                <a:gridCol w="4878066">
                  <a:extLst>
                    <a:ext uri="{9D8B030D-6E8A-4147-A177-3AD203B41FA5}">
                      <a16:colId xmlns:a16="http://schemas.microsoft.com/office/drawing/2014/main" val="3802589556"/>
                    </a:ext>
                  </a:extLst>
                </a:gridCol>
              </a:tblGrid>
              <a:tr h="741677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互联网（</a:t>
                      </a:r>
                      <a:r>
                        <a:rPr lang="en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nternet）</a:t>
                      </a:r>
                      <a:r>
                        <a:rPr lang="zh-CN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，又称因特网</a:t>
                      </a:r>
                      <a:endParaRPr lang="e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互连网（</a:t>
                      </a:r>
                      <a:r>
                        <a:rPr lang="en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nternet）</a:t>
                      </a: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346331"/>
                  </a:ext>
                </a:extLst>
              </a:tr>
              <a:tr h="38159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相似之处</a:t>
                      </a: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180216"/>
                  </a:ext>
                </a:extLst>
              </a:tr>
              <a:tr h="69252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网络的网络</a:t>
                      </a:r>
                      <a:b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</a:b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（这种类型的一个</a:t>
                      </a:r>
                      <a:r>
                        <a:rPr lang="zh-CN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具体实例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）</a:t>
                      </a: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网络的网络</a:t>
                      </a:r>
                      <a:br>
                        <a:rPr lang="en-US" altLang="zh-C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</a:br>
                      <a:r>
                        <a:rPr lang="zh-CN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（泛指这种</a:t>
                      </a:r>
                      <a:r>
                        <a:rPr lang="zh-CN" altLang="en-US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类型</a:t>
                      </a:r>
                      <a:r>
                        <a:rPr lang="zh-CN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）</a:t>
                      </a: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29679"/>
                  </a:ext>
                </a:extLst>
              </a:tr>
              <a:tr h="38159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不同之处</a:t>
                      </a: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zh-CN" alt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57966"/>
                  </a:ext>
                </a:extLst>
              </a:tr>
              <a:tr h="1158929">
                <a:tc>
                  <a:txBody>
                    <a:bodyPr/>
                    <a:lstStyle/>
                    <a:p>
                      <a:pPr marL="92075" indent="0" algn="ctr" rtl="0" fontAlgn="ctr">
                        <a:tabLst/>
                      </a:pP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特指遵循 </a:t>
                      </a:r>
                      <a:r>
                        <a:rPr lang="e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TCP/IP</a:t>
                      </a:r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标准、利用</a:t>
                      </a:r>
                      <a:r>
                        <a:rPr lang="zh-CN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路由器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将各种计算机网络互连起来而形成的、覆盖全球的、</a:t>
                      </a:r>
                      <a:r>
                        <a:rPr lang="zh-CN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特定的互连网</a:t>
                      </a: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 algn="ctr" rtl="0" fontAlgn="ctr">
                        <a:tabLst/>
                      </a:pP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泛指由多个不同类型计算机网络互连而成的网络</a:t>
                      </a: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9280"/>
                  </a:ext>
                </a:extLst>
              </a:tr>
              <a:tr h="353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使用 </a:t>
                      </a: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TCP/IP</a:t>
                      </a: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除 </a:t>
                      </a: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TCP/IP </a:t>
                      </a:r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外，还可以使用其他协议</a:t>
                      </a: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038311"/>
                  </a:ext>
                </a:extLst>
              </a:tr>
              <a:tr h="353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是一个</a:t>
                      </a:r>
                      <a:r>
                        <a:rPr lang="zh-CN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专有名词</a:t>
                      </a: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是一个通用名词</a:t>
                      </a:r>
                    </a:p>
                  </a:txBody>
                  <a:tcPr marL="8952" marR="8952" marT="8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889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套接字地址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30A655-FD69-F44E-8DCA-A1DEC8FE1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78" y="1633501"/>
            <a:ext cx="9450659" cy="39270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289392-8AA0-C647-A385-5D508F9EB303}"/>
              </a:ext>
            </a:extLst>
          </p:cNvPr>
          <p:cNvCxnSpPr/>
          <p:nvPr/>
        </p:nvCxnSpPr>
        <p:spPr>
          <a:xfrm flipV="1">
            <a:off x="8866665" y="2235347"/>
            <a:ext cx="894521" cy="178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B2213A-ED42-0047-B1DD-89F1E03F5CF8}"/>
              </a:ext>
            </a:extLst>
          </p:cNvPr>
          <p:cNvSpPr txBox="1"/>
          <p:nvPr/>
        </p:nvSpPr>
        <p:spPr>
          <a:xfrm>
            <a:off x="9761186" y="198179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IPv4</a:t>
            </a:r>
            <a:endParaRPr kumimoji="1" lang="zh-CN" altLang="en-US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037D86-662F-3245-84CD-1BCA2FE6572B}"/>
              </a:ext>
            </a:extLst>
          </p:cNvPr>
          <p:cNvCxnSpPr>
            <a:cxnSpLocks/>
          </p:cNvCxnSpPr>
          <p:nvPr/>
        </p:nvCxnSpPr>
        <p:spPr>
          <a:xfrm flipV="1">
            <a:off x="5149430" y="1594172"/>
            <a:ext cx="877955" cy="387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7B83F8-D1E8-FE4A-8463-35B745538BF8}"/>
              </a:ext>
            </a:extLst>
          </p:cNvPr>
          <p:cNvSpPr txBox="1"/>
          <p:nvPr/>
        </p:nvSpPr>
        <p:spPr>
          <a:xfrm>
            <a:off x="6027385" y="1340623"/>
            <a:ext cx="23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IPv4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地址专用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E83B6A-300A-AE49-8509-EF81E8A74FE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353761" y="3749450"/>
            <a:ext cx="903265" cy="231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D0C0E2-E9BE-5C4E-A881-6238380C01FF}"/>
              </a:ext>
            </a:extLst>
          </p:cNvPr>
          <p:cNvSpPr txBox="1"/>
          <p:nvPr/>
        </p:nvSpPr>
        <p:spPr>
          <a:xfrm>
            <a:off x="4257026" y="3564784"/>
            <a:ext cx="619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通用，作为函数参数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E5B2D9-D365-8540-AAED-EED73FC31C8D}"/>
              </a:ext>
            </a:extLst>
          </p:cNvPr>
          <p:cNvSpPr txBox="1"/>
          <p:nvPr/>
        </p:nvSpPr>
        <p:spPr>
          <a:xfrm>
            <a:off x="812906" y="4441831"/>
            <a:ext cx="97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16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Bytes</a:t>
            </a:r>
            <a:endParaRPr kumimoji="1" lang="zh-CN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2B72C-DBF7-DC43-80FF-8649386F19D0}"/>
              </a:ext>
            </a:extLst>
          </p:cNvPr>
          <p:cNvSpPr txBox="1"/>
          <p:nvPr/>
        </p:nvSpPr>
        <p:spPr>
          <a:xfrm>
            <a:off x="812906" y="2668334"/>
            <a:ext cx="109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8+8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Bytes</a:t>
            </a:r>
            <a:endParaRPr kumimoji="1" lang="zh-CN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698CE1-4A0E-024A-BB55-51592A43F356}"/>
              </a:ext>
            </a:extLst>
          </p:cNvPr>
          <p:cNvSpPr/>
          <p:nvPr/>
        </p:nvSpPr>
        <p:spPr>
          <a:xfrm>
            <a:off x="2610466" y="2651120"/>
            <a:ext cx="2828608" cy="5468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0E875-93ED-C044-B70E-A2DF97AA3A06}"/>
              </a:ext>
            </a:extLst>
          </p:cNvPr>
          <p:cNvSpPr txBox="1"/>
          <p:nvPr/>
        </p:nvSpPr>
        <p:spPr>
          <a:xfrm>
            <a:off x="2074212" y="5698270"/>
            <a:ext cx="794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在调用套接字接口函数时，要将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sockaddr_in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*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强制类型转换</a:t>
            </a:r>
            <a:r>
              <a:rPr kumimoji="1" lang="zh-CN" altLang="en-US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为</a:t>
            </a:r>
            <a:r>
              <a:rPr kumimoji="1" lang="en-US" altLang="zh-CN" dirty="0" err="1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sockaddr</a:t>
            </a:r>
            <a:r>
              <a:rPr kumimoji="1" lang="en-US" altLang="zh-CN" dirty="0"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*</a:t>
            </a:r>
            <a:endParaRPr kumimoji="1" lang="zh-CN" altLang="en-US" dirty="0"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63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2" grpId="0" animBg="1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ea typeface="DengXian" panose="02010600030101010101" pitchFamily="2" charset="-122"/>
                <a:cs typeface="Consolas" panose="020B0609020204030204" pitchFamily="49" charset="0"/>
              </a:rPr>
              <a:t>IP(v4)</a:t>
            </a:r>
            <a:r>
              <a:rPr kumimoji="1" lang="zh-CN" altLang="en-US" sz="3200" dirty="0">
                <a:ea typeface="DengXian" panose="02010600030101010101" pitchFamily="2" charset="-122"/>
                <a:cs typeface="Consolas" panose="020B0609020204030204" pitchFamily="49" charset="0"/>
              </a:rPr>
              <a:t>的表示</a:t>
            </a:r>
            <a:endParaRPr kumimoji="1" lang="en-US" altLang="zh-CN" sz="3200" dirty="0"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18" name="图片 10">
            <a:extLst>
              <a:ext uri="{FF2B5EF4-FFF2-40B4-BE49-F238E27FC236}">
                <a16:creationId xmlns:a16="http://schemas.microsoft.com/office/drawing/2014/main" id="{5D9F6987-96D6-6242-95F9-F38CE92EA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229" y="1145875"/>
            <a:ext cx="8275542" cy="1524173"/>
          </a:xfrm>
          <a:prstGeom prst="rect">
            <a:avLst/>
          </a:prstGeom>
        </p:spPr>
      </p:pic>
      <p:pic>
        <p:nvPicPr>
          <p:cNvPr id="19" name="图片 12">
            <a:extLst>
              <a:ext uri="{FF2B5EF4-FFF2-40B4-BE49-F238E27FC236}">
                <a16:creationId xmlns:a16="http://schemas.microsoft.com/office/drawing/2014/main" id="{1749CD9F-8E93-8449-82F8-0089F6A35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15" y="2742781"/>
            <a:ext cx="5906744" cy="2019096"/>
          </a:xfrm>
          <a:prstGeom prst="rect">
            <a:avLst/>
          </a:prstGeom>
        </p:spPr>
      </p:pic>
      <p:pic>
        <p:nvPicPr>
          <p:cNvPr id="20" name="图片 14">
            <a:extLst>
              <a:ext uri="{FF2B5EF4-FFF2-40B4-BE49-F238E27FC236}">
                <a16:creationId xmlns:a16="http://schemas.microsoft.com/office/drawing/2014/main" id="{8E029020-47A4-C446-B6AA-53562FE28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32" y="4834610"/>
            <a:ext cx="5752837" cy="18316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D9AF79D-CB50-3445-B011-A20FA2B6E3B7}"/>
              </a:ext>
            </a:extLst>
          </p:cNvPr>
          <p:cNvSpPr/>
          <p:nvPr/>
        </p:nvSpPr>
        <p:spPr>
          <a:xfrm>
            <a:off x="4698247" y="1868361"/>
            <a:ext cx="3988553" cy="2701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ACB73E-6387-8543-9A9E-8366A4914A07}"/>
              </a:ext>
            </a:extLst>
          </p:cNvPr>
          <p:cNvSpPr txBox="1"/>
          <p:nvPr/>
        </p:nvSpPr>
        <p:spPr>
          <a:xfrm>
            <a:off x="7848333" y="3429163"/>
            <a:ext cx="1676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</a:p>
          <a:p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host</a:t>
            </a:r>
            <a:endParaRPr kumimoji="1" lang="zh-CN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764171-85D8-234C-A4B2-27C10CE06316}"/>
              </a:ext>
            </a:extLst>
          </p:cNvPr>
          <p:cNvSpPr txBox="1"/>
          <p:nvPr/>
        </p:nvSpPr>
        <p:spPr>
          <a:xfrm>
            <a:off x="7805629" y="5563568"/>
            <a:ext cx="1762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point to network</a:t>
            </a:r>
          </a:p>
          <a:p>
            <a:r>
              <a:rPr kumimoji="1" lang="en-US" altLang="zh-CN" dirty="0"/>
              <a:t>network to point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7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1377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FF0000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套接字接口函数</a:t>
            </a:r>
            <a:endParaRPr kumimoji="1" lang="en-US" altLang="zh-CN" sz="3200" b="1" dirty="0">
              <a:solidFill>
                <a:srgbClr val="FF0000"/>
              </a:solidFill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7" name="图片 8">
            <a:extLst>
              <a:ext uri="{FF2B5EF4-FFF2-40B4-BE49-F238E27FC236}">
                <a16:creationId xmlns:a16="http://schemas.microsoft.com/office/drawing/2014/main" id="{D8A92574-D0F8-0240-A099-7178A7769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2" y="1127037"/>
            <a:ext cx="8277356" cy="5730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8232BE-9685-2547-9E60-8015F2EBAC78}"/>
              </a:ext>
            </a:extLst>
          </p:cNvPr>
          <p:cNvSpPr txBox="1"/>
          <p:nvPr/>
        </p:nvSpPr>
        <p:spPr>
          <a:xfrm>
            <a:off x="441500" y="60291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都是</a:t>
            </a:r>
            <a:r>
              <a:rPr kumimoji="1" lang="en-US" altLang="zh-CN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涉及系统调用</a:t>
            </a:r>
            <a:endParaRPr kumimoji="1" lang="en-US" altLang="zh-CN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运行传输层</a:t>
            </a:r>
            <a:r>
              <a:rPr kumimoji="1" lang="en-US" altLang="zh-CN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网络层</a:t>
            </a:r>
            <a:r>
              <a:rPr kumimoji="1" lang="en-US" altLang="zh-CN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接口层协议</a:t>
            </a:r>
          </a:p>
        </p:txBody>
      </p:sp>
    </p:spTree>
    <p:extLst>
      <p:ext uri="{BB962C8B-B14F-4D97-AF65-F5344CB8AC3E}">
        <p14:creationId xmlns:p14="http://schemas.microsoft.com/office/powerpoint/2010/main" val="76493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CF6B7-25ED-2444-88D8-671E4207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621" y="593702"/>
            <a:ext cx="6208954" cy="3115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397168-2D4C-5A42-9243-EFDF308EE85A}"/>
              </a:ext>
            </a:extLst>
          </p:cNvPr>
          <p:cNvSpPr txBox="1"/>
          <p:nvPr/>
        </p:nvSpPr>
        <p:spPr>
          <a:xfrm>
            <a:off x="268438" y="1232876"/>
            <a:ext cx="4775510" cy="420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将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IP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和端口的各类</a:t>
            </a:r>
            <a:r>
              <a:rPr lang="zh-TW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转换为套接字地址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host</a:t>
            </a:r>
            <a:r>
              <a:rPr lang="en-US" altLang="zh-TW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: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要查找的主机名或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地址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可能需要内核进行域名解析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service: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要连接的服务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/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端口号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host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和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service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至少有一个不为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NULL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[optional]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hints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: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筛选条件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告诉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getaddrinfo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想要什么结果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result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: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 指向得到的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addrinfo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的链表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为什么是链表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？</a:t>
            </a:r>
            <a:endParaRPr lang="en-US" altLang="zh-CN" dirty="0">
              <a:solidFill>
                <a:schemeClr val="accent1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一个域名可以对应多个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地址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FA5E6-F77B-DD42-BEFD-99FE251F6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580" y="3918168"/>
            <a:ext cx="6750960" cy="2548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BA402-E45F-864C-83CF-9ECD7E00F4D1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getaddr</a:t>
            </a:r>
            <a:r>
              <a:rPr kumimoji="1" lang="en-US" altLang="zh-CN" sz="32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info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C15AF-6656-144C-947A-7F71A924CE3E}"/>
              </a:ext>
            </a:extLst>
          </p:cNvPr>
          <p:cNvSpPr/>
          <p:nvPr/>
        </p:nvSpPr>
        <p:spPr>
          <a:xfrm>
            <a:off x="5656894" y="1441895"/>
            <a:ext cx="5994332" cy="9620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1DC5AA-9FAF-1649-B0C6-034DB8F24C75}"/>
              </a:ext>
            </a:extLst>
          </p:cNvPr>
          <p:cNvSpPr/>
          <p:nvPr/>
        </p:nvSpPr>
        <p:spPr>
          <a:xfrm>
            <a:off x="5929230" y="4473601"/>
            <a:ext cx="5191054" cy="6156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973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90C80-7D4E-8E4B-AADA-72EC6E9A1EA6}"/>
              </a:ext>
            </a:extLst>
          </p:cNvPr>
          <p:cNvSpPr txBox="1"/>
          <p:nvPr/>
        </p:nvSpPr>
        <p:spPr>
          <a:xfrm>
            <a:off x="288121" y="1232876"/>
            <a:ext cx="8557704" cy="212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创建一个套接字文件</a:t>
            </a:r>
            <a:endParaRPr lang="en-US" altLang="zh-TW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返回套接字描述符</a:t>
            </a:r>
            <a:r>
              <a:rPr kumimoji="0" lang="zh-CN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对于用户程序和文件描述符没有区别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描述符</a:t>
            </a:r>
            <a:r>
              <a:rPr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部分打开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，不能用于读写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因为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还没有</a:t>
            </a:r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和特定的</a:t>
            </a:r>
            <a:r>
              <a:rPr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端口号</a:t>
            </a:r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</a:rPr>
              <a:t>关联起来</a:t>
            </a:r>
            <a:endParaRPr lang="en-US" altLang="zh-CN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一般先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getaddrinfo</a:t>
            </a:r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再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socket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DB653-1A6C-EA4B-BBB5-A0A1C9CA6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397" y="3695018"/>
            <a:ext cx="6479205" cy="134263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0FDFA-FC7C-CC43-BBC8-C67D12B24305}"/>
              </a:ext>
            </a:extLst>
          </p:cNvPr>
          <p:cNvCxnSpPr>
            <a:cxnSpLocks/>
          </p:cNvCxnSpPr>
          <p:nvPr/>
        </p:nvCxnSpPr>
        <p:spPr>
          <a:xfrm>
            <a:off x="4566974" y="4645733"/>
            <a:ext cx="0" cy="596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B0A7DB-6697-0F43-BEFB-9E2C155A2C61}"/>
              </a:ext>
            </a:extLst>
          </p:cNvPr>
          <p:cNvSpPr txBox="1"/>
          <p:nvPr/>
        </p:nvSpPr>
        <p:spPr>
          <a:xfrm>
            <a:off x="4031410" y="5272384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AF_INET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(IPv4)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EEAA89-F32F-EC4C-BD36-821C3B111FEE}"/>
              </a:ext>
            </a:extLst>
          </p:cNvPr>
          <p:cNvCxnSpPr>
            <a:cxnSpLocks/>
          </p:cNvCxnSpPr>
          <p:nvPr/>
        </p:nvCxnSpPr>
        <p:spPr>
          <a:xfrm>
            <a:off x="5638101" y="4645733"/>
            <a:ext cx="0" cy="626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E8722F0-680F-FE4A-8531-079507288EBC}"/>
              </a:ext>
            </a:extLst>
          </p:cNvPr>
          <p:cNvSpPr txBox="1"/>
          <p:nvPr/>
        </p:nvSpPr>
        <p:spPr>
          <a:xfrm>
            <a:off x="5205621" y="5272384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SOCK_STREAM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(TCP)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ACF77-C627-5C43-98DA-D2F3C59C7D7B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socket</a:t>
            </a:r>
          </a:p>
        </p:txBody>
      </p:sp>
    </p:spTree>
    <p:extLst>
      <p:ext uri="{BB962C8B-B14F-4D97-AF65-F5344CB8AC3E}">
        <p14:creationId xmlns:p14="http://schemas.microsoft.com/office/powerpoint/2010/main" val="11348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6">
            <a:extLst>
              <a:ext uri="{FF2B5EF4-FFF2-40B4-BE49-F238E27FC236}">
                <a16:creationId xmlns:a16="http://schemas.microsoft.com/office/drawing/2014/main" id="{EE8C1C44-B274-0845-895A-859C8FFE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149" y="2675197"/>
            <a:ext cx="7295701" cy="1507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7122A-42E1-3543-A782-357F757C7436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connect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5CD63-E3C0-184F-BA4E-91850226E9E5}"/>
              </a:ext>
            </a:extLst>
          </p:cNvPr>
          <p:cNvSpPr txBox="1"/>
          <p:nvPr/>
        </p:nvSpPr>
        <p:spPr>
          <a:xfrm>
            <a:off x="288121" y="1232876"/>
            <a:ext cx="8557704" cy="1294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阻塞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，直到</a:t>
            </a:r>
            <a:r>
              <a:rPr lang="zh-TW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连接上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超时</a:t>
            </a:r>
            <a:endParaRPr lang="en-US" altLang="zh-TW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client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fd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：套接字文件描述符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addr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SimHei" panose="02010609060101010101" pitchFamily="49" charset="-122"/>
                <a:cs typeface="Consolas" panose="020B0609020204030204" pitchFamily="49" charset="0"/>
              </a:rPr>
              <a:t>：套接字地址（指定要连接的进程）</a:t>
            </a:r>
            <a:endParaRPr lang="en-US" altLang="zh-CN" dirty="0">
              <a:solidFill>
                <a:prstClr val="black"/>
              </a:solidFill>
              <a:latin typeface="Consolas" panose="020B0609020204030204" pitchFamily="49" charset="0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02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946063-C2FA-5D42-9EA6-665DCDEA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3100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24283-A4EC-9F4C-A23C-6A539F32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941" y="203200"/>
            <a:ext cx="4203700" cy="6451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5E180A-3360-A348-A94C-42AFF1482F33}"/>
              </a:ext>
            </a:extLst>
          </p:cNvPr>
          <p:cNvCxnSpPr/>
          <p:nvPr/>
        </p:nvCxnSpPr>
        <p:spPr>
          <a:xfrm>
            <a:off x="3299791" y="1302026"/>
            <a:ext cx="37768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F2596B-969C-944F-941D-49AE41FFDE77}"/>
              </a:ext>
            </a:extLst>
          </p:cNvPr>
          <p:cNvCxnSpPr>
            <a:cxnSpLocks/>
          </p:cNvCxnSpPr>
          <p:nvPr/>
        </p:nvCxnSpPr>
        <p:spPr>
          <a:xfrm>
            <a:off x="4333461" y="1673087"/>
            <a:ext cx="21975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2E4B60-2077-6A45-9E6D-6E1C8E329257}"/>
              </a:ext>
            </a:extLst>
          </p:cNvPr>
          <p:cNvCxnSpPr/>
          <p:nvPr/>
        </p:nvCxnSpPr>
        <p:spPr>
          <a:xfrm flipH="1">
            <a:off x="3299791" y="1673087"/>
            <a:ext cx="1470992" cy="14776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408557-ADF8-C84C-B6CF-C6E70A9CCAC6}"/>
              </a:ext>
            </a:extLst>
          </p:cNvPr>
          <p:cNvCxnSpPr>
            <a:cxnSpLocks/>
          </p:cNvCxnSpPr>
          <p:nvPr/>
        </p:nvCxnSpPr>
        <p:spPr>
          <a:xfrm>
            <a:off x="3452191" y="1302026"/>
            <a:ext cx="602974" cy="1848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77C9A0-8028-4342-BB58-B6D2C771010C}"/>
              </a:ext>
            </a:extLst>
          </p:cNvPr>
          <p:cNvCxnSpPr>
            <a:cxnSpLocks/>
          </p:cNvCxnSpPr>
          <p:nvPr/>
        </p:nvCxnSpPr>
        <p:spPr>
          <a:xfrm flipV="1">
            <a:off x="3074504" y="3786809"/>
            <a:ext cx="871331" cy="1192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41B4CB-1B41-3241-A15B-A387BAEF1D63}"/>
              </a:ext>
            </a:extLst>
          </p:cNvPr>
          <p:cNvSpPr txBox="1"/>
          <p:nvPr/>
        </p:nvSpPr>
        <p:spPr>
          <a:xfrm>
            <a:off x="3945835" y="3521764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</a:rPr>
              <a:t>connect to </a:t>
            </a:r>
            <a:r>
              <a:rPr kumimoji="1" lang="en-US" altLang="zh-CN" i="1" dirty="0" err="1">
                <a:solidFill>
                  <a:srgbClr val="FF0000"/>
                </a:solidFill>
              </a:rPr>
              <a:t>server_IP</a:t>
            </a:r>
            <a:r>
              <a:rPr kumimoji="1" lang="en-US" altLang="zh-CN" i="1" dirty="0">
                <a:solidFill>
                  <a:srgbClr val="FF0000"/>
                </a:solidFill>
              </a:rPr>
              <a:t>: </a:t>
            </a:r>
            <a:r>
              <a:rPr kumimoji="1" lang="en-US" altLang="zh-CN" i="1" dirty="0" err="1">
                <a:solidFill>
                  <a:srgbClr val="FF0000"/>
                </a:solidFill>
              </a:rPr>
              <a:t>server_port</a:t>
            </a:r>
            <a:r>
              <a:rPr kumimoji="1" lang="en-US" altLang="zh-CN" dirty="0">
                <a:solidFill>
                  <a:srgbClr val="FF0000"/>
                </a:solidFill>
              </a:rPr>
              <a:t>, via </a:t>
            </a:r>
            <a:r>
              <a:rPr kumimoji="1" lang="en-US" altLang="zh-CN" dirty="0" err="1">
                <a:solidFill>
                  <a:srgbClr val="FF0000"/>
                </a:solidFill>
              </a:rPr>
              <a:t>client_fd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BB51AD-FC5A-DF47-9ABE-67C0D7A6CE2A}"/>
              </a:ext>
            </a:extLst>
          </p:cNvPr>
          <p:cNvCxnSpPr>
            <a:cxnSpLocks/>
          </p:cNvCxnSpPr>
          <p:nvPr/>
        </p:nvCxnSpPr>
        <p:spPr>
          <a:xfrm>
            <a:off x="3074504" y="6671365"/>
            <a:ext cx="67917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1567E7-2601-EE4C-ABCB-ED6C5966B4B9}"/>
              </a:ext>
            </a:extLst>
          </p:cNvPr>
          <p:cNvCxnSpPr>
            <a:cxnSpLocks/>
          </p:cNvCxnSpPr>
          <p:nvPr/>
        </p:nvCxnSpPr>
        <p:spPr>
          <a:xfrm>
            <a:off x="1431235" y="203200"/>
            <a:ext cx="20209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DFB0C50-4499-814F-961B-644C30A3AA15}"/>
              </a:ext>
            </a:extLst>
          </p:cNvPr>
          <p:cNvSpPr txBox="1"/>
          <p:nvPr/>
        </p:nvSpPr>
        <p:spPr>
          <a:xfrm>
            <a:off x="3452191" y="10577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</a:rPr>
              <a:t>server’s</a:t>
            </a:r>
            <a:endParaRPr lang="zh-CN" alt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FD2923-D9B7-0E44-825F-16166DCAE2A4}"/>
              </a:ext>
            </a:extLst>
          </p:cNvPr>
          <p:cNvCxnSpPr>
            <a:cxnSpLocks/>
          </p:cNvCxnSpPr>
          <p:nvPr/>
        </p:nvCxnSpPr>
        <p:spPr>
          <a:xfrm flipV="1">
            <a:off x="3619499" y="6390860"/>
            <a:ext cx="871331" cy="1192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E429A21-A581-FA4F-B545-11394E315E1B}"/>
              </a:ext>
            </a:extLst>
          </p:cNvPr>
          <p:cNvSpPr txBox="1"/>
          <p:nvPr/>
        </p:nvSpPr>
        <p:spPr>
          <a:xfrm>
            <a:off x="2349186" y="6006546"/>
            <a:ext cx="428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>
                <a:solidFill>
                  <a:schemeClr val="accent2"/>
                </a:solidFill>
              </a:rPr>
              <a:t>client_IP</a:t>
            </a:r>
            <a:r>
              <a:rPr kumimoji="1" lang="en-US" altLang="zh-CN" i="1" dirty="0">
                <a:solidFill>
                  <a:schemeClr val="accent2"/>
                </a:solidFill>
              </a:rPr>
              <a:t>: </a:t>
            </a:r>
            <a:r>
              <a:rPr kumimoji="1" lang="en-US" altLang="zh-CN" i="1" dirty="0" err="1">
                <a:solidFill>
                  <a:schemeClr val="accent2"/>
                </a:solidFill>
              </a:rPr>
              <a:t>client_port</a:t>
            </a:r>
            <a:r>
              <a:rPr kumimoji="1" lang="en-US" altLang="zh-CN" i="1" dirty="0">
                <a:solidFill>
                  <a:schemeClr val="accent2"/>
                </a:solidFill>
              </a:rPr>
              <a:t>, </a:t>
            </a:r>
            <a:r>
              <a:rPr kumimoji="1" lang="en-US" altLang="zh-CN" i="1" dirty="0" err="1">
                <a:solidFill>
                  <a:schemeClr val="accent2"/>
                </a:solidFill>
              </a:rPr>
              <a:t>server_IP</a:t>
            </a:r>
            <a:r>
              <a:rPr kumimoji="1" lang="en-US" altLang="zh-CN" i="1" dirty="0">
                <a:solidFill>
                  <a:schemeClr val="accent2"/>
                </a:solidFill>
              </a:rPr>
              <a:t>: </a:t>
            </a:r>
            <a:r>
              <a:rPr kumimoji="1" lang="en-US" altLang="zh-CN" i="1" dirty="0" err="1">
                <a:solidFill>
                  <a:schemeClr val="accent2"/>
                </a:solidFill>
              </a:rPr>
              <a:t>server_port</a:t>
            </a:r>
            <a:endParaRPr kumimoji="1" lang="zh-CN" altLang="en-US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5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7" grpId="0"/>
      <p:bldP spid="3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4">
            <a:extLst>
              <a:ext uri="{FF2B5EF4-FFF2-40B4-BE49-F238E27FC236}">
                <a16:creationId xmlns:a16="http://schemas.microsoft.com/office/drawing/2014/main" id="{EF27D65D-A5B7-3D45-B9FC-30A5976F3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98" y="1195922"/>
            <a:ext cx="7709996" cy="1779104"/>
          </a:xfrm>
          <a:prstGeom prst="rect">
            <a:avLst/>
          </a:prstGeom>
        </p:spPr>
      </p:pic>
      <p:pic>
        <p:nvPicPr>
          <p:cNvPr id="18" name="图片 6">
            <a:extLst>
              <a:ext uri="{FF2B5EF4-FFF2-40B4-BE49-F238E27FC236}">
                <a16:creationId xmlns:a16="http://schemas.microsoft.com/office/drawing/2014/main" id="{22B19B6D-601B-AD44-B4CD-85D78674B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98" y="3180521"/>
            <a:ext cx="7709996" cy="1337755"/>
          </a:xfrm>
          <a:prstGeom prst="rect">
            <a:avLst/>
          </a:prstGeom>
        </p:spPr>
      </p:pic>
      <p:pic>
        <p:nvPicPr>
          <p:cNvPr id="19" name="图片 8">
            <a:extLst>
              <a:ext uri="{FF2B5EF4-FFF2-40B4-BE49-F238E27FC236}">
                <a16:creationId xmlns:a16="http://schemas.microsoft.com/office/drawing/2014/main" id="{DDFE01F3-5A9B-F84C-974C-59AF97F59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98" y="4723770"/>
            <a:ext cx="7709433" cy="1438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64BE31-302A-3D4C-8616-819F1DB5EF9E}"/>
              </a:ext>
            </a:extLst>
          </p:cNvPr>
          <p:cNvSpPr txBox="1"/>
          <p:nvPr/>
        </p:nvSpPr>
        <p:spPr>
          <a:xfrm>
            <a:off x="10197549" y="5258349"/>
            <a:ext cx="65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阻塞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8844E-4DA5-B34C-A3B8-8FF01D8AF2D8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bind-listen-accept  </a:t>
            </a:r>
            <a:endParaRPr kumimoji="1" lang="en-US" altLang="zh-CN" sz="3200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23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>
            <a:extLst>
              <a:ext uri="{FF2B5EF4-FFF2-40B4-BE49-F238E27FC236}">
                <a16:creationId xmlns:a16="http://schemas.microsoft.com/office/drawing/2014/main" id="{1C10B621-C4F3-1B4B-8924-333379E97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1"/>
          <a:stretch/>
        </p:blipFill>
        <p:spPr>
          <a:xfrm>
            <a:off x="218660" y="0"/>
            <a:ext cx="4395827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93480-B065-6C41-92DD-E5BD79649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011" y="0"/>
            <a:ext cx="5631989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ACF7D7-0832-1D49-BF27-8DEA3DC8922C}"/>
              </a:ext>
            </a:extLst>
          </p:cNvPr>
          <p:cNvCxnSpPr>
            <a:cxnSpLocks/>
          </p:cNvCxnSpPr>
          <p:nvPr/>
        </p:nvCxnSpPr>
        <p:spPr>
          <a:xfrm>
            <a:off x="8010939" y="1514061"/>
            <a:ext cx="74661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2FA9BB-0107-1444-807F-13469E439C68}"/>
              </a:ext>
            </a:extLst>
          </p:cNvPr>
          <p:cNvCxnSpPr/>
          <p:nvPr/>
        </p:nvCxnSpPr>
        <p:spPr>
          <a:xfrm>
            <a:off x="9362660" y="1331844"/>
            <a:ext cx="37768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350CF7-CEA6-2D41-8AFA-03F7086ADC39}"/>
              </a:ext>
            </a:extLst>
          </p:cNvPr>
          <p:cNvCxnSpPr>
            <a:cxnSpLocks/>
          </p:cNvCxnSpPr>
          <p:nvPr/>
        </p:nvCxnSpPr>
        <p:spPr>
          <a:xfrm>
            <a:off x="9551503" y="1331844"/>
            <a:ext cx="546654" cy="16697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0BF0A4-F5A8-624C-AD64-26D77AD64852}"/>
              </a:ext>
            </a:extLst>
          </p:cNvPr>
          <p:cNvCxnSpPr>
            <a:cxnSpLocks/>
          </p:cNvCxnSpPr>
          <p:nvPr/>
        </p:nvCxnSpPr>
        <p:spPr>
          <a:xfrm flipV="1">
            <a:off x="9183755" y="3518452"/>
            <a:ext cx="556592" cy="168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541427-F659-BE47-80E7-D943C1661C45}"/>
              </a:ext>
            </a:extLst>
          </p:cNvPr>
          <p:cNvSpPr txBox="1"/>
          <p:nvPr/>
        </p:nvSpPr>
        <p:spPr>
          <a:xfrm>
            <a:off x="8838667" y="3154882"/>
            <a:ext cx="29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</a:rPr>
              <a:t>bind to </a:t>
            </a:r>
            <a:r>
              <a:rPr kumimoji="1" lang="en-US" altLang="zh-CN" i="1" dirty="0" err="1">
                <a:solidFill>
                  <a:schemeClr val="accent2"/>
                </a:solidFill>
              </a:rPr>
              <a:t>server_IP</a:t>
            </a:r>
            <a:r>
              <a:rPr kumimoji="1" lang="en-US" altLang="zh-CN" i="1" dirty="0">
                <a:solidFill>
                  <a:schemeClr val="accent2"/>
                </a:solidFill>
              </a:rPr>
              <a:t>: </a:t>
            </a:r>
            <a:r>
              <a:rPr kumimoji="1" lang="en-US" altLang="zh-CN" i="1" dirty="0" err="1">
                <a:solidFill>
                  <a:srgbClr val="FF0000"/>
                </a:solidFill>
              </a:rPr>
              <a:t>server_port</a:t>
            </a:r>
            <a:endParaRPr kumimoji="1"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02AC3-85B5-9744-B5E6-087CEF1EB896}"/>
              </a:ext>
            </a:extLst>
          </p:cNvPr>
          <p:cNvSpPr txBox="1"/>
          <p:nvPr/>
        </p:nvSpPr>
        <p:spPr>
          <a:xfrm>
            <a:off x="8502126" y="12762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</a:rPr>
              <a:t>server’s</a:t>
            </a:r>
            <a:endParaRPr lang="zh-CN" alt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906611-B4A5-3B46-B7EB-EF4594BEE755}"/>
              </a:ext>
            </a:extLst>
          </p:cNvPr>
          <p:cNvCxnSpPr>
            <a:cxnSpLocks/>
          </p:cNvCxnSpPr>
          <p:nvPr/>
        </p:nvCxnSpPr>
        <p:spPr>
          <a:xfrm>
            <a:off x="7822095" y="342107"/>
            <a:ext cx="6800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54C559D-8C42-9140-AFA5-D3C0A7F7F59E}"/>
              </a:ext>
            </a:extLst>
          </p:cNvPr>
          <p:cNvSpPr txBox="1"/>
          <p:nvPr/>
        </p:nvSpPr>
        <p:spPr>
          <a:xfrm>
            <a:off x="8954531" y="3836505"/>
            <a:ext cx="27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</a:t>
            </a:r>
            <a:r>
              <a:rPr kumimoji="1" lang="en-US" altLang="zh-CN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client</a:t>
            </a:r>
            <a:r>
              <a:rPr kumimoji="1" lang="zh-CN" altLang="en-US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</a:t>
            </a:r>
            <a:r>
              <a:rPr kumimoji="1" lang="en-US" altLang="zh-CN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bind</a:t>
            </a:r>
            <a:r>
              <a:rPr kumimoji="1" lang="zh-CN" altLang="en-US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？</a:t>
            </a:r>
            <a:endParaRPr kumimoji="1" lang="en-US" altLang="zh-CN" dirty="0">
              <a:solidFill>
                <a:schemeClr val="accent5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2BCEFB-4251-1A4E-83F2-FC2E5288F866}"/>
              </a:ext>
            </a:extLst>
          </p:cNvPr>
          <p:cNvCxnSpPr>
            <a:cxnSpLocks/>
          </p:cNvCxnSpPr>
          <p:nvPr/>
        </p:nvCxnSpPr>
        <p:spPr>
          <a:xfrm>
            <a:off x="7075476" y="5890591"/>
            <a:ext cx="5478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39C7D5-FA50-DC41-80A5-CEF768F50215}"/>
              </a:ext>
            </a:extLst>
          </p:cNvPr>
          <p:cNvCxnSpPr>
            <a:cxnSpLocks/>
          </p:cNvCxnSpPr>
          <p:nvPr/>
        </p:nvCxnSpPr>
        <p:spPr>
          <a:xfrm flipV="1">
            <a:off x="7623313" y="5343939"/>
            <a:ext cx="828280" cy="460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7BA126-3B71-1E4E-9038-6337A9EA1BEA}"/>
              </a:ext>
            </a:extLst>
          </p:cNvPr>
          <p:cNvSpPr txBox="1"/>
          <p:nvPr/>
        </p:nvSpPr>
        <p:spPr>
          <a:xfrm>
            <a:off x="8519091" y="5159273"/>
            <a:ext cx="257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</a:rPr>
              <a:t>listen to </a:t>
            </a:r>
            <a:r>
              <a:rPr kumimoji="1" lang="en-US" altLang="zh-CN" i="1" dirty="0" err="1">
                <a:solidFill>
                  <a:srgbClr val="FF0000"/>
                </a:solidFill>
              </a:rPr>
              <a:t>any_IP</a:t>
            </a:r>
            <a:r>
              <a:rPr kumimoji="1" lang="en-US" altLang="zh-CN" i="1" dirty="0">
                <a:solidFill>
                  <a:srgbClr val="FF0000"/>
                </a:solidFill>
              </a:rPr>
              <a:t>: </a:t>
            </a:r>
            <a:r>
              <a:rPr kumimoji="1" lang="en-US" altLang="zh-CN" i="1" dirty="0" err="1">
                <a:solidFill>
                  <a:srgbClr val="FF0000"/>
                </a:solidFill>
              </a:rPr>
              <a:t>any_port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4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4" grpId="0"/>
      <p:bldP spid="3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AB3EC-10BE-EB4C-960F-2ED1A888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9BE6A-E27B-744F-BC8D-75864F78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25" y="862073"/>
            <a:ext cx="8108950" cy="5995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209C2-4F91-BB4A-97DD-77E73A97A5BA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299677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6482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网络的类型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文本框 1">
            <a:extLst>
              <a:ext uri="{FF2B5EF4-FFF2-40B4-BE49-F238E27FC236}">
                <a16:creationId xmlns:a16="http://schemas.microsoft.com/office/drawing/2014/main" id="{58C4B9F1-CC47-4249-858F-AD1A16C9BEC1}"/>
              </a:ext>
            </a:extLst>
          </p:cNvPr>
          <p:cNvSpPr txBox="1"/>
          <p:nvPr/>
        </p:nvSpPr>
        <p:spPr>
          <a:xfrm>
            <a:off x="268438" y="1232876"/>
            <a:ext cx="7513106" cy="41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个域网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TW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Personal Area Network, PAN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lang="zh-TW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可进行短距离通信的网络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覆盖范围一般在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米半径以内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局域网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TW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Local Area Network, LAN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局部地区形成的区域网络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大到一栋建筑，小到办公室内的组网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城域网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TW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Metropolitan Area Network, MAN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范围覆盖一个城市的网络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广域网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TW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Wide Area Network, WAN</a:t>
            </a:r>
            <a:r>
              <a:rPr lang="zh-TW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覆盖较大的地理区域（地区和国家）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FB55EAD-93D0-7946-909F-CF910815F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75070" y="1310781"/>
            <a:ext cx="2477984" cy="12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3">
            <a:extLst>
              <a:ext uri="{FF2B5EF4-FFF2-40B4-BE49-F238E27FC236}">
                <a16:creationId xmlns:a16="http://schemas.microsoft.com/office/drawing/2014/main" id="{6E20EFEA-E95C-7C4C-8374-7AC154C3A088}"/>
              </a:ext>
            </a:extLst>
          </p:cNvPr>
          <p:cNvSpPr/>
          <p:nvPr/>
        </p:nvSpPr>
        <p:spPr>
          <a:xfrm>
            <a:off x="7913816" y="2588565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典型个域网设备</a:t>
            </a:r>
            <a:endParaRPr lang="en-US" altLang="zh-CN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蓝牙耳机</a:t>
            </a:r>
            <a:endParaRPr lang="zh-CN" alt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345450A-E25F-3E48-880D-966F8B64B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5797" y="3343716"/>
            <a:ext cx="1836530" cy="183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454">
            <a:extLst>
              <a:ext uri="{FF2B5EF4-FFF2-40B4-BE49-F238E27FC236}">
                <a16:creationId xmlns:a16="http://schemas.microsoft.com/office/drawing/2014/main" id="{6038690A-6DF2-C54E-9FE8-486CEE466EA0}"/>
              </a:ext>
            </a:extLst>
          </p:cNvPr>
          <p:cNvSpPr/>
          <p:nvPr/>
        </p:nvSpPr>
        <p:spPr>
          <a:xfrm>
            <a:off x="7913816" y="5000218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典型局域网设备</a:t>
            </a:r>
            <a:endParaRPr lang="en-US" altLang="zh-CN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无线路由器</a:t>
            </a:r>
            <a:endParaRPr lang="zh-CN" alt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92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AB3EC-10BE-EB4C-960F-2ED1A888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209C2-4F91-BB4A-97DD-77E73A97A5BA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B63C3-D6AA-8349-8BDF-6105C899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878" y="1057982"/>
            <a:ext cx="8536244" cy="5434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45C8B2-C6E3-0945-B28C-D1265A131934}"/>
              </a:ext>
            </a:extLst>
          </p:cNvPr>
          <p:cNvSpPr txBox="1"/>
          <p:nvPr/>
        </p:nvSpPr>
        <p:spPr>
          <a:xfrm>
            <a:off x="2109019" y="168700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45E31-7463-864E-8B6E-C15B0CB37D13}"/>
              </a:ext>
            </a:extLst>
          </p:cNvPr>
          <p:cNvSpPr txBox="1"/>
          <p:nvPr/>
        </p:nvSpPr>
        <p:spPr>
          <a:xfrm>
            <a:off x="2084441" y="200163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2654B-91DC-1B4C-B4BB-DB2C53E36DB6}"/>
              </a:ext>
            </a:extLst>
          </p:cNvPr>
          <p:cNvSpPr txBox="1"/>
          <p:nvPr/>
        </p:nvSpPr>
        <p:spPr>
          <a:xfrm>
            <a:off x="2093722" y="231626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DFB22-38E9-DE45-8C36-8A57195355D1}"/>
              </a:ext>
            </a:extLst>
          </p:cNvPr>
          <p:cNvSpPr txBox="1"/>
          <p:nvPr/>
        </p:nvSpPr>
        <p:spPr>
          <a:xfrm>
            <a:off x="2088128" y="294552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4CE4B-481A-2147-9ED1-DB4937F276C4}"/>
              </a:ext>
            </a:extLst>
          </p:cNvPr>
          <p:cNvSpPr txBox="1"/>
          <p:nvPr/>
        </p:nvSpPr>
        <p:spPr>
          <a:xfrm>
            <a:off x="2078974" y="326015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74B71-868B-324B-91A3-CB4AB2B2C983}"/>
              </a:ext>
            </a:extLst>
          </p:cNvPr>
          <p:cNvSpPr txBox="1"/>
          <p:nvPr/>
        </p:nvSpPr>
        <p:spPr>
          <a:xfrm>
            <a:off x="2090584" y="421357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AC988-85EA-9540-82E3-D82679187159}"/>
              </a:ext>
            </a:extLst>
          </p:cNvPr>
          <p:cNvSpPr txBox="1"/>
          <p:nvPr/>
        </p:nvSpPr>
        <p:spPr>
          <a:xfrm>
            <a:off x="2109019" y="480812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F1FDF1-27C5-CD49-BCA0-D57E9AA11C4E}"/>
              </a:ext>
            </a:extLst>
          </p:cNvPr>
          <p:cNvSpPr txBox="1"/>
          <p:nvPr/>
        </p:nvSpPr>
        <p:spPr>
          <a:xfrm>
            <a:off x="2099865" y="514272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B2CC2-5D22-D841-956F-B54F27E23028}"/>
              </a:ext>
            </a:extLst>
          </p:cNvPr>
          <p:cNvSpPr txBox="1"/>
          <p:nvPr/>
        </p:nvSpPr>
        <p:spPr>
          <a:xfrm>
            <a:off x="2101773" y="574018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6DBE9-6E84-C045-850D-78D95368868E}"/>
              </a:ext>
            </a:extLst>
          </p:cNvPr>
          <p:cNvSpPr txBox="1"/>
          <p:nvPr/>
        </p:nvSpPr>
        <p:spPr>
          <a:xfrm>
            <a:off x="2092492" y="606884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3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51B9D-0E39-664E-855A-8C3365BC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87" y="1510020"/>
            <a:ext cx="8781025" cy="45873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AB3EC-10BE-EB4C-960F-2ED1A888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209C2-4F91-BB4A-97DD-77E73A97A5BA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5C8B2-C6E3-0945-B28C-D1265A131934}"/>
              </a:ext>
            </a:extLst>
          </p:cNvPr>
          <p:cNvSpPr txBox="1"/>
          <p:nvPr/>
        </p:nvSpPr>
        <p:spPr>
          <a:xfrm>
            <a:off x="1954438" y="156763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45E31-7463-864E-8B6E-C15B0CB37D13}"/>
              </a:ext>
            </a:extLst>
          </p:cNvPr>
          <p:cNvSpPr txBox="1"/>
          <p:nvPr/>
        </p:nvSpPr>
        <p:spPr>
          <a:xfrm>
            <a:off x="1936003" y="315068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58A316-8271-284A-B6B5-03B609B0B4AD}"/>
              </a:ext>
            </a:extLst>
          </p:cNvPr>
          <p:cNvSpPr txBox="1"/>
          <p:nvPr/>
        </p:nvSpPr>
        <p:spPr>
          <a:xfrm>
            <a:off x="1954438" y="250421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DFA13A-197E-3A40-A5F7-4ED7C446DBFF}"/>
              </a:ext>
            </a:extLst>
          </p:cNvPr>
          <p:cNvSpPr txBox="1"/>
          <p:nvPr/>
        </p:nvSpPr>
        <p:spPr>
          <a:xfrm>
            <a:off x="1950751" y="377812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F31C3-537A-5B46-B80A-47F0A9BCDDC5}"/>
              </a:ext>
            </a:extLst>
          </p:cNvPr>
          <p:cNvSpPr txBox="1"/>
          <p:nvPr/>
        </p:nvSpPr>
        <p:spPr>
          <a:xfrm>
            <a:off x="1936003" y="408726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5412A4-8160-CC4D-ABFB-7559D47258DA}"/>
              </a:ext>
            </a:extLst>
          </p:cNvPr>
          <p:cNvSpPr txBox="1"/>
          <p:nvPr/>
        </p:nvSpPr>
        <p:spPr>
          <a:xfrm>
            <a:off x="1943377" y="440556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2A0D85-A747-E24B-A906-F981A60BB421}"/>
              </a:ext>
            </a:extLst>
          </p:cNvPr>
          <p:cNvSpPr txBox="1"/>
          <p:nvPr/>
        </p:nvSpPr>
        <p:spPr>
          <a:xfrm>
            <a:off x="1950751" y="503301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C0210C-E820-CB4F-8048-009A56DE2B37}"/>
              </a:ext>
            </a:extLst>
          </p:cNvPr>
          <p:cNvSpPr txBox="1"/>
          <p:nvPr/>
        </p:nvSpPr>
        <p:spPr>
          <a:xfrm>
            <a:off x="1956621" y="567221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B2E66-D0C6-4F46-9C1C-8F6B66DC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2305050"/>
            <a:ext cx="7366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AB3EC-10BE-EB4C-960F-2ED1A888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209C2-4F91-BB4A-97DD-77E73A97A5BA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B2E66-D0C6-4F46-9C1C-8F6B66DC8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10"/>
          <a:stretch/>
        </p:blipFill>
        <p:spPr>
          <a:xfrm>
            <a:off x="920507" y="1586561"/>
            <a:ext cx="10350985" cy="1613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C1199-D4FE-2C44-B904-E1D7E9ED2D08}"/>
              </a:ext>
            </a:extLst>
          </p:cNvPr>
          <p:cNvSpPr txBox="1"/>
          <p:nvPr/>
        </p:nvSpPr>
        <p:spPr>
          <a:xfrm>
            <a:off x="612409" y="167504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4217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AB3EC-10BE-EB4C-960F-2ED1A888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209C2-4F91-BB4A-97DD-77E73A97A5BA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B2E66-D0C6-4F46-9C1C-8F6B66DC8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90"/>
          <a:stretch/>
        </p:blipFill>
        <p:spPr>
          <a:xfrm>
            <a:off x="920506" y="1306341"/>
            <a:ext cx="10350985" cy="15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CF5710-E2F2-8241-9839-42359755B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93" y="2851337"/>
            <a:ext cx="7607300" cy="196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69E86-E275-5949-A1CB-3D4FECCCE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093" y="4848123"/>
            <a:ext cx="7607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AB3EC-10BE-EB4C-960F-2ED1A888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209C2-4F91-BB4A-97DD-77E73A97A5BA}"/>
              </a:ext>
            </a:extLst>
          </p:cNvPr>
          <p:cNvSpPr txBox="1"/>
          <p:nvPr/>
        </p:nvSpPr>
        <p:spPr>
          <a:xfrm>
            <a:off x="268438" y="648101"/>
            <a:ext cx="805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91D12-8DA7-BF41-B5FF-0F300960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92" y="1273728"/>
            <a:ext cx="9187016" cy="5219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C3E71-DF61-F94A-A380-9E16B8B7A16F}"/>
              </a:ext>
            </a:extLst>
          </p:cNvPr>
          <p:cNvSpPr txBox="1"/>
          <p:nvPr/>
        </p:nvSpPr>
        <p:spPr>
          <a:xfrm>
            <a:off x="8790038" y="28611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75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重点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3467039" cy="419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网络的分层结构和对应协议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应用层：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HTTP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传输层：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TCP/UDP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DNS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网络层：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IP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接口层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协议如何发挥作用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头部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封装和解封装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网络编程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Server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client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的函数行为</a:t>
            </a:r>
            <a:endParaRPr kumimoji="1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59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944AC3-E599-2349-876F-2BD18851E21E}"/>
              </a:ext>
            </a:extLst>
          </p:cNvPr>
          <p:cNvGrpSpPr/>
          <p:nvPr/>
        </p:nvGrpSpPr>
        <p:grpSpPr>
          <a:xfrm>
            <a:off x="2399176" y="2585468"/>
            <a:ext cx="7393647" cy="1687064"/>
            <a:chOff x="1641575" y="2677801"/>
            <a:chExt cx="7393647" cy="1687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9B2C29-6C36-CC44-A825-1EB7BA0CADF3}"/>
                </a:ext>
              </a:extLst>
            </p:cNvPr>
            <p:cNvSpPr txBox="1"/>
            <p:nvPr/>
          </p:nvSpPr>
          <p:spPr>
            <a:xfrm>
              <a:off x="1641575" y="2967335"/>
              <a:ext cx="581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/>
                <a:t>Thank</a:t>
              </a:r>
              <a:r>
                <a:rPr kumimoji="1" lang="zh-CN" altLang="en-US" sz="6600" dirty="0"/>
                <a:t> </a:t>
              </a:r>
              <a:r>
                <a:rPr kumimoji="1" lang="en-US" altLang="zh-CN" sz="6600" dirty="0"/>
                <a:t>you!</a:t>
              </a:r>
              <a:endParaRPr kumimoji="1" lang="zh-CN" altLang="en-US" sz="6600" dirty="0"/>
            </a:p>
          </p:txBody>
        </p:sp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2F7A61C-D60C-8F44-8D57-D33E1FE70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0335" y="2677801"/>
              <a:ext cx="1854887" cy="168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56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65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计算机网络的内容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51B5AB57-9840-6547-AC65-2C5D4B655927}"/>
              </a:ext>
            </a:extLst>
          </p:cNvPr>
          <p:cNvSpPr txBox="1"/>
          <p:nvPr/>
        </p:nvSpPr>
        <p:spPr>
          <a:xfrm>
            <a:off x="268438" y="1232876"/>
            <a:ext cx="7513106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实体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：网络的类型、组成和结构</a:t>
            </a:r>
            <a:endParaRPr lang="zh-TW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实体的识别与命名（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naming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）：关注如何在网络中区分</a:t>
            </a:r>
            <a:r>
              <a:rPr lang="zh-CN" altLang="en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实体</a:t>
            </a:r>
            <a:endParaRPr lang="en-US" altLang="zh-TW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实体的组织形式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：网络的功能、接口、质量</a:t>
            </a:r>
            <a:endParaRPr lang="zh-TW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传输接口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服务性能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：传输速率、传输时延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  <a:endParaRPr lang="zh-TW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是否有可靠性、安全性等保障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协议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：通信的规则</a:t>
            </a:r>
            <a:endParaRPr lang="zh-TW" altLang="en-US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传输内容的格式、语义、顺序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实现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管理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将功能和协议实现在实体上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资源分配与调度</a:t>
            </a:r>
          </a:p>
        </p:txBody>
      </p:sp>
    </p:spTree>
    <p:extLst>
      <p:ext uri="{BB962C8B-B14F-4D97-AF65-F5344CB8AC3E}">
        <p14:creationId xmlns:p14="http://schemas.microsoft.com/office/powerpoint/2010/main" val="111026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N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Outline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C7293-F103-D64C-AE53-5094C8270DC8}"/>
              </a:ext>
            </a:extLst>
          </p:cNvPr>
          <p:cNvSpPr txBox="1"/>
          <p:nvPr/>
        </p:nvSpPr>
        <p:spPr>
          <a:xfrm>
            <a:off x="268438" y="1232876"/>
            <a:ext cx="4118435" cy="378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计算机网络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简介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网络的内容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网络的分层架构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WWW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体系结构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网络编程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系统级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Linux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文件与文件系统</a:t>
            </a:r>
            <a:endParaRPr kumimoji="1" lang="en-US" altLang="zh-CN" dirty="0">
              <a:solidFill>
                <a:schemeClr val="accent3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Unix</a:t>
            </a:r>
            <a:r>
              <a:rPr kumimoji="1" lang="zh-CN" altLang="en-US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I/O, Standard I/O, Robust I/O</a:t>
            </a:r>
          </a:p>
        </p:txBody>
      </p:sp>
    </p:spTree>
    <p:extLst>
      <p:ext uri="{BB962C8B-B14F-4D97-AF65-F5344CB8AC3E}">
        <p14:creationId xmlns:p14="http://schemas.microsoft.com/office/powerpoint/2010/main" val="1061838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17634</TotalTime>
  <Words>5522</Words>
  <Application>Microsoft Macintosh PowerPoint</Application>
  <PresentationFormat>Widescreen</PresentationFormat>
  <Paragraphs>1192</Paragraphs>
  <Slides>76</Slides>
  <Notes>29</Notes>
  <HiddenSlides>9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9" baseType="lpstr">
      <vt:lpstr>Calibri</vt:lpstr>
      <vt:lpstr>Microsoft YaHei</vt:lpstr>
      <vt:lpstr>Arial</vt:lpstr>
      <vt:lpstr>Microsoft YaHei</vt:lpstr>
      <vt:lpstr>Wingdings</vt:lpstr>
      <vt:lpstr>DengXian</vt:lpstr>
      <vt:lpstr>Consolas</vt:lpstr>
      <vt:lpstr>Calibri Light</vt:lpstr>
      <vt:lpstr>SimHei</vt:lpstr>
      <vt:lpstr>Comic Sans MS</vt:lpstr>
      <vt:lpstr>-webkit-standard</vt:lpstr>
      <vt:lpstr>Office Theme</vt:lpstr>
      <vt:lpstr>Clip</vt:lpstr>
      <vt:lpstr>Computer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 沛雨</dc:creator>
  <cp:lastModifiedBy>刘 沛雨</cp:lastModifiedBy>
  <cp:revision>445</cp:revision>
  <dcterms:created xsi:type="dcterms:W3CDTF">2024-09-08T14:28:50Z</dcterms:created>
  <dcterms:modified xsi:type="dcterms:W3CDTF">2025-12-17T06:40:49Z</dcterms:modified>
</cp:coreProperties>
</file>